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98" r:id="rId2"/>
    <p:sldId id="305" r:id="rId3"/>
    <p:sldId id="304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4" r:id="rId12"/>
    <p:sldId id="315" r:id="rId13"/>
    <p:sldId id="313" r:id="rId14"/>
    <p:sldId id="316" r:id="rId15"/>
    <p:sldId id="317" r:id="rId16"/>
    <p:sldId id="318" r:id="rId17"/>
    <p:sldId id="319" r:id="rId18"/>
    <p:sldId id="289" r:id="rId19"/>
    <p:sldId id="290" r:id="rId20"/>
    <p:sldId id="301" r:id="rId21"/>
    <p:sldId id="294" r:id="rId22"/>
    <p:sldId id="300" r:id="rId23"/>
    <p:sldId id="303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02" r:id="rId33"/>
    <p:sldId id="329" r:id="rId34"/>
    <p:sldId id="328" r:id="rId35"/>
    <p:sldId id="330" r:id="rId36"/>
    <p:sldId id="331" r:id="rId37"/>
    <p:sldId id="332" r:id="rId38"/>
    <p:sldId id="333" r:id="rId39"/>
    <p:sldId id="334" r:id="rId40"/>
    <p:sldId id="338" r:id="rId41"/>
    <p:sldId id="335" r:id="rId42"/>
    <p:sldId id="336" r:id="rId43"/>
    <p:sldId id="337" r:id="rId44"/>
  </p:sldIdLst>
  <p:sldSz cx="12192000" cy="6858000"/>
  <p:notesSz cx="6858000" cy="9144000"/>
  <p:defaultTextStyle>
    <a:defPPr>
      <a:defRPr lang="en-US"/>
    </a:defPPr>
    <a:lvl1pPr marL="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1pPr>
    <a:lvl2pPr marL="60944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2pPr>
    <a:lvl3pPr marL="1218895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3pPr>
    <a:lvl4pPr marL="182834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4pPr>
    <a:lvl5pPr marL="243779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5pPr>
    <a:lvl6pPr marL="304723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ght Click for Option" id="{4FDA67CD-A15C-4C29-8948-D1BF91269A83}">
          <p14:sldIdLst>
            <p14:sldId id="298"/>
            <p14:sldId id="305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315"/>
            <p14:sldId id="313"/>
            <p14:sldId id="316"/>
            <p14:sldId id="317"/>
            <p14:sldId id="318"/>
            <p14:sldId id="319"/>
            <p14:sldId id="289"/>
            <p14:sldId id="290"/>
            <p14:sldId id="301"/>
            <p14:sldId id="294"/>
            <p14:sldId id="300"/>
            <p14:sldId id="303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02"/>
            <p14:sldId id="329"/>
            <p14:sldId id="328"/>
            <p14:sldId id="330"/>
            <p14:sldId id="331"/>
            <p14:sldId id="332"/>
            <p14:sldId id="333"/>
            <p14:sldId id="334"/>
            <p14:sldId id="338"/>
            <p14:sldId id="335"/>
            <p14:sldId id="336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01" userDrawn="1">
          <p15:clr>
            <a:srgbClr val="A4A3A4"/>
          </p15:clr>
        </p15:guide>
        <p15:guide id="2" orient="horz" pos="4048" userDrawn="1">
          <p15:clr>
            <a:srgbClr val="A4A3A4"/>
          </p15:clr>
        </p15:guide>
        <p15:guide id="3" orient="horz" pos="1009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pos="7493" userDrawn="1">
          <p15:clr>
            <a:srgbClr val="A4A3A4"/>
          </p15:clr>
        </p15:guide>
        <p15:guide id="6" pos="6448" userDrawn="1">
          <p15:clr>
            <a:srgbClr val="A4A3A4"/>
          </p15:clr>
        </p15:guide>
        <p15:guide id="7" pos="1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D"/>
    <a:srgbClr val="FFE9CC"/>
    <a:srgbClr val="DEF1CC"/>
    <a:srgbClr val="E2E2E2"/>
    <a:srgbClr val="4F4C37"/>
    <a:srgbClr val="1E497D"/>
    <a:srgbClr val="8F999E"/>
    <a:srgbClr val="FFFFFF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C17DF-0C5E-45DE-88CA-D7D14AA35C51}" v="6" dt="2025-07-04T04:36:54.700"/>
  </p1510:revLst>
</p1510:revInfo>
</file>

<file path=ppt/tableStyles.xml><?xml version="1.0" encoding="utf-8"?>
<a:tblStyleLst xmlns:a="http://schemas.openxmlformats.org/drawingml/2006/main" def="{A186E7CC-E9CA-4A81-9595-9A8B10420DC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>
        <p:guide orient="horz" pos="601"/>
        <p:guide orient="horz" pos="4048"/>
        <p:guide orient="horz" pos="1009"/>
        <p:guide orient="horz" pos="3748"/>
        <p:guide pos="7493"/>
        <p:guide pos="6448"/>
        <p:guide pos="1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microsoft.com/office/2018/10/relationships/authors" Target="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57" Type="http://schemas.openxmlformats.org/officeDocument/2006/relationships/customXml" Target="../customXml/item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AU" b="1">
                <a:solidFill>
                  <a:srgbClr val="FF0000"/>
                </a:solidFill>
              </a:rPr>
              <a:t>Mt Gingera caves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Mt Gingera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Sheet2!$A$2:$A$9</c:f>
              <c:strCache>
                <c:ptCount val="8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  <c:pt idx="7">
                  <c:v>2018-2020</c:v>
                </c:pt>
              </c:strCache>
            </c:strRef>
          </c:cat>
          <c:val>
            <c:numRef>
              <c:f>Sheet2!$B$2:$B$9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C-477D-9331-6003C60E5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401615"/>
        <c:axId val="1762968575"/>
      </c:barChart>
      <c:catAx>
        <c:axId val="1765401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Summer</a:t>
                </a:r>
                <a:r>
                  <a:rPr lang="en-AU" baseline="0"/>
                  <a:t> season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A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968575"/>
        <c:crosses val="autoZero"/>
        <c:auto val="1"/>
        <c:lblAlgn val="ctr"/>
        <c:lblOffset val="100"/>
        <c:noMultiLvlLbl val="0"/>
      </c:catAx>
      <c:valAx>
        <c:axId val="1762968575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40161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en-AU" b="1">
                <a:solidFill>
                  <a:srgbClr val="7030A0"/>
                </a:solidFill>
              </a:rPr>
              <a:t>Mt Bogong caves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Mt Bogong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Sheet2!$A$2:$A$9</c:f>
              <c:strCache>
                <c:ptCount val="8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  <c:pt idx="7">
                  <c:v>2018-2020</c:v>
                </c:pt>
              </c:strCache>
            </c:strRef>
          </c:cat>
          <c:val>
            <c:numRef>
              <c:f>Sheet2!$C$2:$C$9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8-43EA-BF71-A9E693B6B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4981039"/>
        <c:axId val="1834981519"/>
      </c:barChart>
      <c:catAx>
        <c:axId val="18349810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Summer</a:t>
                </a:r>
                <a:r>
                  <a:rPr lang="en-AU" baseline="0"/>
                  <a:t> season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A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981519"/>
        <c:crosses val="autoZero"/>
        <c:auto val="1"/>
        <c:lblAlgn val="ctr"/>
        <c:lblOffset val="100"/>
        <c:noMultiLvlLbl val="0"/>
      </c:catAx>
      <c:valAx>
        <c:axId val="1834981519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98103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AU" b="1">
                <a:solidFill>
                  <a:srgbClr val="0070C0"/>
                </a:solidFill>
              </a:rPr>
              <a:t>Mt Higginbotham caves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Mt Higginbotham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Sheet2!$A$2:$A$9</c:f>
              <c:strCache>
                <c:ptCount val="8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  <c:pt idx="7">
                  <c:v>2018-2020</c:v>
                </c:pt>
              </c:strCache>
            </c:strRef>
          </c:cat>
          <c:val>
            <c:numRef>
              <c:f>Sheet2!$D$2:$D$9</c:f>
              <c:numCache>
                <c:formatCode>General</c:formatCode>
                <c:ptCount val="8"/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A-4E29-B828-33A2D531D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5521711"/>
        <c:axId val="1725522671"/>
      </c:barChart>
      <c:catAx>
        <c:axId val="17255217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Summer</a:t>
                </a:r>
                <a:r>
                  <a:rPr lang="en-AU" baseline="0"/>
                  <a:t> season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A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522671"/>
        <c:crosses val="autoZero"/>
        <c:auto val="1"/>
        <c:lblAlgn val="ctr"/>
        <c:lblOffset val="100"/>
        <c:noMultiLvlLbl val="0"/>
      </c:catAx>
      <c:valAx>
        <c:axId val="1725522671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52171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568FF-67B3-4747-B234-F650BCA3D3D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0648C646-B61E-40CD-B719-7DB53AA6D914}">
      <dgm:prSet phldrT="[Text]"/>
      <dgm:spPr/>
      <dgm:t>
        <a:bodyPr/>
        <a:lstStyle/>
        <a:p>
          <a:r>
            <a:rPr lang="en-AU" b="1"/>
            <a:t>Scenario 3</a:t>
          </a:r>
        </a:p>
        <a:p>
          <a:r>
            <a:rPr lang="en-AU" b="1"/>
            <a:t>Hungry offspring</a:t>
          </a:r>
        </a:p>
      </dgm:t>
    </dgm:pt>
    <dgm:pt modelId="{82924AD0-EDED-44CE-8098-23ACBA97DBF5}" type="parTrans" cxnId="{559E9308-31FD-45A3-B8D5-8150CB7A5695}">
      <dgm:prSet/>
      <dgm:spPr/>
      <dgm:t>
        <a:bodyPr/>
        <a:lstStyle/>
        <a:p>
          <a:endParaRPr lang="en-AU"/>
        </a:p>
      </dgm:t>
    </dgm:pt>
    <dgm:pt modelId="{A6DD63E1-38E4-4702-91B5-78A84787AE30}" type="sibTrans" cxnId="{559E9308-31FD-45A3-B8D5-8150CB7A5695}">
      <dgm:prSet/>
      <dgm:spPr/>
      <dgm:t>
        <a:bodyPr/>
        <a:lstStyle/>
        <a:p>
          <a:endParaRPr lang="en-AU"/>
        </a:p>
      </dgm:t>
    </dgm:pt>
    <dgm:pt modelId="{E4E21851-BC0A-4680-BBF4-C7ECFE06A85F}">
      <dgm:prSet phldrT="[Text]"/>
      <dgm:spPr/>
      <dgm:t>
        <a:bodyPr/>
        <a:lstStyle/>
        <a:p>
          <a:r>
            <a:rPr lang="en-AU"/>
            <a:t>r-strategy</a:t>
          </a:r>
        </a:p>
      </dgm:t>
    </dgm:pt>
    <dgm:pt modelId="{6F4A1F99-BCC6-4F1F-B6F9-7F871011C612}" type="parTrans" cxnId="{7C5343B0-7D17-439C-B8BF-905DD133BC7E}">
      <dgm:prSet/>
      <dgm:spPr/>
      <dgm:t>
        <a:bodyPr/>
        <a:lstStyle/>
        <a:p>
          <a:endParaRPr lang="en-AU"/>
        </a:p>
      </dgm:t>
    </dgm:pt>
    <dgm:pt modelId="{4D7C5402-0B04-4F46-A3A4-C5636F56FDCB}" type="sibTrans" cxnId="{7C5343B0-7D17-439C-B8BF-905DD133BC7E}">
      <dgm:prSet/>
      <dgm:spPr/>
      <dgm:t>
        <a:bodyPr/>
        <a:lstStyle/>
        <a:p>
          <a:endParaRPr lang="en-AU"/>
        </a:p>
      </dgm:t>
    </dgm:pt>
    <dgm:pt modelId="{7F305C34-7124-46B5-9463-7BC985C088C3}">
      <dgm:prSet phldrT="[Text]"/>
      <dgm:spPr/>
      <dgm:t>
        <a:bodyPr/>
        <a:lstStyle/>
        <a:p>
          <a:r>
            <a:rPr lang="en-AU" dirty="0"/>
            <a:t>Roll odd numbers</a:t>
          </a:r>
        </a:p>
        <a:p>
          <a:r>
            <a:rPr lang="en-AU" dirty="0"/>
            <a:t>The offspring find food.</a:t>
          </a:r>
        </a:p>
        <a:p>
          <a:r>
            <a:rPr lang="en-AU" dirty="0"/>
            <a:t>(Survive)</a:t>
          </a:r>
        </a:p>
      </dgm:t>
    </dgm:pt>
    <dgm:pt modelId="{B147A465-97A0-4428-92AC-A639DA879258}" type="parTrans" cxnId="{7F27C9BD-21B8-4427-9A9C-DE86E83F5E56}">
      <dgm:prSet/>
      <dgm:spPr/>
      <dgm:t>
        <a:bodyPr/>
        <a:lstStyle/>
        <a:p>
          <a:endParaRPr lang="en-AU"/>
        </a:p>
      </dgm:t>
    </dgm:pt>
    <dgm:pt modelId="{EE918696-253F-4306-AF98-6328D38EC293}" type="sibTrans" cxnId="{7F27C9BD-21B8-4427-9A9C-DE86E83F5E56}">
      <dgm:prSet/>
      <dgm:spPr/>
      <dgm:t>
        <a:bodyPr/>
        <a:lstStyle/>
        <a:p>
          <a:endParaRPr lang="en-AU"/>
        </a:p>
      </dgm:t>
    </dgm:pt>
    <dgm:pt modelId="{98E7617F-11BB-44DB-8451-E9D48909CBB5}">
      <dgm:prSet phldrT="[Text]"/>
      <dgm:spPr/>
      <dgm:t>
        <a:bodyPr/>
        <a:lstStyle/>
        <a:p>
          <a:r>
            <a:rPr lang="en-AU" dirty="0"/>
            <a:t>Roll even numbers</a:t>
          </a:r>
        </a:p>
        <a:p>
          <a:r>
            <a:rPr lang="en-AU" dirty="0"/>
            <a:t>The offspring find food.</a:t>
          </a:r>
        </a:p>
        <a:p>
          <a:r>
            <a:rPr lang="en-AU" dirty="0"/>
            <a:t>(Lose 15 offspring)</a:t>
          </a:r>
        </a:p>
      </dgm:t>
    </dgm:pt>
    <dgm:pt modelId="{8B51BADA-FDD0-434B-90B9-B1F479315FA2}" type="parTrans" cxnId="{E963F25C-B6A5-47C0-BCF7-9AA5E020ACC8}">
      <dgm:prSet/>
      <dgm:spPr/>
      <dgm:t>
        <a:bodyPr/>
        <a:lstStyle/>
        <a:p>
          <a:endParaRPr lang="en-AU"/>
        </a:p>
      </dgm:t>
    </dgm:pt>
    <dgm:pt modelId="{BB6401CD-7369-4ED5-9CC6-75940841DD27}" type="sibTrans" cxnId="{E963F25C-B6A5-47C0-BCF7-9AA5E020ACC8}">
      <dgm:prSet/>
      <dgm:spPr/>
      <dgm:t>
        <a:bodyPr/>
        <a:lstStyle/>
        <a:p>
          <a:endParaRPr lang="en-AU"/>
        </a:p>
      </dgm:t>
    </dgm:pt>
    <dgm:pt modelId="{89571F73-BF3D-43C1-AC63-D5AC83F16015}">
      <dgm:prSet phldrT="[Text]"/>
      <dgm:spPr/>
      <dgm:t>
        <a:bodyPr/>
        <a:lstStyle/>
        <a:p>
          <a:r>
            <a:rPr lang="en-AU"/>
            <a:t>K-strategy</a:t>
          </a:r>
        </a:p>
      </dgm:t>
    </dgm:pt>
    <dgm:pt modelId="{06FCA00B-E13D-4274-B6F1-F97FD1E159CB}" type="parTrans" cxnId="{CFD0705B-2691-4CFF-981B-675692E80125}">
      <dgm:prSet/>
      <dgm:spPr/>
      <dgm:t>
        <a:bodyPr/>
        <a:lstStyle/>
        <a:p>
          <a:endParaRPr lang="en-AU"/>
        </a:p>
      </dgm:t>
    </dgm:pt>
    <dgm:pt modelId="{49B5A072-CCA0-4F11-913E-40F75B98B7D0}" type="sibTrans" cxnId="{CFD0705B-2691-4CFF-981B-675692E80125}">
      <dgm:prSet/>
      <dgm:spPr/>
      <dgm:t>
        <a:bodyPr/>
        <a:lstStyle/>
        <a:p>
          <a:endParaRPr lang="en-AU"/>
        </a:p>
      </dgm:t>
    </dgm:pt>
    <dgm:pt modelId="{192F03B7-6191-4A66-A0EF-F070D99E290F}">
      <dgm:prSet phldrT="[Text]"/>
      <dgm:spPr/>
      <dgm:t>
        <a:bodyPr/>
        <a:lstStyle/>
        <a:p>
          <a:r>
            <a:rPr lang="en-AU" dirty="0"/>
            <a:t>Roll numbers 1-4</a:t>
          </a:r>
        </a:p>
        <a:p>
          <a:r>
            <a:rPr lang="en-AU" dirty="0"/>
            <a:t>Parent brings food.</a:t>
          </a:r>
        </a:p>
        <a:p>
          <a:r>
            <a:rPr lang="en-AU" dirty="0"/>
            <a:t>(Survive)</a:t>
          </a:r>
        </a:p>
      </dgm:t>
    </dgm:pt>
    <dgm:pt modelId="{2B93346F-B295-4EE0-8981-8ED91ABA9AE2}" type="parTrans" cxnId="{DCB429E2-ED12-4AE7-81AD-1C4A5DD9F849}">
      <dgm:prSet/>
      <dgm:spPr/>
      <dgm:t>
        <a:bodyPr/>
        <a:lstStyle/>
        <a:p>
          <a:endParaRPr lang="en-AU"/>
        </a:p>
      </dgm:t>
    </dgm:pt>
    <dgm:pt modelId="{5AD19737-BD9D-4559-91E1-DF08CB759C8E}" type="sibTrans" cxnId="{DCB429E2-ED12-4AE7-81AD-1C4A5DD9F849}">
      <dgm:prSet/>
      <dgm:spPr/>
      <dgm:t>
        <a:bodyPr/>
        <a:lstStyle/>
        <a:p>
          <a:endParaRPr lang="en-AU"/>
        </a:p>
      </dgm:t>
    </dgm:pt>
    <dgm:pt modelId="{421C0EC8-4133-4AEE-A8BB-5FA33A10A3E8}">
      <dgm:prSet phldrT="[Text]"/>
      <dgm:spPr/>
      <dgm:t>
        <a:bodyPr/>
        <a:lstStyle/>
        <a:p>
          <a:r>
            <a:rPr lang="en-AU" dirty="0"/>
            <a:t>Roll numbers 5-6</a:t>
          </a:r>
        </a:p>
        <a:p>
          <a:r>
            <a:rPr lang="en-AU" dirty="0"/>
            <a:t>Parent can’t find food.</a:t>
          </a:r>
        </a:p>
        <a:p>
          <a:r>
            <a:rPr lang="en-AU" dirty="0"/>
            <a:t>(Lose 1 offspring)</a:t>
          </a:r>
        </a:p>
      </dgm:t>
    </dgm:pt>
    <dgm:pt modelId="{48A9E3FA-8ECC-46EB-8EE4-BCA1936101CD}" type="parTrans" cxnId="{0E4E14D5-108B-4CD3-8F5E-F1608294E31C}">
      <dgm:prSet/>
      <dgm:spPr/>
      <dgm:t>
        <a:bodyPr/>
        <a:lstStyle/>
        <a:p>
          <a:endParaRPr lang="en-AU"/>
        </a:p>
      </dgm:t>
    </dgm:pt>
    <dgm:pt modelId="{9A2937CC-FFC5-4B10-917B-41D99FED3C22}" type="sibTrans" cxnId="{0E4E14D5-108B-4CD3-8F5E-F1608294E31C}">
      <dgm:prSet/>
      <dgm:spPr/>
      <dgm:t>
        <a:bodyPr/>
        <a:lstStyle/>
        <a:p>
          <a:endParaRPr lang="en-AU"/>
        </a:p>
      </dgm:t>
    </dgm:pt>
    <dgm:pt modelId="{B552EEF9-B577-4A1E-BEDF-ECA0E9C13CBF}" type="pres">
      <dgm:prSet presAssocID="{922568FF-67B3-4747-B234-F650BCA3D3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D05B32-4603-4C04-BC51-7418EFF203DE}" type="pres">
      <dgm:prSet presAssocID="{0648C646-B61E-40CD-B719-7DB53AA6D914}" presName="hierRoot1" presStyleCnt="0"/>
      <dgm:spPr/>
    </dgm:pt>
    <dgm:pt modelId="{41199ABA-7993-4E6C-A873-9A7FEED58E1E}" type="pres">
      <dgm:prSet presAssocID="{0648C646-B61E-40CD-B719-7DB53AA6D914}" presName="composite" presStyleCnt="0"/>
      <dgm:spPr/>
    </dgm:pt>
    <dgm:pt modelId="{98317941-6A65-4722-B8AB-5287EC353E45}" type="pres">
      <dgm:prSet presAssocID="{0648C646-B61E-40CD-B719-7DB53AA6D914}" presName="background" presStyleLbl="node0" presStyleIdx="0" presStyleCnt="1"/>
      <dgm:spPr/>
    </dgm:pt>
    <dgm:pt modelId="{3EF976DD-E9E5-404C-90DA-E3F04CF3E924}" type="pres">
      <dgm:prSet presAssocID="{0648C646-B61E-40CD-B719-7DB53AA6D914}" presName="text" presStyleLbl="fgAcc0" presStyleIdx="0" presStyleCnt="1">
        <dgm:presLayoutVars>
          <dgm:chPref val="3"/>
        </dgm:presLayoutVars>
      </dgm:prSet>
      <dgm:spPr/>
    </dgm:pt>
    <dgm:pt modelId="{5B3CAB02-64F7-49E1-909C-30113AE4C669}" type="pres">
      <dgm:prSet presAssocID="{0648C646-B61E-40CD-B719-7DB53AA6D914}" presName="hierChild2" presStyleCnt="0"/>
      <dgm:spPr/>
    </dgm:pt>
    <dgm:pt modelId="{CE1B483A-8646-4569-8728-E7C898F4C76D}" type="pres">
      <dgm:prSet presAssocID="{6F4A1F99-BCC6-4F1F-B6F9-7F871011C612}" presName="Name10" presStyleLbl="parChTrans1D2" presStyleIdx="0" presStyleCnt="2"/>
      <dgm:spPr/>
    </dgm:pt>
    <dgm:pt modelId="{D4187D9C-638B-4966-ABE2-9B8C11472189}" type="pres">
      <dgm:prSet presAssocID="{E4E21851-BC0A-4680-BBF4-C7ECFE06A85F}" presName="hierRoot2" presStyleCnt="0"/>
      <dgm:spPr/>
    </dgm:pt>
    <dgm:pt modelId="{F0E1A572-6C40-4C73-848C-C4EDF0BEF997}" type="pres">
      <dgm:prSet presAssocID="{E4E21851-BC0A-4680-BBF4-C7ECFE06A85F}" presName="composite2" presStyleCnt="0"/>
      <dgm:spPr/>
    </dgm:pt>
    <dgm:pt modelId="{E994C706-9920-412D-969E-B6CE92604016}" type="pres">
      <dgm:prSet presAssocID="{E4E21851-BC0A-4680-BBF4-C7ECFE06A85F}" presName="background2" presStyleLbl="node2" presStyleIdx="0" presStyleCnt="2"/>
      <dgm:spPr/>
    </dgm:pt>
    <dgm:pt modelId="{51AE837F-5AB3-40B1-89C7-B82339BF809D}" type="pres">
      <dgm:prSet presAssocID="{E4E21851-BC0A-4680-BBF4-C7ECFE06A85F}" presName="text2" presStyleLbl="fgAcc2" presStyleIdx="0" presStyleCnt="2">
        <dgm:presLayoutVars>
          <dgm:chPref val="3"/>
        </dgm:presLayoutVars>
      </dgm:prSet>
      <dgm:spPr/>
    </dgm:pt>
    <dgm:pt modelId="{88A50011-D110-4690-BA5B-DF235A3728EA}" type="pres">
      <dgm:prSet presAssocID="{E4E21851-BC0A-4680-BBF4-C7ECFE06A85F}" presName="hierChild3" presStyleCnt="0"/>
      <dgm:spPr/>
    </dgm:pt>
    <dgm:pt modelId="{9E9482B4-80BC-40DD-9B34-093E6FA7869C}" type="pres">
      <dgm:prSet presAssocID="{B147A465-97A0-4428-92AC-A639DA879258}" presName="Name17" presStyleLbl="parChTrans1D3" presStyleIdx="0" presStyleCnt="4"/>
      <dgm:spPr/>
    </dgm:pt>
    <dgm:pt modelId="{C26E1608-F671-423D-B30F-9C2CF9DC594E}" type="pres">
      <dgm:prSet presAssocID="{7F305C34-7124-46B5-9463-7BC985C088C3}" presName="hierRoot3" presStyleCnt="0"/>
      <dgm:spPr/>
    </dgm:pt>
    <dgm:pt modelId="{A091BD08-C5E1-40D9-A349-9AFD8D8A2E09}" type="pres">
      <dgm:prSet presAssocID="{7F305C34-7124-46B5-9463-7BC985C088C3}" presName="composite3" presStyleCnt="0"/>
      <dgm:spPr/>
    </dgm:pt>
    <dgm:pt modelId="{B8EED992-1607-4E07-833D-E3CDA834C0A6}" type="pres">
      <dgm:prSet presAssocID="{7F305C34-7124-46B5-9463-7BC985C088C3}" presName="background3" presStyleLbl="node3" presStyleIdx="0" presStyleCnt="4"/>
      <dgm:spPr/>
    </dgm:pt>
    <dgm:pt modelId="{71401AE4-55FA-4697-9532-DCC18BE58E50}" type="pres">
      <dgm:prSet presAssocID="{7F305C34-7124-46B5-9463-7BC985C088C3}" presName="text3" presStyleLbl="fgAcc3" presStyleIdx="0" presStyleCnt="4">
        <dgm:presLayoutVars>
          <dgm:chPref val="3"/>
        </dgm:presLayoutVars>
      </dgm:prSet>
      <dgm:spPr/>
    </dgm:pt>
    <dgm:pt modelId="{D8AB126E-5D10-461B-B716-84A569CC994E}" type="pres">
      <dgm:prSet presAssocID="{7F305C34-7124-46B5-9463-7BC985C088C3}" presName="hierChild4" presStyleCnt="0"/>
      <dgm:spPr/>
    </dgm:pt>
    <dgm:pt modelId="{73F2322E-0624-4841-804E-2A12B97F15B0}" type="pres">
      <dgm:prSet presAssocID="{8B51BADA-FDD0-434B-90B9-B1F479315FA2}" presName="Name17" presStyleLbl="parChTrans1D3" presStyleIdx="1" presStyleCnt="4"/>
      <dgm:spPr/>
    </dgm:pt>
    <dgm:pt modelId="{2156B6FA-10E4-4B47-B456-FD37B5002AD1}" type="pres">
      <dgm:prSet presAssocID="{98E7617F-11BB-44DB-8451-E9D48909CBB5}" presName="hierRoot3" presStyleCnt="0"/>
      <dgm:spPr/>
    </dgm:pt>
    <dgm:pt modelId="{F133177A-5BCD-4E45-900A-DDC1762C3466}" type="pres">
      <dgm:prSet presAssocID="{98E7617F-11BB-44DB-8451-E9D48909CBB5}" presName="composite3" presStyleCnt="0"/>
      <dgm:spPr/>
    </dgm:pt>
    <dgm:pt modelId="{5D92D62E-2786-4D9C-B96A-CC289C2EDFF7}" type="pres">
      <dgm:prSet presAssocID="{98E7617F-11BB-44DB-8451-E9D48909CBB5}" presName="background3" presStyleLbl="node3" presStyleIdx="1" presStyleCnt="4"/>
      <dgm:spPr/>
    </dgm:pt>
    <dgm:pt modelId="{89951C87-D16F-4C32-8D5F-413E633C97FF}" type="pres">
      <dgm:prSet presAssocID="{98E7617F-11BB-44DB-8451-E9D48909CBB5}" presName="text3" presStyleLbl="fgAcc3" presStyleIdx="1" presStyleCnt="4">
        <dgm:presLayoutVars>
          <dgm:chPref val="3"/>
        </dgm:presLayoutVars>
      </dgm:prSet>
      <dgm:spPr/>
    </dgm:pt>
    <dgm:pt modelId="{F281722D-5BDC-4FD2-AE40-86B722E75D44}" type="pres">
      <dgm:prSet presAssocID="{98E7617F-11BB-44DB-8451-E9D48909CBB5}" presName="hierChild4" presStyleCnt="0"/>
      <dgm:spPr/>
    </dgm:pt>
    <dgm:pt modelId="{777E18BE-86A0-4358-93A3-7DE094A307E0}" type="pres">
      <dgm:prSet presAssocID="{06FCA00B-E13D-4274-B6F1-F97FD1E159CB}" presName="Name10" presStyleLbl="parChTrans1D2" presStyleIdx="1" presStyleCnt="2"/>
      <dgm:spPr/>
    </dgm:pt>
    <dgm:pt modelId="{1703EE07-AAC5-4CE9-A1BA-C00128C25936}" type="pres">
      <dgm:prSet presAssocID="{89571F73-BF3D-43C1-AC63-D5AC83F16015}" presName="hierRoot2" presStyleCnt="0"/>
      <dgm:spPr/>
    </dgm:pt>
    <dgm:pt modelId="{FDF73753-E2A0-4181-B3F8-337683C05CC6}" type="pres">
      <dgm:prSet presAssocID="{89571F73-BF3D-43C1-AC63-D5AC83F16015}" presName="composite2" presStyleCnt="0"/>
      <dgm:spPr/>
    </dgm:pt>
    <dgm:pt modelId="{0F24DEC4-5AC4-4D76-98CF-280741A788BC}" type="pres">
      <dgm:prSet presAssocID="{89571F73-BF3D-43C1-AC63-D5AC83F16015}" presName="background2" presStyleLbl="node2" presStyleIdx="1" presStyleCnt="2"/>
      <dgm:spPr/>
    </dgm:pt>
    <dgm:pt modelId="{E0F2C55B-E486-4F16-AF45-77685906FC99}" type="pres">
      <dgm:prSet presAssocID="{89571F73-BF3D-43C1-AC63-D5AC83F16015}" presName="text2" presStyleLbl="fgAcc2" presStyleIdx="1" presStyleCnt="2">
        <dgm:presLayoutVars>
          <dgm:chPref val="3"/>
        </dgm:presLayoutVars>
      </dgm:prSet>
      <dgm:spPr/>
    </dgm:pt>
    <dgm:pt modelId="{94658CAC-311B-4114-AAD7-1FDAFC5ECE99}" type="pres">
      <dgm:prSet presAssocID="{89571F73-BF3D-43C1-AC63-D5AC83F16015}" presName="hierChild3" presStyleCnt="0"/>
      <dgm:spPr/>
    </dgm:pt>
    <dgm:pt modelId="{E336DBB4-5CF6-4A2C-BD04-C5869221C7C8}" type="pres">
      <dgm:prSet presAssocID="{2B93346F-B295-4EE0-8981-8ED91ABA9AE2}" presName="Name17" presStyleLbl="parChTrans1D3" presStyleIdx="2" presStyleCnt="4"/>
      <dgm:spPr/>
    </dgm:pt>
    <dgm:pt modelId="{CCDD50C3-6B72-43FE-8BE3-5140473DBBAB}" type="pres">
      <dgm:prSet presAssocID="{192F03B7-6191-4A66-A0EF-F070D99E290F}" presName="hierRoot3" presStyleCnt="0"/>
      <dgm:spPr/>
    </dgm:pt>
    <dgm:pt modelId="{172BCEE5-78D4-4DA2-96A7-97B57038F527}" type="pres">
      <dgm:prSet presAssocID="{192F03B7-6191-4A66-A0EF-F070D99E290F}" presName="composite3" presStyleCnt="0"/>
      <dgm:spPr/>
    </dgm:pt>
    <dgm:pt modelId="{B8376897-B067-4CCF-8FC2-6B3F6473391C}" type="pres">
      <dgm:prSet presAssocID="{192F03B7-6191-4A66-A0EF-F070D99E290F}" presName="background3" presStyleLbl="node3" presStyleIdx="2" presStyleCnt="4"/>
      <dgm:spPr/>
    </dgm:pt>
    <dgm:pt modelId="{E071B3FA-B488-4A49-AD17-081BB46DC0DB}" type="pres">
      <dgm:prSet presAssocID="{192F03B7-6191-4A66-A0EF-F070D99E290F}" presName="text3" presStyleLbl="fgAcc3" presStyleIdx="2" presStyleCnt="4">
        <dgm:presLayoutVars>
          <dgm:chPref val="3"/>
        </dgm:presLayoutVars>
      </dgm:prSet>
      <dgm:spPr/>
    </dgm:pt>
    <dgm:pt modelId="{68F5309E-1651-495C-B38F-9781C4E3E804}" type="pres">
      <dgm:prSet presAssocID="{192F03B7-6191-4A66-A0EF-F070D99E290F}" presName="hierChild4" presStyleCnt="0"/>
      <dgm:spPr/>
    </dgm:pt>
    <dgm:pt modelId="{A428A64A-802F-4B55-9BF2-B4B0A4FFCAEC}" type="pres">
      <dgm:prSet presAssocID="{48A9E3FA-8ECC-46EB-8EE4-BCA1936101CD}" presName="Name17" presStyleLbl="parChTrans1D3" presStyleIdx="3" presStyleCnt="4"/>
      <dgm:spPr/>
    </dgm:pt>
    <dgm:pt modelId="{A84FCEE5-9913-4E88-8D9D-711413165ADC}" type="pres">
      <dgm:prSet presAssocID="{421C0EC8-4133-4AEE-A8BB-5FA33A10A3E8}" presName="hierRoot3" presStyleCnt="0"/>
      <dgm:spPr/>
    </dgm:pt>
    <dgm:pt modelId="{F4337AFD-63C6-48EC-8821-DA3BEF3DF06E}" type="pres">
      <dgm:prSet presAssocID="{421C0EC8-4133-4AEE-A8BB-5FA33A10A3E8}" presName="composite3" presStyleCnt="0"/>
      <dgm:spPr/>
    </dgm:pt>
    <dgm:pt modelId="{E69112B4-B759-4571-B68D-9A9F37DC2E92}" type="pres">
      <dgm:prSet presAssocID="{421C0EC8-4133-4AEE-A8BB-5FA33A10A3E8}" presName="background3" presStyleLbl="node3" presStyleIdx="3" presStyleCnt="4"/>
      <dgm:spPr/>
    </dgm:pt>
    <dgm:pt modelId="{E1A419EB-F982-4E76-8289-FBA5A6AA1822}" type="pres">
      <dgm:prSet presAssocID="{421C0EC8-4133-4AEE-A8BB-5FA33A10A3E8}" presName="text3" presStyleLbl="fgAcc3" presStyleIdx="3" presStyleCnt="4">
        <dgm:presLayoutVars>
          <dgm:chPref val="3"/>
        </dgm:presLayoutVars>
      </dgm:prSet>
      <dgm:spPr/>
    </dgm:pt>
    <dgm:pt modelId="{8855A7F1-EC2A-4D9A-A5BA-536661E02BD0}" type="pres">
      <dgm:prSet presAssocID="{421C0EC8-4133-4AEE-A8BB-5FA33A10A3E8}" presName="hierChild4" presStyleCnt="0"/>
      <dgm:spPr/>
    </dgm:pt>
  </dgm:ptLst>
  <dgm:cxnLst>
    <dgm:cxn modelId="{559E9308-31FD-45A3-B8D5-8150CB7A5695}" srcId="{922568FF-67B3-4747-B234-F650BCA3D3DA}" destId="{0648C646-B61E-40CD-B719-7DB53AA6D914}" srcOrd="0" destOrd="0" parTransId="{82924AD0-EDED-44CE-8098-23ACBA97DBF5}" sibTransId="{A6DD63E1-38E4-4702-91B5-78A84787AE30}"/>
    <dgm:cxn modelId="{235D100F-D17E-4216-B913-6D4F25D5CEA2}" type="presOf" srcId="{7F305C34-7124-46B5-9463-7BC985C088C3}" destId="{71401AE4-55FA-4697-9532-DCC18BE58E50}" srcOrd="0" destOrd="0" presId="urn:microsoft.com/office/officeart/2005/8/layout/hierarchy1"/>
    <dgm:cxn modelId="{8B155A12-DE72-4E3C-A0D6-D8E02039286B}" type="presOf" srcId="{06FCA00B-E13D-4274-B6F1-F97FD1E159CB}" destId="{777E18BE-86A0-4358-93A3-7DE094A307E0}" srcOrd="0" destOrd="0" presId="urn:microsoft.com/office/officeart/2005/8/layout/hierarchy1"/>
    <dgm:cxn modelId="{B70E7814-6AEA-4A6A-9555-26B98A5ABB2C}" type="presOf" srcId="{E4E21851-BC0A-4680-BBF4-C7ECFE06A85F}" destId="{51AE837F-5AB3-40B1-89C7-B82339BF809D}" srcOrd="0" destOrd="0" presId="urn:microsoft.com/office/officeart/2005/8/layout/hierarchy1"/>
    <dgm:cxn modelId="{ACEEED1E-8B01-4009-967F-19EDCC4473BF}" type="presOf" srcId="{8B51BADA-FDD0-434B-90B9-B1F479315FA2}" destId="{73F2322E-0624-4841-804E-2A12B97F15B0}" srcOrd="0" destOrd="0" presId="urn:microsoft.com/office/officeart/2005/8/layout/hierarchy1"/>
    <dgm:cxn modelId="{8E21A61F-FC73-4A48-B055-BA923E2E27D3}" type="presOf" srcId="{2B93346F-B295-4EE0-8981-8ED91ABA9AE2}" destId="{E336DBB4-5CF6-4A2C-BD04-C5869221C7C8}" srcOrd="0" destOrd="0" presId="urn:microsoft.com/office/officeart/2005/8/layout/hierarchy1"/>
    <dgm:cxn modelId="{CFD0705B-2691-4CFF-981B-675692E80125}" srcId="{0648C646-B61E-40CD-B719-7DB53AA6D914}" destId="{89571F73-BF3D-43C1-AC63-D5AC83F16015}" srcOrd="1" destOrd="0" parTransId="{06FCA00B-E13D-4274-B6F1-F97FD1E159CB}" sibTransId="{49B5A072-CCA0-4F11-913E-40F75B98B7D0}"/>
    <dgm:cxn modelId="{E963F25C-B6A5-47C0-BCF7-9AA5E020ACC8}" srcId="{E4E21851-BC0A-4680-BBF4-C7ECFE06A85F}" destId="{98E7617F-11BB-44DB-8451-E9D48909CBB5}" srcOrd="1" destOrd="0" parTransId="{8B51BADA-FDD0-434B-90B9-B1F479315FA2}" sibTransId="{BB6401CD-7369-4ED5-9CC6-75940841DD27}"/>
    <dgm:cxn modelId="{9FD75861-6D7B-420C-8307-745AC98A6D6D}" type="presOf" srcId="{48A9E3FA-8ECC-46EB-8EE4-BCA1936101CD}" destId="{A428A64A-802F-4B55-9BF2-B4B0A4FFCAEC}" srcOrd="0" destOrd="0" presId="urn:microsoft.com/office/officeart/2005/8/layout/hierarchy1"/>
    <dgm:cxn modelId="{6D1FA34C-120F-46FF-AD54-77A4C180D250}" type="presOf" srcId="{922568FF-67B3-4747-B234-F650BCA3D3DA}" destId="{B552EEF9-B577-4A1E-BEDF-ECA0E9C13CBF}" srcOrd="0" destOrd="0" presId="urn:microsoft.com/office/officeart/2005/8/layout/hierarchy1"/>
    <dgm:cxn modelId="{10C0A44C-1348-4CD8-B746-F0747AE5FEBC}" type="presOf" srcId="{6F4A1F99-BCC6-4F1F-B6F9-7F871011C612}" destId="{CE1B483A-8646-4569-8728-E7C898F4C76D}" srcOrd="0" destOrd="0" presId="urn:microsoft.com/office/officeart/2005/8/layout/hierarchy1"/>
    <dgm:cxn modelId="{F85D4A54-B2A2-44B7-AC89-6C85D01998EB}" type="presOf" srcId="{89571F73-BF3D-43C1-AC63-D5AC83F16015}" destId="{E0F2C55B-E486-4F16-AF45-77685906FC99}" srcOrd="0" destOrd="0" presId="urn:microsoft.com/office/officeart/2005/8/layout/hierarchy1"/>
    <dgm:cxn modelId="{04747E80-B9C9-4F94-A7A2-39D1D6469589}" type="presOf" srcId="{98E7617F-11BB-44DB-8451-E9D48909CBB5}" destId="{89951C87-D16F-4C32-8D5F-413E633C97FF}" srcOrd="0" destOrd="0" presId="urn:microsoft.com/office/officeart/2005/8/layout/hierarchy1"/>
    <dgm:cxn modelId="{08FA848F-A099-4F85-8F1B-ED6F5A92CADD}" type="presOf" srcId="{192F03B7-6191-4A66-A0EF-F070D99E290F}" destId="{E071B3FA-B488-4A49-AD17-081BB46DC0DB}" srcOrd="0" destOrd="0" presId="urn:microsoft.com/office/officeart/2005/8/layout/hierarchy1"/>
    <dgm:cxn modelId="{7C5343B0-7D17-439C-B8BF-905DD133BC7E}" srcId="{0648C646-B61E-40CD-B719-7DB53AA6D914}" destId="{E4E21851-BC0A-4680-BBF4-C7ECFE06A85F}" srcOrd="0" destOrd="0" parTransId="{6F4A1F99-BCC6-4F1F-B6F9-7F871011C612}" sibTransId="{4D7C5402-0B04-4F46-A3A4-C5636F56FDCB}"/>
    <dgm:cxn modelId="{7F27C9BD-21B8-4427-9A9C-DE86E83F5E56}" srcId="{E4E21851-BC0A-4680-BBF4-C7ECFE06A85F}" destId="{7F305C34-7124-46B5-9463-7BC985C088C3}" srcOrd="0" destOrd="0" parTransId="{B147A465-97A0-4428-92AC-A639DA879258}" sibTransId="{EE918696-253F-4306-AF98-6328D38EC293}"/>
    <dgm:cxn modelId="{0E4E14D5-108B-4CD3-8F5E-F1608294E31C}" srcId="{89571F73-BF3D-43C1-AC63-D5AC83F16015}" destId="{421C0EC8-4133-4AEE-A8BB-5FA33A10A3E8}" srcOrd="1" destOrd="0" parTransId="{48A9E3FA-8ECC-46EB-8EE4-BCA1936101CD}" sibTransId="{9A2937CC-FFC5-4B10-917B-41D99FED3C22}"/>
    <dgm:cxn modelId="{DCB429E2-ED12-4AE7-81AD-1C4A5DD9F849}" srcId="{89571F73-BF3D-43C1-AC63-D5AC83F16015}" destId="{192F03B7-6191-4A66-A0EF-F070D99E290F}" srcOrd="0" destOrd="0" parTransId="{2B93346F-B295-4EE0-8981-8ED91ABA9AE2}" sibTransId="{5AD19737-BD9D-4559-91E1-DF08CB759C8E}"/>
    <dgm:cxn modelId="{16D2A4E2-90F7-407D-9A67-6EA162F94306}" type="presOf" srcId="{421C0EC8-4133-4AEE-A8BB-5FA33A10A3E8}" destId="{E1A419EB-F982-4E76-8289-FBA5A6AA1822}" srcOrd="0" destOrd="0" presId="urn:microsoft.com/office/officeart/2005/8/layout/hierarchy1"/>
    <dgm:cxn modelId="{E63057E3-FBE8-478A-BA45-1AECDF0F8ADE}" type="presOf" srcId="{0648C646-B61E-40CD-B719-7DB53AA6D914}" destId="{3EF976DD-E9E5-404C-90DA-E3F04CF3E924}" srcOrd="0" destOrd="0" presId="urn:microsoft.com/office/officeart/2005/8/layout/hierarchy1"/>
    <dgm:cxn modelId="{D05465F8-6A56-48EE-AAEA-66042C2DE47A}" type="presOf" srcId="{B147A465-97A0-4428-92AC-A639DA879258}" destId="{9E9482B4-80BC-40DD-9B34-093E6FA7869C}" srcOrd="0" destOrd="0" presId="urn:microsoft.com/office/officeart/2005/8/layout/hierarchy1"/>
    <dgm:cxn modelId="{3F677BA6-65AA-46D1-BECE-3561485DAA74}" type="presParOf" srcId="{B552EEF9-B577-4A1E-BEDF-ECA0E9C13CBF}" destId="{EBD05B32-4603-4C04-BC51-7418EFF203DE}" srcOrd="0" destOrd="0" presId="urn:microsoft.com/office/officeart/2005/8/layout/hierarchy1"/>
    <dgm:cxn modelId="{00D8EF76-AA2C-4108-B0F2-1FC327BDAAE8}" type="presParOf" srcId="{EBD05B32-4603-4C04-BC51-7418EFF203DE}" destId="{41199ABA-7993-4E6C-A873-9A7FEED58E1E}" srcOrd="0" destOrd="0" presId="urn:microsoft.com/office/officeart/2005/8/layout/hierarchy1"/>
    <dgm:cxn modelId="{35F66409-5E36-4BCD-A388-AA93BFB4976F}" type="presParOf" srcId="{41199ABA-7993-4E6C-A873-9A7FEED58E1E}" destId="{98317941-6A65-4722-B8AB-5287EC353E45}" srcOrd="0" destOrd="0" presId="urn:microsoft.com/office/officeart/2005/8/layout/hierarchy1"/>
    <dgm:cxn modelId="{41AE57EE-D6BC-42D6-9181-71FF6784AE54}" type="presParOf" srcId="{41199ABA-7993-4E6C-A873-9A7FEED58E1E}" destId="{3EF976DD-E9E5-404C-90DA-E3F04CF3E924}" srcOrd="1" destOrd="0" presId="urn:microsoft.com/office/officeart/2005/8/layout/hierarchy1"/>
    <dgm:cxn modelId="{B17F36C6-D524-41BF-8BE1-79DD9F1F9180}" type="presParOf" srcId="{EBD05B32-4603-4C04-BC51-7418EFF203DE}" destId="{5B3CAB02-64F7-49E1-909C-30113AE4C669}" srcOrd="1" destOrd="0" presId="urn:microsoft.com/office/officeart/2005/8/layout/hierarchy1"/>
    <dgm:cxn modelId="{20CA990C-BF24-4913-9BF5-551AECFE9F64}" type="presParOf" srcId="{5B3CAB02-64F7-49E1-909C-30113AE4C669}" destId="{CE1B483A-8646-4569-8728-E7C898F4C76D}" srcOrd="0" destOrd="0" presId="urn:microsoft.com/office/officeart/2005/8/layout/hierarchy1"/>
    <dgm:cxn modelId="{84D39188-174E-4BC1-88D8-E430ED078AAA}" type="presParOf" srcId="{5B3CAB02-64F7-49E1-909C-30113AE4C669}" destId="{D4187D9C-638B-4966-ABE2-9B8C11472189}" srcOrd="1" destOrd="0" presId="urn:microsoft.com/office/officeart/2005/8/layout/hierarchy1"/>
    <dgm:cxn modelId="{BD8CDDD8-7B17-43CD-AD40-F803B741545D}" type="presParOf" srcId="{D4187D9C-638B-4966-ABE2-9B8C11472189}" destId="{F0E1A572-6C40-4C73-848C-C4EDF0BEF997}" srcOrd="0" destOrd="0" presId="urn:microsoft.com/office/officeart/2005/8/layout/hierarchy1"/>
    <dgm:cxn modelId="{A895DC26-3546-4494-AEAD-57F1D0AA64DF}" type="presParOf" srcId="{F0E1A572-6C40-4C73-848C-C4EDF0BEF997}" destId="{E994C706-9920-412D-969E-B6CE92604016}" srcOrd="0" destOrd="0" presId="urn:microsoft.com/office/officeart/2005/8/layout/hierarchy1"/>
    <dgm:cxn modelId="{EE012A30-F27B-40FA-A261-F6D89F710438}" type="presParOf" srcId="{F0E1A572-6C40-4C73-848C-C4EDF0BEF997}" destId="{51AE837F-5AB3-40B1-89C7-B82339BF809D}" srcOrd="1" destOrd="0" presId="urn:microsoft.com/office/officeart/2005/8/layout/hierarchy1"/>
    <dgm:cxn modelId="{0D5C002A-8BB0-4352-A9B7-623CF2D4890A}" type="presParOf" srcId="{D4187D9C-638B-4966-ABE2-9B8C11472189}" destId="{88A50011-D110-4690-BA5B-DF235A3728EA}" srcOrd="1" destOrd="0" presId="urn:microsoft.com/office/officeart/2005/8/layout/hierarchy1"/>
    <dgm:cxn modelId="{A283BBD3-9EA7-4D7C-B8DE-911F152B0FCD}" type="presParOf" srcId="{88A50011-D110-4690-BA5B-DF235A3728EA}" destId="{9E9482B4-80BC-40DD-9B34-093E6FA7869C}" srcOrd="0" destOrd="0" presId="urn:microsoft.com/office/officeart/2005/8/layout/hierarchy1"/>
    <dgm:cxn modelId="{2EBA7732-1B7E-4947-A712-50CC4E35C854}" type="presParOf" srcId="{88A50011-D110-4690-BA5B-DF235A3728EA}" destId="{C26E1608-F671-423D-B30F-9C2CF9DC594E}" srcOrd="1" destOrd="0" presId="urn:microsoft.com/office/officeart/2005/8/layout/hierarchy1"/>
    <dgm:cxn modelId="{BBAFCFDA-334F-4CCE-843F-2DF56EA7ED80}" type="presParOf" srcId="{C26E1608-F671-423D-B30F-9C2CF9DC594E}" destId="{A091BD08-C5E1-40D9-A349-9AFD8D8A2E09}" srcOrd="0" destOrd="0" presId="urn:microsoft.com/office/officeart/2005/8/layout/hierarchy1"/>
    <dgm:cxn modelId="{C25151CF-DD17-4280-A326-473ED3A3E425}" type="presParOf" srcId="{A091BD08-C5E1-40D9-A349-9AFD8D8A2E09}" destId="{B8EED992-1607-4E07-833D-E3CDA834C0A6}" srcOrd="0" destOrd="0" presId="urn:microsoft.com/office/officeart/2005/8/layout/hierarchy1"/>
    <dgm:cxn modelId="{3F10BD6E-3B62-4F17-A559-ACA5DF695E66}" type="presParOf" srcId="{A091BD08-C5E1-40D9-A349-9AFD8D8A2E09}" destId="{71401AE4-55FA-4697-9532-DCC18BE58E50}" srcOrd="1" destOrd="0" presId="urn:microsoft.com/office/officeart/2005/8/layout/hierarchy1"/>
    <dgm:cxn modelId="{E759A21E-1B20-42FA-81E1-9A57BAE8219E}" type="presParOf" srcId="{C26E1608-F671-423D-B30F-9C2CF9DC594E}" destId="{D8AB126E-5D10-461B-B716-84A569CC994E}" srcOrd="1" destOrd="0" presId="urn:microsoft.com/office/officeart/2005/8/layout/hierarchy1"/>
    <dgm:cxn modelId="{DDDC419C-0185-4127-A0C1-7596BE96A69C}" type="presParOf" srcId="{88A50011-D110-4690-BA5B-DF235A3728EA}" destId="{73F2322E-0624-4841-804E-2A12B97F15B0}" srcOrd="2" destOrd="0" presId="urn:microsoft.com/office/officeart/2005/8/layout/hierarchy1"/>
    <dgm:cxn modelId="{1B1A71DE-1F83-44EE-B6CD-C0171EDF7A9D}" type="presParOf" srcId="{88A50011-D110-4690-BA5B-DF235A3728EA}" destId="{2156B6FA-10E4-4B47-B456-FD37B5002AD1}" srcOrd="3" destOrd="0" presId="urn:microsoft.com/office/officeart/2005/8/layout/hierarchy1"/>
    <dgm:cxn modelId="{3773930F-7E01-4F7F-B2D9-ED978B5DDFF7}" type="presParOf" srcId="{2156B6FA-10E4-4B47-B456-FD37B5002AD1}" destId="{F133177A-5BCD-4E45-900A-DDC1762C3466}" srcOrd="0" destOrd="0" presId="urn:microsoft.com/office/officeart/2005/8/layout/hierarchy1"/>
    <dgm:cxn modelId="{AF913B83-EB76-4969-9A24-749FD57B1D9B}" type="presParOf" srcId="{F133177A-5BCD-4E45-900A-DDC1762C3466}" destId="{5D92D62E-2786-4D9C-B96A-CC289C2EDFF7}" srcOrd="0" destOrd="0" presId="urn:microsoft.com/office/officeart/2005/8/layout/hierarchy1"/>
    <dgm:cxn modelId="{A6A2E210-162F-40B8-A193-589E78F76CD5}" type="presParOf" srcId="{F133177A-5BCD-4E45-900A-DDC1762C3466}" destId="{89951C87-D16F-4C32-8D5F-413E633C97FF}" srcOrd="1" destOrd="0" presId="urn:microsoft.com/office/officeart/2005/8/layout/hierarchy1"/>
    <dgm:cxn modelId="{DA7F9C8E-D3AA-40CC-9641-6A28F41E4499}" type="presParOf" srcId="{2156B6FA-10E4-4B47-B456-FD37B5002AD1}" destId="{F281722D-5BDC-4FD2-AE40-86B722E75D44}" srcOrd="1" destOrd="0" presId="urn:microsoft.com/office/officeart/2005/8/layout/hierarchy1"/>
    <dgm:cxn modelId="{79520F27-74E1-445B-B75D-EFF1AFC74DBE}" type="presParOf" srcId="{5B3CAB02-64F7-49E1-909C-30113AE4C669}" destId="{777E18BE-86A0-4358-93A3-7DE094A307E0}" srcOrd="2" destOrd="0" presId="urn:microsoft.com/office/officeart/2005/8/layout/hierarchy1"/>
    <dgm:cxn modelId="{8AB00EE7-DCE6-4CE9-ADF7-5FA811E28F67}" type="presParOf" srcId="{5B3CAB02-64F7-49E1-909C-30113AE4C669}" destId="{1703EE07-AAC5-4CE9-A1BA-C00128C25936}" srcOrd="3" destOrd="0" presId="urn:microsoft.com/office/officeart/2005/8/layout/hierarchy1"/>
    <dgm:cxn modelId="{0E2F2545-4B11-496B-ADA8-204AF9606B5A}" type="presParOf" srcId="{1703EE07-AAC5-4CE9-A1BA-C00128C25936}" destId="{FDF73753-E2A0-4181-B3F8-337683C05CC6}" srcOrd="0" destOrd="0" presId="urn:microsoft.com/office/officeart/2005/8/layout/hierarchy1"/>
    <dgm:cxn modelId="{E6B4368A-012F-4E57-A903-50B52ABAEBBA}" type="presParOf" srcId="{FDF73753-E2A0-4181-B3F8-337683C05CC6}" destId="{0F24DEC4-5AC4-4D76-98CF-280741A788BC}" srcOrd="0" destOrd="0" presId="urn:microsoft.com/office/officeart/2005/8/layout/hierarchy1"/>
    <dgm:cxn modelId="{E5897E96-892C-4C38-ADC0-B89A637E6EBB}" type="presParOf" srcId="{FDF73753-E2A0-4181-B3F8-337683C05CC6}" destId="{E0F2C55B-E486-4F16-AF45-77685906FC99}" srcOrd="1" destOrd="0" presId="urn:microsoft.com/office/officeart/2005/8/layout/hierarchy1"/>
    <dgm:cxn modelId="{F57CCF88-C8A4-4AAC-AFA6-A9D67CC401CE}" type="presParOf" srcId="{1703EE07-AAC5-4CE9-A1BA-C00128C25936}" destId="{94658CAC-311B-4114-AAD7-1FDAFC5ECE99}" srcOrd="1" destOrd="0" presId="urn:microsoft.com/office/officeart/2005/8/layout/hierarchy1"/>
    <dgm:cxn modelId="{2FC7A12C-5530-4D39-8BC9-97D174E10B58}" type="presParOf" srcId="{94658CAC-311B-4114-AAD7-1FDAFC5ECE99}" destId="{E336DBB4-5CF6-4A2C-BD04-C5869221C7C8}" srcOrd="0" destOrd="0" presId="urn:microsoft.com/office/officeart/2005/8/layout/hierarchy1"/>
    <dgm:cxn modelId="{1A0CC3C5-642E-47B4-93D7-F6FAE3BB915E}" type="presParOf" srcId="{94658CAC-311B-4114-AAD7-1FDAFC5ECE99}" destId="{CCDD50C3-6B72-43FE-8BE3-5140473DBBAB}" srcOrd="1" destOrd="0" presId="urn:microsoft.com/office/officeart/2005/8/layout/hierarchy1"/>
    <dgm:cxn modelId="{AE9AF859-811A-4FCF-97EF-F2879EA305FB}" type="presParOf" srcId="{CCDD50C3-6B72-43FE-8BE3-5140473DBBAB}" destId="{172BCEE5-78D4-4DA2-96A7-97B57038F527}" srcOrd="0" destOrd="0" presId="urn:microsoft.com/office/officeart/2005/8/layout/hierarchy1"/>
    <dgm:cxn modelId="{3C8241F7-0D5F-4A59-B170-650AA534BA29}" type="presParOf" srcId="{172BCEE5-78D4-4DA2-96A7-97B57038F527}" destId="{B8376897-B067-4CCF-8FC2-6B3F6473391C}" srcOrd="0" destOrd="0" presId="urn:microsoft.com/office/officeart/2005/8/layout/hierarchy1"/>
    <dgm:cxn modelId="{39D72EB5-C38B-4DC2-A0A3-3EB126A01CDC}" type="presParOf" srcId="{172BCEE5-78D4-4DA2-96A7-97B57038F527}" destId="{E071B3FA-B488-4A49-AD17-081BB46DC0DB}" srcOrd="1" destOrd="0" presId="urn:microsoft.com/office/officeart/2005/8/layout/hierarchy1"/>
    <dgm:cxn modelId="{94E8DFC3-294C-4883-86FC-FEBC581A0433}" type="presParOf" srcId="{CCDD50C3-6B72-43FE-8BE3-5140473DBBAB}" destId="{68F5309E-1651-495C-B38F-9781C4E3E804}" srcOrd="1" destOrd="0" presId="urn:microsoft.com/office/officeart/2005/8/layout/hierarchy1"/>
    <dgm:cxn modelId="{CD01AFEB-BACE-4A58-ADDA-9B88841BD988}" type="presParOf" srcId="{94658CAC-311B-4114-AAD7-1FDAFC5ECE99}" destId="{A428A64A-802F-4B55-9BF2-B4B0A4FFCAEC}" srcOrd="2" destOrd="0" presId="urn:microsoft.com/office/officeart/2005/8/layout/hierarchy1"/>
    <dgm:cxn modelId="{A40B6F75-6DFC-410F-9F1E-F6868AC6E45B}" type="presParOf" srcId="{94658CAC-311B-4114-AAD7-1FDAFC5ECE99}" destId="{A84FCEE5-9913-4E88-8D9D-711413165ADC}" srcOrd="3" destOrd="0" presId="urn:microsoft.com/office/officeart/2005/8/layout/hierarchy1"/>
    <dgm:cxn modelId="{FECDDC8C-281F-4C77-A24F-7E3E143120F5}" type="presParOf" srcId="{A84FCEE5-9913-4E88-8D9D-711413165ADC}" destId="{F4337AFD-63C6-48EC-8821-DA3BEF3DF06E}" srcOrd="0" destOrd="0" presId="urn:microsoft.com/office/officeart/2005/8/layout/hierarchy1"/>
    <dgm:cxn modelId="{BB4EB9A7-CB33-4335-9B5C-38F27C351744}" type="presParOf" srcId="{F4337AFD-63C6-48EC-8821-DA3BEF3DF06E}" destId="{E69112B4-B759-4571-B68D-9A9F37DC2E92}" srcOrd="0" destOrd="0" presId="urn:microsoft.com/office/officeart/2005/8/layout/hierarchy1"/>
    <dgm:cxn modelId="{12A4CBDA-F552-4488-A5D2-76306FA6E90E}" type="presParOf" srcId="{F4337AFD-63C6-48EC-8821-DA3BEF3DF06E}" destId="{E1A419EB-F982-4E76-8289-FBA5A6AA1822}" srcOrd="1" destOrd="0" presId="urn:microsoft.com/office/officeart/2005/8/layout/hierarchy1"/>
    <dgm:cxn modelId="{EB4EDEAB-194C-41EC-955C-CD5CED840752}" type="presParOf" srcId="{A84FCEE5-9913-4E88-8D9D-711413165ADC}" destId="{8855A7F1-EC2A-4D9A-A5BA-536661E02B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2568FF-67B3-4747-B234-F650BCA3D3D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648C646-B61E-40CD-B719-7DB53AA6D914}">
      <dgm:prSet phldrT="[Text]"/>
      <dgm:spPr/>
      <dgm:t>
        <a:bodyPr/>
        <a:lstStyle/>
        <a:p>
          <a:r>
            <a:rPr lang="en-AU" b="1"/>
            <a:t>Scenario 1</a:t>
          </a:r>
        </a:p>
        <a:p>
          <a:r>
            <a:rPr lang="en-AU" b="1"/>
            <a:t>Prowling predator</a:t>
          </a:r>
        </a:p>
      </dgm:t>
    </dgm:pt>
    <dgm:pt modelId="{82924AD0-EDED-44CE-8098-23ACBA97DBF5}" type="parTrans" cxnId="{559E9308-31FD-45A3-B8D5-8150CB7A5695}">
      <dgm:prSet/>
      <dgm:spPr/>
      <dgm:t>
        <a:bodyPr/>
        <a:lstStyle/>
        <a:p>
          <a:endParaRPr lang="en-AU"/>
        </a:p>
      </dgm:t>
    </dgm:pt>
    <dgm:pt modelId="{A6DD63E1-38E4-4702-91B5-78A84787AE30}" type="sibTrans" cxnId="{559E9308-31FD-45A3-B8D5-8150CB7A5695}">
      <dgm:prSet/>
      <dgm:spPr/>
      <dgm:t>
        <a:bodyPr/>
        <a:lstStyle/>
        <a:p>
          <a:endParaRPr lang="en-AU"/>
        </a:p>
      </dgm:t>
    </dgm:pt>
    <dgm:pt modelId="{E4E21851-BC0A-4680-BBF4-C7ECFE06A85F}">
      <dgm:prSet phldrT="[Text]"/>
      <dgm:spPr/>
      <dgm:t>
        <a:bodyPr/>
        <a:lstStyle/>
        <a:p>
          <a:r>
            <a:rPr lang="en-AU"/>
            <a:t>r-strategy</a:t>
          </a:r>
        </a:p>
      </dgm:t>
    </dgm:pt>
    <dgm:pt modelId="{6F4A1F99-BCC6-4F1F-B6F9-7F871011C612}" type="parTrans" cxnId="{7C5343B0-7D17-439C-B8BF-905DD133BC7E}">
      <dgm:prSet/>
      <dgm:spPr/>
      <dgm:t>
        <a:bodyPr/>
        <a:lstStyle/>
        <a:p>
          <a:endParaRPr lang="en-AU"/>
        </a:p>
      </dgm:t>
    </dgm:pt>
    <dgm:pt modelId="{4D7C5402-0B04-4F46-A3A4-C5636F56FDCB}" type="sibTrans" cxnId="{7C5343B0-7D17-439C-B8BF-905DD133BC7E}">
      <dgm:prSet/>
      <dgm:spPr/>
      <dgm:t>
        <a:bodyPr/>
        <a:lstStyle/>
        <a:p>
          <a:endParaRPr lang="en-AU"/>
        </a:p>
      </dgm:t>
    </dgm:pt>
    <dgm:pt modelId="{7F305C34-7124-46B5-9463-7BC985C088C3}">
      <dgm:prSet phldrT="[Text]"/>
      <dgm:spPr/>
      <dgm:t>
        <a:bodyPr/>
        <a:lstStyle/>
        <a:p>
          <a:r>
            <a:rPr lang="en-AU"/>
            <a:t>Roll numbers 5-6</a:t>
          </a:r>
        </a:p>
        <a:p>
          <a:r>
            <a:rPr lang="en-AU"/>
            <a:t>The offspring hide.</a:t>
          </a:r>
        </a:p>
        <a:p>
          <a:r>
            <a:rPr lang="en-AU"/>
            <a:t>(Survive)</a:t>
          </a:r>
        </a:p>
      </dgm:t>
    </dgm:pt>
    <dgm:pt modelId="{B147A465-97A0-4428-92AC-A639DA879258}" type="parTrans" cxnId="{7F27C9BD-21B8-4427-9A9C-DE86E83F5E56}">
      <dgm:prSet/>
      <dgm:spPr/>
      <dgm:t>
        <a:bodyPr/>
        <a:lstStyle/>
        <a:p>
          <a:endParaRPr lang="en-AU"/>
        </a:p>
      </dgm:t>
    </dgm:pt>
    <dgm:pt modelId="{EE918696-253F-4306-AF98-6328D38EC293}" type="sibTrans" cxnId="{7F27C9BD-21B8-4427-9A9C-DE86E83F5E56}">
      <dgm:prSet/>
      <dgm:spPr/>
      <dgm:t>
        <a:bodyPr/>
        <a:lstStyle/>
        <a:p>
          <a:endParaRPr lang="en-AU"/>
        </a:p>
      </dgm:t>
    </dgm:pt>
    <dgm:pt modelId="{98E7617F-11BB-44DB-8451-E9D48909CBB5}">
      <dgm:prSet phldrT="[Text]"/>
      <dgm:spPr/>
      <dgm:t>
        <a:bodyPr/>
        <a:lstStyle/>
        <a:p>
          <a:r>
            <a:rPr lang="en-AU"/>
            <a:t>Roll numbers 1-4 </a:t>
          </a:r>
        </a:p>
        <a:p>
          <a:r>
            <a:rPr lang="en-AU"/>
            <a:t>Predator eats 10 offspring.</a:t>
          </a:r>
        </a:p>
      </dgm:t>
    </dgm:pt>
    <dgm:pt modelId="{8B51BADA-FDD0-434B-90B9-B1F479315FA2}" type="parTrans" cxnId="{E963F25C-B6A5-47C0-BCF7-9AA5E020ACC8}">
      <dgm:prSet/>
      <dgm:spPr/>
      <dgm:t>
        <a:bodyPr/>
        <a:lstStyle/>
        <a:p>
          <a:endParaRPr lang="en-AU"/>
        </a:p>
      </dgm:t>
    </dgm:pt>
    <dgm:pt modelId="{BB6401CD-7369-4ED5-9CC6-75940841DD27}" type="sibTrans" cxnId="{E963F25C-B6A5-47C0-BCF7-9AA5E020ACC8}">
      <dgm:prSet/>
      <dgm:spPr/>
      <dgm:t>
        <a:bodyPr/>
        <a:lstStyle/>
        <a:p>
          <a:endParaRPr lang="en-AU"/>
        </a:p>
      </dgm:t>
    </dgm:pt>
    <dgm:pt modelId="{89571F73-BF3D-43C1-AC63-D5AC83F16015}">
      <dgm:prSet phldrT="[Text]"/>
      <dgm:spPr/>
      <dgm:t>
        <a:bodyPr/>
        <a:lstStyle/>
        <a:p>
          <a:r>
            <a:rPr lang="en-AU"/>
            <a:t>K-strategy</a:t>
          </a:r>
        </a:p>
      </dgm:t>
    </dgm:pt>
    <dgm:pt modelId="{06FCA00B-E13D-4274-B6F1-F97FD1E159CB}" type="parTrans" cxnId="{CFD0705B-2691-4CFF-981B-675692E80125}">
      <dgm:prSet/>
      <dgm:spPr/>
      <dgm:t>
        <a:bodyPr/>
        <a:lstStyle/>
        <a:p>
          <a:endParaRPr lang="en-AU"/>
        </a:p>
      </dgm:t>
    </dgm:pt>
    <dgm:pt modelId="{49B5A072-CCA0-4F11-913E-40F75B98B7D0}" type="sibTrans" cxnId="{CFD0705B-2691-4CFF-981B-675692E80125}">
      <dgm:prSet/>
      <dgm:spPr/>
      <dgm:t>
        <a:bodyPr/>
        <a:lstStyle/>
        <a:p>
          <a:endParaRPr lang="en-AU"/>
        </a:p>
      </dgm:t>
    </dgm:pt>
    <dgm:pt modelId="{192F03B7-6191-4A66-A0EF-F070D99E290F}">
      <dgm:prSet phldrT="[Text]"/>
      <dgm:spPr/>
      <dgm:t>
        <a:bodyPr/>
        <a:lstStyle/>
        <a:p>
          <a:r>
            <a:rPr lang="en-AU" dirty="0"/>
            <a:t>Roll numbers 1-4</a:t>
          </a:r>
        </a:p>
        <a:p>
          <a:r>
            <a:rPr lang="en-AU" dirty="0"/>
            <a:t>Parent fights predator. </a:t>
          </a:r>
        </a:p>
        <a:p>
          <a:r>
            <a:rPr lang="en-AU" dirty="0"/>
            <a:t>(Survive)</a:t>
          </a:r>
        </a:p>
      </dgm:t>
    </dgm:pt>
    <dgm:pt modelId="{2B93346F-B295-4EE0-8981-8ED91ABA9AE2}" type="parTrans" cxnId="{DCB429E2-ED12-4AE7-81AD-1C4A5DD9F849}">
      <dgm:prSet/>
      <dgm:spPr/>
      <dgm:t>
        <a:bodyPr/>
        <a:lstStyle/>
        <a:p>
          <a:endParaRPr lang="en-AU"/>
        </a:p>
      </dgm:t>
    </dgm:pt>
    <dgm:pt modelId="{5AD19737-BD9D-4559-91E1-DF08CB759C8E}" type="sibTrans" cxnId="{DCB429E2-ED12-4AE7-81AD-1C4A5DD9F849}">
      <dgm:prSet/>
      <dgm:spPr/>
      <dgm:t>
        <a:bodyPr/>
        <a:lstStyle/>
        <a:p>
          <a:endParaRPr lang="en-AU"/>
        </a:p>
      </dgm:t>
    </dgm:pt>
    <dgm:pt modelId="{421C0EC8-4133-4AEE-A8BB-5FA33A10A3E8}">
      <dgm:prSet phldrT="[Text]"/>
      <dgm:spPr/>
      <dgm:t>
        <a:bodyPr/>
        <a:lstStyle/>
        <a:p>
          <a:r>
            <a:rPr lang="en-AU" dirty="0"/>
            <a:t>Roll numbers 5-6</a:t>
          </a:r>
        </a:p>
        <a:p>
          <a:r>
            <a:rPr lang="en-AU" dirty="0"/>
            <a:t>Parent cannot fight predator.</a:t>
          </a:r>
        </a:p>
        <a:p>
          <a:r>
            <a:rPr lang="en-AU" dirty="0"/>
            <a:t>(Lose 1 offspring)</a:t>
          </a:r>
        </a:p>
      </dgm:t>
    </dgm:pt>
    <dgm:pt modelId="{48A9E3FA-8ECC-46EB-8EE4-BCA1936101CD}" type="parTrans" cxnId="{0E4E14D5-108B-4CD3-8F5E-F1608294E31C}">
      <dgm:prSet/>
      <dgm:spPr/>
      <dgm:t>
        <a:bodyPr/>
        <a:lstStyle/>
        <a:p>
          <a:endParaRPr lang="en-AU"/>
        </a:p>
      </dgm:t>
    </dgm:pt>
    <dgm:pt modelId="{9A2937CC-FFC5-4B10-917B-41D99FED3C22}" type="sibTrans" cxnId="{0E4E14D5-108B-4CD3-8F5E-F1608294E31C}">
      <dgm:prSet/>
      <dgm:spPr/>
      <dgm:t>
        <a:bodyPr/>
        <a:lstStyle/>
        <a:p>
          <a:endParaRPr lang="en-AU"/>
        </a:p>
      </dgm:t>
    </dgm:pt>
    <dgm:pt modelId="{B552EEF9-B577-4A1E-BEDF-ECA0E9C13CBF}" type="pres">
      <dgm:prSet presAssocID="{922568FF-67B3-4747-B234-F650BCA3D3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D05B32-4603-4C04-BC51-7418EFF203DE}" type="pres">
      <dgm:prSet presAssocID="{0648C646-B61E-40CD-B719-7DB53AA6D914}" presName="hierRoot1" presStyleCnt="0"/>
      <dgm:spPr/>
    </dgm:pt>
    <dgm:pt modelId="{41199ABA-7993-4E6C-A873-9A7FEED58E1E}" type="pres">
      <dgm:prSet presAssocID="{0648C646-B61E-40CD-B719-7DB53AA6D914}" presName="composite" presStyleCnt="0"/>
      <dgm:spPr/>
    </dgm:pt>
    <dgm:pt modelId="{98317941-6A65-4722-B8AB-5287EC353E45}" type="pres">
      <dgm:prSet presAssocID="{0648C646-B61E-40CD-B719-7DB53AA6D914}" presName="background" presStyleLbl="node0" presStyleIdx="0" presStyleCnt="1"/>
      <dgm:spPr/>
    </dgm:pt>
    <dgm:pt modelId="{3EF976DD-E9E5-404C-90DA-E3F04CF3E924}" type="pres">
      <dgm:prSet presAssocID="{0648C646-B61E-40CD-B719-7DB53AA6D914}" presName="text" presStyleLbl="fgAcc0" presStyleIdx="0" presStyleCnt="1">
        <dgm:presLayoutVars>
          <dgm:chPref val="3"/>
        </dgm:presLayoutVars>
      </dgm:prSet>
      <dgm:spPr/>
    </dgm:pt>
    <dgm:pt modelId="{5B3CAB02-64F7-49E1-909C-30113AE4C669}" type="pres">
      <dgm:prSet presAssocID="{0648C646-B61E-40CD-B719-7DB53AA6D914}" presName="hierChild2" presStyleCnt="0"/>
      <dgm:spPr/>
    </dgm:pt>
    <dgm:pt modelId="{CE1B483A-8646-4569-8728-E7C898F4C76D}" type="pres">
      <dgm:prSet presAssocID="{6F4A1F99-BCC6-4F1F-B6F9-7F871011C612}" presName="Name10" presStyleLbl="parChTrans1D2" presStyleIdx="0" presStyleCnt="2"/>
      <dgm:spPr/>
    </dgm:pt>
    <dgm:pt modelId="{D4187D9C-638B-4966-ABE2-9B8C11472189}" type="pres">
      <dgm:prSet presAssocID="{E4E21851-BC0A-4680-BBF4-C7ECFE06A85F}" presName="hierRoot2" presStyleCnt="0"/>
      <dgm:spPr/>
    </dgm:pt>
    <dgm:pt modelId="{F0E1A572-6C40-4C73-848C-C4EDF0BEF997}" type="pres">
      <dgm:prSet presAssocID="{E4E21851-BC0A-4680-BBF4-C7ECFE06A85F}" presName="composite2" presStyleCnt="0"/>
      <dgm:spPr/>
    </dgm:pt>
    <dgm:pt modelId="{E994C706-9920-412D-969E-B6CE92604016}" type="pres">
      <dgm:prSet presAssocID="{E4E21851-BC0A-4680-BBF4-C7ECFE06A85F}" presName="background2" presStyleLbl="node2" presStyleIdx="0" presStyleCnt="2"/>
      <dgm:spPr/>
    </dgm:pt>
    <dgm:pt modelId="{51AE837F-5AB3-40B1-89C7-B82339BF809D}" type="pres">
      <dgm:prSet presAssocID="{E4E21851-BC0A-4680-BBF4-C7ECFE06A85F}" presName="text2" presStyleLbl="fgAcc2" presStyleIdx="0" presStyleCnt="2">
        <dgm:presLayoutVars>
          <dgm:chPref val="3"/>
        </dgm:presLayoutVars>
      </dgm:prSet>
      <dgm:spPr/>
    </dgm:pt>
    <dgm:pt modelId="{88A50011-D110-4690-BA5B-DF235A3728EA}" type="pres">
      <dgm:prSet presAssocID="{E4E21851-BC0A-4680-BBF4-C7ECFE06A85F}" presName="hierChild3" presStyleCnt="0"/>
      <dgm:spPr/>
    </dgm:pt>
    <dgm:pt modelId="{9E9482B4-80BC-40DD-9B34-093E6FA7869C}" type="pres">
      <dgm:prSet presAssocID="{B147A465-97A0-4428-92AC-A639DA879258}" presName="Name17" presStyleLbl="parChTrans1D3" presStyleIdx="0" presStyleCnt="4"/>
      <dgm:spPr/>
    </dgm:pt>
    <dgm:pt modelId="{C26E1608-F671-423D-B30F-9C2CF9DC594E}" type="pres">
      <dgm:prSet presAssocID="{7F305C34-7124-46B5-9463-7BC985C088C3}" presName="hierRoot3" presStyleCnt="0"/>
      <dgm:spPr/>
    </dgm:pt>
    <dgm:pt modelId="{A091BD08-C5E1-40D9-A349-9AFD8D8A2E09}" type="pres">
      <dgm:prSet presAssocID="{7F305C34-7124-46B5-9463-7BC985C088C3}" presName="composite3" presStyleCnt="0"/>
      <dgm:spPr/>
    </dgm:pt>
    <dgm:pt modelId="{B8EED992-1607-4E07-833D-E3CDA834C0A6}" type="pres">
      <dgm:prSet presAssocID="{7F305C34-7124-46B5-9463-7BC985C088C3}" presName="background3" presStyleLbl="node3" presStyleIdx="0" presStyleCnt="4"/>
      <dgm:spPr/>
    </dgm:pt>
    <dgm:pt modelId="{71401AE4-55FA-4697-9532-DCC18BE58E50}" type="pres">
      <dgm:prSet presAssocID="{7F305C34-7124-46B5-9463-7BC985C088C3}" presName="text3" presStyleLbl="fgAcc3" presStyleIdx="0" presStyleCnt="4">
        <dgm:presLayoutVars>
          <dgm:chPref val="3"/>
        </dgm:presLayoutVars>
      </dgm:prSet>
      <dgm:spPr/>
    </dgm:pt>
    <dgm:pt modelId="{D8AB126E-5D10-461B-B716-84A569CC994E}" type="pres">
      <dgm:prSet presAssocID="{7F305C34-7124-46B5-9463-7BC985C088C3}" presName="hierChild4" presStyleCnt="0"/>
      <dgm:spPr/>
    </dgm:pt>
    <dgm:pt modelId="{73F2322E-0624-4841-804E-2A12B97F15B0}" type="pres">
      <dgm:prSet presAssocID="{8B51BADA-FDD0-434B-90B9-B1F479315FA2}" presName="Name17" presStyleLbl="parChTrans1D3" presStyleIdx="1" presStyleCnt="4"/>
      <dgm:spPr/>
    </dgm:pt>
    <dgm:pt modelId="{2156B6FA-10E4-4B47-B456-FD37B5002AD1}" type="pres">
      <dgm:prSet presAssocID="{98E7617F-11BB-44DB-8451-E9D48909CBB5}" presName="hierRoot3" presStyleCnt="0"/>
      <dgm:spPr/>
    </dgm:pt>
    <dgm:pt modelId="{F133177A-5BCD-4E45-900A-DDC1762C3466}" type="pres">
      <dgm:prSet presAssocID="{98E7617F-11BB-44DB-8451-E9D48909CBB5}" presName="composite3" presStyleCnt="0"/>
      <dgm:spPr/>
    </dgm:pt>
    <dgm:pt modelId="{5D92D62E-2786-4D9C-B96A-CC289C2EDFF7}" type="pres">
      <dgm:prSet presAssocID="{98E7617F-11BB-44DB-8451-E9D48909CBB5}" presName="background3" presStyleLbl="node3" presStyleIdx="1" presStyleCnt="4"/>
      <dgm:spPr/>
    </dgm:pt>
    <dgm:pt modelId="{89951C87-D16F-4C32-8D5F-413E633C97FF}" type="pres">
      <dgm:prSet presAssocID="{98E7617F-11BB-44DB-8451-E9D48909CBB5}" presName="text3" presStyleLbl="fgAcc3" presStyleIdx="1" presStyleCnt="4">
        <dgm:presLayoutVars>
          <dgm:chPref val="3"/>
        </dgm:presLayoutVars>
      </dgm:prSet>
      <dgm:spPr/>
    </dgm:pt>
    <dgm:pt modelId="{F281722D-5BDC-4FD2-AE40-86B722E75D44}" type="pres">
      <dgm:prSet presAssocID="{98E7617F-11BB-44DB-8451-E9D48909CBB5}" presName="hierChild4" presStyleCnt="0"/>
      <dgm:spPr/>
    </dgm:pt>
    <dgm:pt modelId="{777E18BE-86A0-4358-93A3-7DE094A307E0}" type="pres">
      <dgm:prSet presAssocID="{06FCA00B-E13D-4274-B6F1-F97FD1E159CB}" presName="Name10" presStyleLbl="parChTrans1D2" presStyleIdx="1" presStyleCnt="2"/>
      <dgm:spPr/>
    </dgm:pt>
    <dgm:pt modelId="{1703EE07-AAC5-4CE9-A1BA-C00128C25936}" type="pres">
      <dgm:prSet presAssocID="{89571F73-BF3D-43C1-AC63-D5AC83F16015}" presName="hierRoot2" presStyleCnt="0"/>
      <dgm:spPr/>
    </dgm:pt>
    <dgm:pt modelId="{FDF73753-E2A0-4181-B3F8-337683C05CC6}" type="pres">
      <dgm:prSet presAssocID="{89571F73-BF3D-43C1-AC63-D5AC83F16015}" presName="composite2" presStyleCnt="0"/>
      <dgm:spPr/>
    </dgm:pt>
    <dgm:pt modelId="{0F24DEC4-5AC4-4D76-98CF-280741A788BC}" type="pres">
      <dgm:prSet presAssocID="{89571F73-BF3D-43C1-AC63-D5AC83F16015}" presName="background2" presStyleLbl="node2" presStyleIdx="1" presStyleCnt="2"/>
      <dgm:spPr/>
    </dgm:pt>
    <dgm:pt modelId="{E0F2C55B-E486-4F16-AF45-77685906FC99}" type="pres">
      <dgm:prSet presAssocID="{89571F73-BF3D-43C1-AC63-D5AC83F16015}" presName="text2" presStyleLbl="fgAcc2" presStyleIdx="1" presStyleCnt="2">
        <dgm:presLayoutVars>
          <dgm:chPref val="3"/>
        </dgm:presLayoutVars>
      </dgm:prSet>
      <dgm:spPr/>
    </dgm:pt>
    <dgm:pt modelId="{94658CAC-311B-4114-AAD7-1FDAFC5ECE99}" type="pres">
      <dgm:prSet presAssocID="{89571F73-BF3D-43C1-AC63-D5AC83F16015}" presName="hierChild3" presStyleCnt="0"/>
      <dgm:spPr/>
    </dgm:pt>
    <dgm:pt modelId="{E336DBB4-5CF6-4A2C-BD04-C5869221C7C8}" type="pres">
      <dgm:prSet presAssocID="{2B93346F-B295-4EE0-8981-8ED91ABA9AE2}" presName="Name17" presStyleLbl="parChTrans1D3" presStyleIdx="2" presStyleCnt="4"/>
      <dgm:spPr/>
    </dgm:pt>
    <dgm:pt modelId="{CCDD50C3-6B72-43FE-8BE3-5140473DBBAB}" type="pres">
      <dgm:prSet presAssocID="{192F03B7-6191-4A66-A0EF-F070D99E290F}" presName="hierRoot3" presStyleCnt="0"/>
      <dgm:spPr/>
    </dgm:pt>
    <dgm:pt modelId="{172BCEE5-78D4-4DA2-96A7-97B57038F527}" type="pres">
      <dgm:prSet presAssocID="{192F03B7-6191-4A66-A0EF-F070D99E290F}" presName="composite3" presStyleCnt="0"/>
      <dgm:spPr/>
    </dgm:pt>
    <dgm:pt modelId="{B8376897-B067-4CCF-8FC2-6B3F6473391C}" type="pres">
      <dgm:prSet presAssocID="{192F03B7-6191-4A66-A0EF-F070D99E290F}" presName="background3" presStyleLbl="node3" presStyleIdx="2" presStyleCnt="4"/>
      <dgm:spPr/>
    </dgm:pt>
    <dgm:pt modelId="{E071B3FA-B488-4A49-AD17-081BB46DC0DB}" type="pres">
      <dgm:prSet presAssocID="{192F03B7-6191-4A66-A0EF-F070D99E290F}" presName="text3" presStyleLbl="fgAcc3" presStyleIdx="2" presStyleCnt="4">
        <dgm:presLayoutVars>
          <dgm:chPref val="3"/>
        </dgm:presLayoutVars>
      </dgm:prSet>
      <dgm:spPr/>
    </dgm:pt>
    <dgm:pt modelId="{68F5309E-1651-495C-B38F-9781C4E3E804}" type="pres">
      <dgm:prSet presAssocID="{192F03B7-6191-4A66-A0EF-F070D99E290F}" presName="hierChild4" presStyleCnt="0"/>
      <dgm:spPr/>
    </dgm:pt>
    <dgm:pt modelId="{A428A64A-802F-4B55-9BF2-B4B0A4FFCAEC}" type="pres">
      <dgm:prSet presAssocID="{48A9E3FA-8ECC-46EB-8EE4-BCA1936101CD}" presName="Name17" presStyleLbl="parChTrans1D3" presStyleIdx="3" presStyleCnt="4"/>
      <dgm:spPr/>
    </dgm:pt>
    <dgm:pt modelId="{A84FCEE5-9913-4E88-8D9D-711413165ADC}" type="pres">
      <dgm:prSet presAssocID="{421C0EC8-4133-4AEE-A8BB-5FA33A10A3E8}" presName="hierRoot3" presStyleCnt="0"/>
      <dgm:spPr/>
    </dgm:pt>
    <dgm:pt modelId="{F4337AFD-63C6-48EC-8821-DA3BEF3DF06E}" type="pres">
      <dgm:prSet presAssocID="{421C0EC8-4133-4AEE-A8BB-5FA33A10A3E8}" presName="composite3" presStyleCnt="0"/>
      <dgm:spPr/>
    </dgm:pt>
    <dgm:pt modelId="{E69112B4-B759-4571-B68D-9A9F37DC2E92}" type="pres">
      <dgm:prSet presAssocID="{421C0EC8-4133-4AEE-A8BB-5FA33A10A3E8}" presName="background3" presStyleLbl="node3" presStyleIdx="3" presStyleCnt="4"/>
      <dgm:spPr/>
    </dgm:pt>
    <dgm:pt modelId="{E1A419EB-F982-4E76-8289-FBA5A6AA1822}" type="pres">
      <dgm:prSet presAssocID="{421C0EC8-4133-4AEE-A8BB-5FA33A10A3E8}" presName="text3" presStyleLbl="fgAcc3" presStyleIdx="3" presStyleCnt="4">
        <dgm:presLayoutVars>
          <dgm:chPref val="3"/>
        </dgm:presLayoutVars>
      </dgm:prSet>
      <dgm:spPr/>
    </dgm:pt>
    <dgm:pt modelId="{8855A7F1-EC2A-4D9A-A5BA-536661E02BD0}" type="pres">
      <dgm:prSet presAssocID="{421C0EC8-4133-4AEE-A8BB-5FA33A10A3E8}" presName="hierChild4" presStyleCnt="0"/>
      <dgm:spPr/>
    </dgm:pt>
  </dgm:ptLst>
  <dgm:cxnLst>
    <dgm:cxn modelId="{559E9308-31FD-45A3-B8D5-8150CB7A5695}" srcId="{922568FF-67B3-4747-B234-F650BCA3D3DA}" destId="{0648C646-B61E-40CD-B719-7DB53AA6D914}" srcOrd="0" destOrd="0" parTransId="{82924AD0-EDED-44CE-8098-23ACBA97DBF5}" sibTransId="{A6DD63E1-38E4-4702-91B5-78A84787AE30}"/>
    <dgm:cxn modelId="{235D100F-D17E-4216-B913-6D4F25D5CEA2}" type="presOf" srcId="{7F305C34-7124-46B5-9463-7BC985C088C3}" destId="{71401AE4-55FA-4697-9532-DCC18BE58E50}" srcOrd="0" destOrd="0" presId="urn:microsoft.com/office/officeart/2005/8/layout/hierarchy1"/>
    <dgm:cxn modelId="{8B155A12-DE72-4E3C-A0D6-D8E02039286B}" type="presOf" srcId="{06FCA00B-E13D-4274-B6F1-F97FD1E159CB}" destId="{777E18BE-86A0-4358-93A3-7DE094A307E0}" srcOrd="0" destOrd="0" presId="urn:microsoft.com/office/officeart/2005/8/layout/hierarchy1"/>
    <dgm:cxn modelId="{B70E7814-6AEA-4A6A-9555-26B98A5ABB2C}" type="presOf" srcId="{E4E21851-BC0A-4680-BBF4-C7ECFE06A85F}" destId="{51AE837F-5AB3-40B1-89C7-B82339BF809D}" srcOrd="0" destOrd="0" presId="urn:microsoft.com/office/officeart/2005/8/layout/hierarchy1"/>
    <dgm:cxn modelId="{ACEEED1E-8B01-4009-967F-19EDCC4473BF}" type="presOf" srcId="{8B51BADA-FDD0-434B-90B9-B1F479315FA2}" destId="{73F2322E-0624-4841-804E-2A12B97F15B0}" srcOrd="0" destOrd="0" presId="urn:microsoft.com/office/officeart/2005/8/layout/hierarchy1"/>
    <dgm:cxn modelId="{8E21A61F-FC73-4A48-B055-BA923E2E27D3}" type="presOf" srcId="{2B93346F-B295-4EE0-8981-8ED91ABA9AE2}" destId="{E336DBB4-5CF6-4A2C-BD04-C5869221C7C8}" srcOrd="0" destOrd="0" presId="urn:microsoft.com/office/officeart/2005/8/layout/hierarchy1"/>
    <dgm:cxn modelId="{CFD0705B-2691-4CFF-981B-675692E80125}" srcId="{0648C646-B61E-40CD-B719-7DB53AA6D914}" destId="{89571F73-BF3D-43C1-AC63-D5AC83F16015}" srcOrd="1" destOrd="0" parTransId="{06FCA00B-E13D-4274-B6F1-F97FD1E159CB}" sibTransId="{49B5A072-CCA0-4F11-913E-40F75B98B7D0}"/>
    <dgm:cxn modelId="{E963F25C-B6A5-47C0-BCF7-9AA5E020ACC8}" srcId="{E4E21851-BC0A-4680-BBF4-C7ECFE06A85F}" destId="{98E7617F-11BB-44DB-8451-E9D48909CBB5}" srcOrd="1" destOrd="0" parTransId="{8B51BADA-FDD0-434B-90B9-B1F479315FA2}" sibTransId="{BB6401CD-7369-4ED5-9CC6-75940841DD27}"/>
    <dgm:cxn modelId="{9FD75861-6D7B-420C-8307-745AC98A6D6D}" type="presOf" srcId="{48A9E3FA-8ECC-46EB-8EE4-BCA1936101CD}" destId="{A428A64A-802F-4B55-9BF2-B4B0A4FFCAEC}" srcOrd="0" destOrd="0" presId="urn:microsoft.com/office/officeart/2005/8/layout/hierarchy1"/>
    <dgm:cxn modelId="{6D1FA34C-120F-46FF-AD54-77A4C180D250}" type="presOf" srcId="{922568FF-67B3-4747-B234-F650BCA3D3DA}" destId="{B552EEF9-B577-4A1E-BEDF-ECA0E9C13CBF}" srcOrd="0" destOrd="0" presId="urn:microsoft.com/office/officeart/2005/8/layout/hierarchy1"/>
    <dgm:cxn modelId="{10C0A44C-1348-4CD8-B746-F0747AE5FEBC}" type="presOf" srcId="{6F4A1F99-BCC6-4F1F-B6F9-7F871011C612}" destId="{CE1B483A-8646-4569-8728-E7C898F4C76D}" srcOrd="0" destOrd="0" presId="urn:microsoft.com/office/officeart/2005/8/layout/hierarchy1"/>
    <dgm:cxn modelId="{F85D4A54-B2A2-44B7-AC89-6C85D01998EB}" type="presOf" srcId="{89571F73-BF3D-43C1-AC63-D5AC83F16015}" destId="{E0F2C55B-E486-4F16-AF45-77685906FC99}" srcOrd="0" destOrd="0" presId="urn:microsoft.com/office/officeart/2005/8/layout/hierarchy1"/>
    <dgm:cxn modelId="{04747E80-B9C9-4F94-A7A2-39D1D6469589}" type="presOf" srcId="{98E7617F-11BB-44DB-8451-E9D48909CBB5}" destId="{89951C87-D16F-4C32-8D5F-413E633C97FF}" srcOrd="0" destOrd="0" presId="urn:microsoft.com/office/officeart/2005/8/layout/hierarchy1"/>
    <dgm:cxn modelId="{08FA848F-A099-4F85-8F1B-ED6F5A92CADD}" type="presOf" srcId="{192F03B7-6191-4A66-A0EF-F070D99E290F}" destId="{E071B3FA-B488-4A49-AD17-081BB46DC0DB}" srcOrd="0" destOrd="0" presId="urn:microsoft.com/office/officeart/2005/8/layout/hierarchy1"/>
    <dgm:cxn modelId="{7C5343B0-7D17-439C-B8BF-905DD133BC7E}" srcId="{0648C646-B61E-40CD-B719-7DB53AA6D914}" destId="{E4E21851-BC0A-4680-BBF4-C7ECFE06A85F}" srcOrd="0" destOrd="0" parTransId="{6F4A1F99-BCC6-4F1F-B6F9-7F871011C612}" sibTransId="{4D7C5402-0B04-4F46-A3A4-C5636F56FDCB}"/>
    <dgm:cxn modelId="{7F27C9BD-21B8-4427-9A9C-DE86E83F5E56}" srcId="{E4E21851-BC0A-4680-BBF4-C7ECFE06A85F}" destId="{7F305C34-7124-46B5-9463-7BC985C088C3}" srcOrd="0" destOrd="0" parTransId="{B147A465-97A0-4428-92AC-A639DA879258}" sibTransId="{EE918696-253F-4306-AF98-6328D38EC293}"/>
    <dgm:cxn modelId="{0E4E14D5-108B-4CD3-8F5E-F1608294E31C}" srcId="{89571F73-BF3D-43C1-AC63-D5AC83F16015}" destId="{421C0EC8-4133-4AEE-A8BB-5FA33A10A3E8}" srcOrd="1" destOrd="0" parTransId="{48A9E3FA-8ECC-46EB-8EE4-BCA1936101CD}" sibTransId="{9A2937CC-FFC5-4B10-917B-41D99FED3C22}"/>
    <dgm:cxn modelId="{DCB429E2-ED12-4AE7-81AD-1C4A5DD9F849}" srcId="{89571F73-BF3D-43C1-AC63-D5AC83F16015}" destId="{192F03B7-6191-4A66-A0EF-F070D99E290F}" srcOrd="0" destOrd="0" parTransId="{2B93346F-B295-4EE0-8981-8ED91ABA9AE2}" sibTransId="{5AD19737-BD9D-4559-91E1-DF08CB759C8E}"/>
    <dgm:cxn modelId="{16D2A4E2-90F7-407D-9A67-6EA162F94306}" type="presOf" srcId="{421C0EC8-4133-4AEE-A8BB-5FA33A10A3E8}" destId="{E1A419EB-F982-4E76-8289-FBA5A6AA1822}" srcOrd="0" destOrd="0" presId="urn:microsoft.com/office/officeart/2005/8/layout/hierarchy1"/>
    <dgm:cxn modelId="{E63057E3-FBE8-478A-BA45-1AECDF0F8ADE}" type="presOf" srcId="{0648C646-B61E-40CD-B719-7DB53AA6D914}" destId="{3EF976DD-E9E5-404C-90DA-E3F04CF3E924}" srcOrd="0" destOrd="0" presId="urn:microsoft.com/office/officeart/2005/8/layout/hierarchy1"/>
    <dgm:cxn modelId="{D05465F8-6A56-48EE-AAEA-66042C2DE47A}" type="presOf" srcId="{B147A465-97A0-4428-92AC-A639DA879258}" destId="{9E9482B4-80BC-40DD-9B34-093E6FA7869C}" srcOrd="0" destOrd="0" presId="urn:microsoft.com/office/officeart/2005/8/layout/hierarchy1"/>
    <dgm:cxn modelId="{3F677BA6-65AA-46D1-BECE-3561485DAA74}" type="presParOf" srcId="{B552EEF9-B577-4A1E-BEDF-ECA0E9C13CBF}" destId="{EBD05B32-4603-4C04-BC51-7418EFF203DE}" srcOrd="0" destOrd="0" presId="urn:microsoft.com/office/officeart/2005/8/layout/hierarchy1"/>
    <dgm:cxn modelId="{00D8EF76-AA2C-4108-B0F2-1FC327BDAAE8}" type="presParOf" srcId="{EBD05B32-4603-4C04-BC51-7418EFF203DE}" destId="{41199ABA-7993-4E6C-A873-9A7FEED58E1E}" srcOrd="0" destOrd="0" presId="urn:microsoft.com/office/officeart/2005/8/layout/hierarchy1"/>
    <dgm:cxn modelId="{35F66409-5E36-4BCD-A388-AA93BFB4976F}" type="presParOf" srcId="{41199ABA-7993-4E6C-A873-9A7FEED58E1E}" destId="{98317941-6A65-4722-B8AB-5287EC353E45}" srcOrd="0" destOrd="0" presId="urn:microsoft.com/office/officeart/2005/8/layout/hierarchy1"/>
    <dgm:cxn modelId="{41AE57EE-D6BC-42D6-9181-71FF6784AE54}" type="presParOf" srcId="{41199ABA-7993-4E6C-A873-9A7FEED58E1E}" destId="{3EF976DD-E9E5-404C-90DA-E3F04CF3E924}" srcOrd="1" destOrd="0" presId="urn:microsoft.com/office/officeart/2005/8/layout/hierarchy1"/>
    <dgm:cxn modelId="{B17F36C6-D524-41BF-8BE1-79DD9F1F9180}" type="presParOf" srcId="{EBD05B32-4603-4C04-BC51-7418EFF203DE}" destId="{5B3CAB02-64F7-49E1-909C-30113AE4C669}" srcOrd="1" destOrd="0" presId="urn:microsoft.com/office/officeart/2005/8/layout/hierarchy1"/>
    <dgm:cxn modelId="{20CA990C-BF24-4913-9BF5-551AECFE9F64}" type="presParOf" srcId="{5B3CAB02-64F7-49E1-909C-30113AE4C669}" destId="{CE1B483A-8646-4569-8728-E7C898F4C76D}" srcOrd="0" destOrd="0" presId="urn:microsoft.com/office/officeart/2005/8/layout/hierarchy1"/>
    <dgm:cxn modelId="{84D39188-174E-4BC1-88D8-E430ED078AAA}" type="presParOf" srcId="{5B3CAB02-64F7-49E1-909C-30113AE4C669}" destId="{D4187D9C-638B-4966-ABE2-9B8C11472189}" srcOrd="1" destOrd="0" presId="urn:microsoft.com/office/officeart/2005/8/layout/hierarchy1"/>
    <dgm:cxn modelId="{BD8CDDD8-7B17-43CD-AD40-F803B741545D}" type="presParOf" srcId="{D4187D9C-638B-4966-ABE2-9B8C11472189}" destId="{F0E1A572-6C40-4C73-848C-C4EDF0BEF997}" srcOrd="0" destOrd="0" presId="urn:microsoft.com/office/officeart/2005/8/layout/hierarchy1"/>
    <dgm:cxn modelId="{A895DC26-3546-4494-AEAD-57F1D0AA64DF}" type="presParOf" srcId="{F0E1A572-6C40-4C73-848C-C4EDF0BEF997}" destId="{E994C706-9920-412D-969E-B6CE92604016}" srcOrd="0" destOrd="0" presId="urn:microsoft.com/office/officeart/2005/8/layout/hierarchy1"/>
    <dgm:cxn modelId="{EE012A30-F27B-40FA-A261-F6D89F710438}" type="presParOf" srcId="{F0E1A572-6C40-4C73-848C-C4EDF0BEF997}" destId="{51AE837F-5AB3-40B1-89C7-B82339BF809D}" srcOrd="1" destOrd="0" presId="urn:microsoft.com/office/officeart/2005/8/layout/hierarchy1"/>
    <dgm:cxn modelId="{0D5C002A-8BB0-4352-A9B7-623CF2D4890A}" type="presParOf" srcId="{D4187D9C-638B-4966-ABE2-9B8C11472189}" destId="{88A50011-D110-4690-BA5B-DF235A3728EA}" srcOrd="1" destOrd="0" presId="urn:microsoft.com/office/officeart/2005/8/layout/hierarchy1"/>
    <dgm:cxn modelId="{A283BBD3-9EA7-4D7C-B8DE-911F152B0FCD}" type="presParOf" srcId="{88A50011-D110-4690-BA5B-DF235A3728EA}" destId="{9E9482B4-80BC-40DD-9B34-093E6FA7869C}" srcOrd="0" destOrd="0" presId="urn:microsoft.com/office/officeart/2005/8/layout/hierarchy1"/>
    <dgm:cxn modelId="{2EBA7732-1B7E-4947-A712-50CC4E35C854}" type="presParOf" srcId="{88A50011-D110-4690-BA5B-DF235A3728EA}" destId="{C26E1608-F671-423D-B30F-9C2CF9DC594E}" srcOrd="1" destOrd="0" presId="urn:microsoft.com/office/officeart/2005/8/layout/hierarchy1"/>
    <dgm:cxn modelId="{BBAFCFDA-334F-4CCE-843F-2DF56EA7ED80}" type="presParOf" srcId="{C26E1608-F671-423D-B30F-9C2CF9DC594E}" destId="{A091BD08-C5E1-40D9-A349-9AFD8D8A2E09}" srcOrd="0" destOrd="0" presId="urn:microsoft.com/office/officeart/2005/8/layout/hierarchy1"/>
    <dgm:cxn modelId="{C25151CF-DD17-4280-A326-473ED3A3E425}" type="presParOf" srcId="{A091BD08-C5E1-40D9-A349-9AFD8D8A2E09}" destId="{B8EED992-1607-4E07-833D-E3CDA834C0A6}" srcOrd="0" destOrd="0" presId="urn:microsoft.com/office/officeart/2005/8/layout/hierarchy1"/>
    <dgm:cxn modelId="{3F10BD6E-3B62-4F17-A559-ACA5DF695E66}" type="presParOf" srcId="{A091BD08-C5E1-40D9-A349-9AFD8D8A2E09}" destId="{71401AE4-55FA-4697-9532-DCC18BE58E50}" srcOrd="1" destOrd="0" presId="urn:microsoft.com/office/officeart/2005/8/layout/hierarchy1"/>
    <dgm:cxn modelId="{E759A21E-1B20-42FA-81E1-9A57BAE8219E}" type="presParOf" srcId="{C26E1608-F671-423D-B30F-9C2CF9DC594E}" destId="{D8AB126E-5D10-461B-B716-84A569CC994E}" srcOrd="1" destOrd="0" presId="urn:microsoft.com/office/officeart/2005/8/layout/hierarchy1"/>
    <dgm:cxn modelId="{DDDC419C-0185-4127-A0C1-7596BE96A69C}" type="presParOf" srcId="{88A50011-D110-4690-BA5B-DF235A3728EA}" destId="{73F2322E-0624-4841-804E-2A12B97F15B0}" srcOrd="2" destOrd="0" presId="urn:microsoft.com/office/officeart/2005/8/layout/hierarchy1"/>
    <dgm:cxn modelId="{1B1A71DE-1F83-44EE-B6CD-C0171EDF7A9D}" type="presParOf" srcId="{88A50011-D110-4690-BA5B-DF235A3728EA}" destId="{2156B6FA-10E4-4B47-B456-FD37B5002AD1}" srcOrd="3" destOrd="0" presId="urn:microsoft.com/office/officeart/2005/8/layout/hierarchy1"/>
    <dgm:cxn modelId="{3773930F-7E01-4F7F-B2D9-ED978B5DDFF7}" type="presParOf" srcId="{2156B6FA-10E4-4B47-B456-FD37B5002AD1}" destId="{F133177A-5BCD-4E45-900A-DDC1762C3466}" srcOrd="0" destOrd="0" presId="urn:microsoft.com/office/officeart/2005/8/layout/hierarchy1"/>
    <dgm:cxn modelId="{AF913B83-EB76-4969-9A24-749FD57B1D9B}" type="presParOf" srcId="{F133177A-5BCD-4E45-900A-DDC1762C3466}" destId="{5D92D62E-2786-4D9C-B96A-CC289C2EDFF7}" srcOrd="0" destOrd="0" presId="urn:microsoft.com/office/officeart/2005/8/layout/hierarchy1"/>
    <dgm:cxn modelId="{A6A2E210-162F-40B8-A193-589E78F76CD5}" type="presParOf" srcId="{F133177A-5BCD-4E45-900A-DDC1762C3466}" destId="{89951C87-D16F-4C32-8D5F-413E633C97FF}" srcOrd="1" destOrd="0" presId="urn:microsoft.com/office/officeart/2005/8/layout/hierarchy1"/>
    <dgm:cxn modelId="{DA7F9C8E-D3AA-40CC-9641-6A28F41E4499}" type="presParOf" srcId="{2156B6FA-10E4-4B47-B456-FD37B5002AD1}" destId="{F281722D-5BDC-4FD2-AE40-86B722E75D44}" srcOrd="1" destOrd="0" presId="urn:microsoft.com/office/officeart/2005/8/layout/hierarchy1"/>
    <dgm:cxn modelId="{79520F27-74E1-445B-B75D-EFF1AFC74DBE}" type="presParOf" srcId="{5B3CAB02-64F7-49E1-909C-30113AE4C669}" destId="{777E18BE-86A0-4358-93A3-7DE094A307E0}" srcOrd="2" destOrd="0" presId="urn:microsoft.com/office/officeart/2005/8/layout/hierarchy1"/>
    <dgm:cxn modelId="{8AB00EE7-DCE6-4CE9-ADF7-5FA811E28F67}" type="presParOf" srcId="{5B3CAB02-64F7-49E1-909C-30113AE4C669}" destId="{1703EE07-AAC5-4CE9-A1BA-C00128C25936}" srcOrd="3" destOrd="0" presId="urn:microsoft.com/office/officeart/2005/8/layout/hierarchy1"/>
    <dgm:cxn modelId="{0E2F2545-4B11-496B-ADA8-204AF9606B5A}" type="presParOf" srcId="{1703EE07-AAC5-4CE9-A1BA-C00128C25936}" destId="{FDF73753-E2A0-4181-B3F8-337683C05CC6}" srcOrd="0" destOrd="0" presId="urn:microsoft.com/office/officeart/2005/8/layout/hierarchy1"/>
    <dgm:cxn modelId="{E6B4368A-012F-4E57-A903-50B52ABAEBBA}" type="presParOf" srcId="{FDF73753-E2A0-4181-B3F8-337683C05CC6}" destId="{0F24DEC4-5AC4-4D76-98CF-280741A788BC}" srcOrd="0" destOrd="0" presId="urn:microsoft.com/office/officeart/2005/8/layout/hierarchy1"/>
    <dgm:cxn modelId="{E5897E96-892C-4C38-ADC0-B89A637E6EBB}" type="presParOf" srcId="{FDF73753-E2A0-4181-B3F8-337683C05CC6}" destId="{E0F2C55B-E486-4F16-AF45-77685906FC99}" srcOrd="1" destOrd="0" presId="urn:microsoft.com/office/officeart/2005/8/layout/hierarchy1"/>
    <dgm:cxn modelId="{F57CCF88-C8A4-4AAC-AFA6-A9D67CC401CE}" type="presParOf" srcId="{1703EE07-AAC5-4CE9-A1BA-C00128C25936}" destId="{94658CAC-311B-4114-AAD7-1FDAFC5ECE99}" srcOrd="1" destOrd="0" presId="urn:microsoft.com/office/officeart/2005/8/layout/hierarchy1"/>
    <dgm:cxn modelId="{2FC7A12C-5530-4D39-8BC9-97D174E10B58}" type="presParOf" srcId="{94658CAC-311B-4114-AAD7-1FDAFC5ECE99}" destId="{E336DBB4-5CF6-4A2C-BD04-C5869221C7C8}" srcOrd="0" destOrd="0" presId="urn:microsoft.com/office/officeart/2005/8/layout/hierarchy1"/>
    <dgm:cxn modelId="{1A0CC3C5-642E-47B4-93D7-F6FAE3BB915E}" type="presParOf" srcId="{94658CAC-311B-4114-AAD7-1FDAFC5ECE99}" destId="{CCDD50C3-6B72-43FE-8BE3-5140473DBBAB}" srcOrd="1" destOrd="0" presId="urn:microsoft.com/office/officeart/2005/8/layout/hierarchy1"/>
    <dgm:cxn modelId="{AE9AF859-811A-4FCF-97EF-F2879EA305FB}" type="presParOf" srcId="{CCDD50C3-6B72-43FE-8BE3-5140473DBBAB}" destId="{172BCEE5-78D4-4DA2-96A7-97B57038F527}" srcOrd="0" destOrd="0" presId="urn:microsoft.com/office/officeart/2005/8/layout/hierarchy1"/>
    <dgm:cxn modelId="{3C8241F7-0D5F-4A59-B170-650AA534BA29}" type="presParOf" srcId="{172BCEE5-78D4-4DA2-96A7-97B57038F527}" destId="{B8376897-B067-4CCF-8FC2-6B3F6473391C}" srcOrd="0" destOrd="0" presId="urn:microsoft.com/office/officeart/2005/8/layout/hierarchy1"/>
    <dgm:cxn modelId="{39D72EB5-C38B-4DC2-A0A3-3EB126A01CDC}" type="presParOf" srcId="{172BCEE5-78D4-4DA2-96A7-97B57038F527}" destId="{E071B3FA-B488-4A49-AD17-081BB46DC0DB}" srcOrd="1" destOrd="0" presId="urn:microsoft.com/office/officeart/2005/8/layout/hierarchy1"/>
    <dgm:cxn modelId="{94E8DFC3-294C-4883-86FC-FEBC581A0433}" type="presParOf" srcId="{CCDD50C3-6B72-43FE-8BE3-5140473DBBAB}" destId="{68F5309E-1651-495C-B38F-9781C4E3E804}" srcOrd="1" destOrd="0" presId="urn:microsoft.com/office/officeart/2005/8/layout/hierarchy1"/>
    <dgm:cxn modelId="{CD01AFEB-BACE-4A58-ADDA-9B88841BD988}" type="presParOf" srcId="{94658CAC-311B-4114-AAD7-1FDAFC5ECE99}" destId="{A428A64A-802F-4B55-9BF2-B4B0A4FFCAEC}" srcOrd="2" destOrd="0" presId="urn:microsoft.com/office/officeart/2005/8/layout/hierarchy1"/>
    <dgm:cxn modelId="{A40B6F75-6DFC-410F-9F1E-F6868AC6E45B}" type="presParOf" srcId="{94658CAC-311B-4114-AAD7-1FDAFC5ECE99}" destId="{A84FCEE5-9913-4E88-8D9D-711413165ADC}" srcOrd="3" destOrd="0" presId="urn:microsoft.com/office/officeart/2005/8/layout/hierarchy1"/>
    <dgm:cxn modelId="{FECDDC8C-281F-4C77-A24F-7E3E143120F5}" type="presParOf" srcId="{A84FCEE5-9913-4E88-8D9D-711413165ADC}" destId="{F4337AFD-63C6-48EC-8821-DA3BEF3DF06E}" srcOrd="0" destOrd="0" presId="urn:microsoft.com/office/officeart/2005/8/layout/hierarchy1"/>
    <dgm:cxn modelId="{BB4EB9A7-CB33-4335-9B5C-38F27C351744}" type="presParOf" srcId="{F4337AFD-63C6-48EC-8821-DA3BEF3DF06E}" destId="{E69112B4-B759-4571-B68D-9A9F37DC2E92}" srcOrd="0" destOrd="0" presId="urn:microsoft.com/office/officeart/2005/8/layout/hierarchy1"/>
    <dgm:cxn modelId="{12A4CBDA-F552-4488-A5D2-76306FA6E90E}" type="presParOf" srcId="{F4337AFD-63C6-48EC-8821-DA3BEF3DF06E}" destId="{E1A419EB-F982-4E76-8289-FBA5A6AA1822}" srcOrd="1" destOrd="0" presId="urn:microsoft.com/office/officeart/2005/8/layout/hierarchy1"/>
    <dgm:cxn modelId="{EB4EDEAB-194C-41EC-955C-CD5CED840752}" type="presParOf" srcId="{A84FCEE5-9913-4E88-8D9D-711413165ADC}" destId="{8855A7F1-EC2A-4D9A-A5BA-536661E02B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2568FF-67B3-4747-B234-F650BCA3D3D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0648C646-B61E-40CD-B719-7DB53AA6D914}">
      <dgm:prSet phldrT="[Text]"/>
      <dgm:spPr/>
      <dgm:t>
        <a:bodyPr/>
        <a:lstStyle/>
        <a:p>
          <a:r>
            <a:rPr lang="en-AU" b="1"/>
            <a:t>Scenario 2</a:t>
          </a:r>
        </a:p>
        <a:p>
          <a:r>
            <a:rPr lang="en-AU" b="1"/>
            <a:t>Not see parents all day</a:t>
          </a:r>
        </a:p>
      </dgm:t>
    </dgm:pt>
    <dgm:pt modelId="{82924AD0-EDED-44CE-8098-23ACBA97DBF5}" type="parTrans" cxnId="{559E9308-31FD-45A3-B8D5-8150CB7A5695}">
      <dgm:prSet/>
      <dgm:spPr/>
      <dgm:t>
        <a:bodyPr/>
        <a:lstStyle/>
        <a:p>
          <a:endParaRPr lang="en-AU"/>
        </a:p>
      </dgm:t>
    </dgm:pt>
    <dgm:pt modelId="{A6DD63E1-38E4-4702-91B5-78A84787AE30}" type="sibTrans" cxnId="{559E9308-31FD-45A3-B8D5-8150CB7A5695}">
      <dgm:prSet/>
      <dgm:spPr/>
      <dgm:t>
        <a:bodyPr/>
        <a:lstStyle/>
        <a:p>
          <a:endParaRPr lang="en-AU"/>
        </a:p>
      </dgm:t>
    </dgm:pt>
    <dgm:pt modelId="{E4E21851-BC0A-4680-BBF4-C7ECFE06A85F}">
      <dgm:prSet phldrT="[Text]"/>
      <dgm:spPr/>
      <dgm:t>
        <a:bodyPr/>
        <a:lstStyle/>
        <a:p>
          <a:r>
            <a:rPr lang="en-AU"/>
            <a:t>r-strategy</a:t>
          </a:r>
        </a:p>
      </dgm:t>
    </dgm:pt>
    <dgm:pt modelId="{6F4A1F99-BCC6-4F1F-B6F9-7F871011C612}" type="parTrans" cxnId="{7C5343B0-7D17-439C-B8BF-905DD133BC7E}">
      <dgm:prSet/>
      <dgm:spPr/>
      <dgm:t>
        <a:bodyPr/>
        <a:lstStyle/>
        <a:p>
          <a:endParaRPr lang="en-AU"/>
        </a:p>
      </dgm:t>
    </dgm:pt>
    <dgm:pt modelId="{4D7C5402-0B04-4F46-A3A4-C5636F56FDCB}" type="sibTrans" cxnId="{7C5343B0-7D17-439C-B8BF-905DD133BC7E}">
      <dgm:prSet/>
      <dgm:spPr/>
      <dgm:t>
        <a:bodyPr/>
        <a:lstStyle/>
        <a:p>
          <a:endParaRPr lang="en-AU"/>
        </a:p>
      </dgm:t>
    </dgm:pt>
    <dgm:pt modelId="{7F305C34-7124-46B5-9463-7BC985C088C3}">
      <dgm:prSet phldrT="[Text]"/>
      <dgm:spPr/>
      <dgm:t>
        <a:bodyPr/>
        <a:lstStyle/>
        <a:p>
          <a:r>
            <a:rPr lang="en-AU" dirty="0"/>
            <a:t>Roll numbers 1-2</a:t>
          </a:r>
        </a:p>
        <a:p>
          <a:r>
            <a:rPr lang="en-AU" dirty="0"/>
            <a:t>The offspring survive alone.</a:t>
          </a:r>
        </a:p>
        <a:p>
          <a:r>
            <a:rPr lang="en-AU" dirty="0"/>
            <a:t>(Survive)</a:t>
          </a:r>
        </a:p>
      </dgm:t>
    </dgm:pt>
    <dgm:pt modelId="{B147A465-97A0-4428-92AC-A639DA879258}" type="parTrans" cxnId="{7F27C9BD-21B8-4427-9A9C-DE86E83F5E56}">
      <dgm:prSet/>
      <dgm:spPr/>
      <dgm:t>
        <a:bodyPr/>
        <a:lstStyle/>
        <a:p>
          <a:endParaRPr lang="en-AU"/>
        </a:p>
      </dgm:t>
    </dgm:pt>
    <dgm:pt modelId="{EE918696-253F-4306-AF98-6328D38EC293}" type="sibTrans" cxnId="{7F27C9BD-21B8-4427-9A9C-DE86E83F5E56}">
      <dgm:prSet/>
      <dgm:spPr/>
      <dgm:t>
        <a:bodyPr/>
        <a:lstStyle/>
        <a:p>
          <a:endParaRPr lang="en-AU"/>
        </a:p>
      </dgm:t>
    </dgm:pt>
    <dgm:pt modelId="{98E7617F-11BB-44DB-8451-E9D48909CBB5}">
      <dgm:prSet phldrT="[Text]"/>
      <dgm:spPr/>
      <dgm:t>
        <a:bodyPr/>
        <a:lstStyle/>
        <a:p>
          <a:r>
            <a:rPr lang="en-AU" dirty="0"/>
            <a:t>Roll numbers 3-6</a:t>
          </a:r>
        </a:p>
        <a:p>
          <a:r>
            <a:rPr lang="en-AU" dirty="0"/>
            <a:t>The offspring run into trouble.</a:t>
          </a:r>
        </a:p>
        <a:p>
          <a:r>
            <a:rPr lang="en-AU" dirty="0"/>
            <a:t>(Lose 20 offspring)</a:t>
          </a:r>
        </a:p>
      </dgm:t>
    </dgm:pt>
    <dgm:pt modelId="{8B51BADA-FDD0-434B-90B9-B1F479315FA2}" type="parTrans" cxnId="{E963F25C-B6A5-47C0-BCF7-9AA5E020ACC8}">
      <dgm:prSet/>
      <dgm:spPr/>
      <dgm:t>
        <a:bodyPr/>
        <a:lstStyle/>
        <a:p>
          <a:endParaRPr lang="en-AU"/>
        </a:p>
      </dgm:t>
    </dgm:pt>
    <dgm:pt modelId="{BB6401CD-7369-4ED5-9CC6-75940841DD27}" type="sibTrans" cxnId="{E963F25C-B6A5-47C0-BCF7-9AA5E020ACC8}">
      <dgm:prSet/>
      <dgm:spPr/>
      <dgm:t>
        <a:bodyPr/>
        <a:lstStyle/>
        <a:p>
          <a:endParaRPr lang="en-AU"/>
        </a:p>
      </dgm:t>
    </dgm:pt>
    <dgm:pt modelId="{89571F73-BF3D-43C1-AC63-D5AC83F16015}">
      <dgm:prSet phldrT="[Text]"/>
      <dgm:spPr/>
      <dgm:t>
        <a:bodyPr/>
        <a:lstStyle/>
        <a:p>
          <a:r>
            <a:rPr lang="en-AU"/>
            <a:t>K-strategy</a:t>
          </a:r>
        </a:p>
      </dgm:t>
    </dgm:pt>
    <dgm:pt modelId="{06FCA00B-E13D-4274-B6F1-F97FD1E159CB}" type="parTrans" cxnId="{CFD0705B-2691-4CFF-981B-675692E80125}">
      <dgm:prSet/>
      <dgm:spPr/>
      <dgm:t>
        <a:bodyPr/>
        <a:lstStyle/>
        <a:p>
          <a:endParaRPr lang="en-AU"/>
        </a:p>
      </dgm:t>
    </dgm:pt>
    <dgm:pt modelId="{49B5A072-CCA0-4F11-913E-40F75B98B7D0}" type="sibTrans" cxnId="{CFD0705B-2691-4CFF-981B-675692E80125}">
      <dgm:prSet/>
      <dgm:spPr/>
      <dgm:t>
        <a:bodyPr/>
        <a:lstStyle/>
        <a:p>
          <a:endParaRPr lang="en-AU"/>
        </a:p>
      </dgm:t>
    </dgm:pt>
    <dgm:pt modelId="{192F03B7-6191-4A66-A0EF-F070D99E290F}">
      <dgm:prSet phldrT="[Text]"/>
      <dgm:spPr/>
      <dgm:t>
        <a:bodyPr/>
        <a:lstStyle/>
        <a:p>
          <a:r>
            <a:rPr lang="en-AU" dirty="0"/>
            <a:t>Roll numbers 5-6</a:t>
          </a:r>
        </a:p>
        <a:p>
          <a:r>
            <a:rPr lang="en-AU" dirty="0"/>
            <a:t>Parent returns.</a:t>
          </a:r>
        </a:p>
        <a:p>
          <a:r>
            <a:rPr lang="en-AU" dirty="0"/>
            <a:t>(Survive)</a:t>
          </a:r>
        </a:p>
      </dgm:t>
    </dgm:pt>
    <dgm:pt modelId="{2B93346F-B295-4EE0-8981-8ED91ABA9AE2}" type="parTrans" cxnId="{DCB429E2-ED12-4AE7-81AD-1C4A5DD9F849}">
      <dgm:prSet/>
      <dgm:spPr/>
      <dgm:t>
        <a:bodyPr/>
        <a:lstStyle/>
        <a:p>
          <a:endParaRPr lang="en-AU"/>
        </a:p>
      </dgm:t>
    </dgm:pt>
    <dgm:pt modelId="{5AD19737-BD9D-4559-91E1-DF08CB759C8E}" type="sibTrans" cxnId="{DCB429E2-ED12-4AE7-81AD-1C4A5DD9F849}">
      <dgm:prSet/>
      <dgm:spPr/>
      <dgm:t>
        <a:bodyPr/>
        <a:lstStyle/>
        <a:p>
          <a:endParaRPr lang="en-AU"/>
        </a:p>
      </dgm:t>
    </dgm:pt>
    <dgm:pt modelId="{421C0EC8-4133-4AEE-A8BB-5FA33A10A3E8}">
      <dgm:prSet phldrT="[Text]"/>
      <dgm:spPr/>
      <dgm:t>
        <a:bodyPr/>
        <a:lstStyle/>
        <a:p>
          <a:r>
            <a:rPr lang="en-AU" dirty="0"/>
            <a:t>Roll numbers 1-4</a:t>
          </a:r>
        </a:p>
        <a:p>
          <a:r>
            <a:rPr lang="en-AU" dirty="0"/>
            <a:t>Parent doesn’t return.</a:t>
          </a:r>
        </a:p>
        <a:p>
          <a:r>
            <a:rPr lang="en-AU" dirty="0"/>
            <a:t>(Lose 2 offspring)</a:t>
          </a:r>
        </a:p>
      </dgm:t>
    </dgm:pt>
    <dgm:pt modelId="{48A9E3FA-8ECC-46EB-8EE4-BCA1936101CD}" type="parTrans" cxnId="{0E4E14D5-108B-4CD3-8F5E-F1608294E31C}">
      <dgm:prSet/>
      <dgm:spPr/>
      <dgm:t>
        <a:bodyPr/>
        <a:lstStyle/>
        <a:p>
          <a:endParaRPr lang="en-AU"/>
        </a:p>
      </dgm:t>
    </dgm:pt>
    <dgm:pt modelId="{9A2937CC-FFC5-4B10-917B-41D99FED3C22}" type="sibTrans" cxnId="{0E4E14D5-108B-4CD3-8F5E-F1608294E31C}">
      <dgm:prSet/>
      <dgm:spPr/>
      <dgm:t>
        <a:bodyPr/>
        <a:lstStyle/>
        <a:p>
          <a:endParaRPr lang="en-AU"/>
        </a:p>
      </dgm:t>
    </dgm:pt>
    <dgm:pt modelId="{B552EEF9-B577-4A1E-BEDF-ECA0E9C13CBF}" type="pres">
      <dgm:prSet presAssocID="{922568FF-67B3-4747-B234-F650BCA3D3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D05B32-4603-4C04-BC51-7418EFF203DE}" type="pres">
      <dgm:prSet presAssocID="{0648C646-B61E-40CD-B719-7DB53AA6D914}" presName="hierRoot1" presStyleCnt="0"/>
      <dgm:spPr/>
    </dgm:pt>
    <dgm:pt modelId="{41199ABA-7993-4E6C-A873-9A7FEED58E1E}" type="pres">
      <dgm:prSet presAssocID="{0648C646-B61E-40CD-B719-7DB53AA6D914}" presName="composite" presStyleCnt="0"/>
      <dgm:spPr/>
    </dgm:pt>
    <dgm:pt modelId="{98317941-6A65-4722-B8AB-5287EC353E45}" type="pres">
      <dgm:prSet presAssocID="{0648C646-B61E-40CD-B719-7DB53AA6D914}" presName="background" presStyleLbl="node0" presStyleIdx="0" presStyleCnt="1"/>
      <dgm:spPr/>
    </dgm:pt>
    <dgm:pt modelId="{3EF976DD-E9E5-404C-90DA-E3F04CF3E924}" type="pres">
      <dgm:prSet presAssocID="{0648C646-B61E-40CD-B719-7DB53AA6D914}" presName="text" presStyleLbl="fgAcc0" presStyleIdx="0" presStyleCnt="1">
        <dgm:presLayoutVars>
          <dgm:chPref val="3"/>
        </dgm:presLayoutVars>
      </dgm:prSet>
      <dgm:spPr/>
    </dgm:pt>
    <dgm:pt modelId="{5B3CAB02-64F7-49E1-909C-30113AE4C669}" type="pres">
      <dgm:prSet presAssocID="{0648C646-B61E-40CD-B719-7DB53AA6D914}" presName="hierChild2" presStyleCnt="0"/>
      <dgm:spPr/>
    </dgm:pt>
    <dgm:pt modelId="{CE1B483A-8646-4569-8728-E7C898F4C76D}" type="pres">
      <dgm:prSet presAssocID="{6F4A1F99-BCC6-4F1F-B6F9-7F871011C612}" presName="Name10" presStyleLbl="parChTrans1D2" presStyleIdx="0" presStyleCnt="2"/>
      <dgm:spPr/>
    </dgm:pt>
    <dgm:pt modelId="{D4187D9C-638B-4966-ABE2-9B8C11472189}" type="pres">
      <dgm:prSet presAssocID="{E4E21851-BC0A-4680-BBF4-C7ECFE06A85F}" presName="hierRoot2" presStyleCnt="0"/>
      <dgm:spPr/>
    </dgm:pt>
    <dgm:pt modelId="{F0E1A572-6C40-4C73-848C-C4EDF0BEF997}" type="pres">
      <dgm:prSet presAssocID="{E4E21851-BC0A-4680-BBF4-C7ECFE06A85F}" presName="composite2" presStyleCnt="0"/>
      <dgm:spPr/>
    </dgm:pt>
    <dgm:pt modelId="{E994C706-9920-412D-969E-B6CE92604016}" type="pres">
      <dgm:prSet presAssocID="{E4E21851-BC0A-4680-BBF4-C7ECFE06A85F}" presName="background2" presStyleLbl="node2" presStyleIdx="0" presStyleCnt="2"/>
      <dgm:spPr/>
    </dgm:pt>
    <dgm:pt modelId="{51AE837F-5AB3-40B1-89C7-B82339BF809D}" type="pres">
      <dgm:prSet presAssocID="{E4E21851-BC0A-4680-BBF4-C7ECFE06A85F}" presName="text2" presStyleLbl="fgAcc2" presStyleIdx="0" presStyleCnt="2">
        <dgm:presLayoutVars>
          <dgm:chPref val="3"/>
        </dgm:presLayoutVars>
      </dgm:prSet>
      <dgm:spPr/>
    </dgm:pt>
    <dgm:pt modelId="{88A50011-D110-4690-BA5B-DF235A3728EA}" type="pres">
      <dgm:prSet presAssocID="{E4E21851-BC0A-4680-BBF4-C7ECFE06A85F}" presName="hierChild3" presStyleCnt="0"/>
      <dgm:spPr/>
    </dgm:pt>
    <dgm:pt modelId="{9E9482B4-80BC-40DD-9B34-093E6FA7869C}" type="pres">
      <dgm:prSet presAssocID="{B147A465-97A0-4428-92AC-A639DA879258}" presName="Name17" presStyleLbl="parChTrans1D3" presStyleIdx="0" presStyleCnt="4"/>
      <dgm:spPr/>
    </dgm:pt>
    <dgm:pt modelId="{C26E1608-F671-423D-B30F-9C2CF9DC594E}" type="pres">
      <dgm:prSet presAssocID="{7F305C34-7124-46B5-9463-7BC985C088C3}" presName="hierRoot3" presStyleCnt="0"/>
      <dgm:spPr/>
    </dgm:pt>
    <dgm:pt modelId="{A091BD08-C5E1-40D9-A349-9AFD8D8A2E09}" type="pres">
      <dgm:prSet presAssocID="{7F305C34-7124-46B5-9463-7BC985C088C3}" presName="composite3" presStyleCnt="0"/>
      <dgm:spPr/>
    </dgm:pt>
    <dgm:pt modelId="{B8EED992-1607-4E07-833D-E3CDA834C0A6}" type="pres">
      <dgm:prSet presAssocID="{7F305C34-7124-46B5-9463-7BC985C088C3}" presName="background3" presStyleLbl="node3" presStyleIdx="0" presStyleCnt="4"/>
      <dgm:spPr/>
    </dgm:pt>
    <dgm:pt modelId="{71401AE4-55FA-4697-9532-DCC18BE58E50}" type="pres">
      <dgm:prSet presAssocID="{7F305C34-7124-46B5-9463-7BC985C088C3}" presName="text3" presStyleLbl="fgAcc3" presStyleIdx="0" presStyleCnt="4">
        <dgm:presLayoutVars>
          <dgm:chPref val="3"/>
        </dgm:presLayoutVars>
      </dgm:prSet>
      <dgm:spPr/>
    </dgm:pt>
    <dgm:pt modelId="{D8AB126E-5D10-461B-B716-84A569CC994E}" type="pres">
      <dgm:prSet presAssocID="{7F305C34-7124-46B5-9463-7BC985C088C3}" presName="hierChild4" presStyleCnt="0"/>
      <dgm:spPr/>
    </dgm:pt>
    <dgm:pt modelId="{73F2322E-0624-4841-804E-2A12B97F15B0}" type="pres">
      <dgm:prSet presAssocID="{8B51BADA-FDD0-434B-90B9-B1F479315FA2}" presName="Name17" presStyleLbl="parChTrans1D3" presStyleIdx="1" presStyleCnt="4"/>
      <dgm:spPr/>
    </dgm:pt>
    <dgm:pt modelId="{2156B6FA-10E4-4B47-B456-FD37B5002AD1}" type="pres">
      <dgm:prSet presAssocID="{98E7617F-11BB-44DB-8451-E9D48909CBB5}" presName="hierRoot3" presStyleCnt="0"/>
      <dgm:spPr/>
    </dgm:pt>
    <dgm:pt modelId="{F133177A-5BCD-4E45-900A-DDC1762C3466}" type="pres">
      <dgm:prSet presAssocID="{98E7617F-11BB-44DB-8451-E9D48909CBB5}" presName="composite3" presStyleCnt="0"/>
      <dgm:spPr/>
    </dgm:pt>
    <dgm:pt modelId="{5D92D62E-2786-4D9C-B96A-CC289C2EDFF7}" type="pres">
      <dgm:prSet presAssocID="{98E7617F-11BB-44DB-8451-E9D48909CBB5}" presName="background3" presStyleLbl="node3" presStyleIdx="1" presStyleCnt="4"/>
      <dgm:spPr/>
    </dgm:pt>
    <dgm:pt modelId="{89951C87-D16F-4C32-8D5F-413E633C97FF}" type="pres">
      <dgm:prSet presAssocID="{98E7617F-11BB-44DB-8451-E9D48909CBB5}" presName="text3" presStyleLbl="fgAcc3" presStyleIdx="1" presStyleCnt="4">
        <dgm:presLayoutVars>
          <dgm:chPref val="3"/>
        </dgm:presLayoutVars>
      </dgm:prSet>
      <dgm:spPr/>
    </dgm:pt>
    <dgm:pt modelId="{F281722D-5BDC-4FD2-AE40-86B722E75D44}" type="pres">
      <dgm:prSet presAssocID="{98E7617F-11BB-44DB-8451-E9D48909CBB5}" presName="hierChild4" presStyleCnt="0"/>
      <dgm:spPr/>
    </dgm:pt>
    <dgm:pt modelId="{777E18BE-86A0-4358-93A3-7DE094A307E0}" type="pres">
      <dgm:prSet presAssocID="{06FCA00B-E13D-4274-B6F1-F97FD1E159CB}" presName="Name10" presStyleLbl="parChTrans1D2" presStyleIdx="1" presStyleCnt="2"/>
      <dgm:spPr/>
    </dgm:pt>
    <dgm:pt modelId="{1703EE07-AAC5-4CE9-A1BA-C00128C25936}" type="pres">
      <dgm:prSet presAssocID="{89571F73-BF3D-43C1-AC63-D5AC83F16015}" presName="hierRoot2" presStyleCnt="0"/>
      <dgm:spPr/>
    </dgm:pt>
    <dgm:pt modelId="{FDF73753-E2A0-4181-B3F8-337683C05CC6}" type="pres">
      <dgm:prSet presAssocID="{89571F73-BF3D-43C1-AC63-D5AC83F16015}" presName="composite2" presStyleCnt="0"/>
      <dgm:spPr/>
    </dgm:pt>
    <dgm:pt modelId="{0F24DEC4-5AC4-4D76-98CF-280741A788BC}" type="pres">
      <dgm:prSet presAssocID="{89571F73-BF3D-43C1-AC63-D5AC83F16015}" presName="background2" presStyleLbl="node2" presStyleIdx="1" presStyleCnt="2"/>
      <dgm:spPr/>
    </dgm:pt>
    <dgm:pt modelId="{E0F2C55B-E486-4F16-AF45-77685906FC99}" type="pres">
      <dgm:prSet presAssocID="{89571F73-BF3D-43C1-AC63-D5AC83F16015}" presName="text2" presStyleLbl="fgAcc2" presStyleIdx="1" presStyleCnt="2">
        <dgm:presLayoutVars>
          <dgm:chPref val="3"/>
        </dgm:presLayoutVars>
      </dgm:prSet>
      <dgm:spPr/>
    </dgm:pt>
    <dgm:pt modelId="{94658CAC-311B-4114-AAD7-1FDAFC5ECE99}" type="pres">
      <dgm:prSet presAssocID="{89571F73-BF3D-43C1-AC63-D5AC83F16015}" presName="hierChild3" presStyleCnt="0"/>
      <dgm:spPr/>
    </dgm:pt>
    <dgm:pt modelId="{E336DBB4-5CF6-4A2C-BD04-C5869221C7C8}" type="pres">
      <dgm:prSet presAssocID="{2B93346F-B295-4EE0-8981-8ED91ABA9AE2}" presName="Name17" presStyleLbl="parChTrans1D3" presStyleIdx="2" presStyleCnt="4"/>
      <dgm:spPr/>
    </dgm:pt>
    <dgm:pt modelId="{CCDD50C3-6B72-43FE-8BE3-5140473DBBAB}" type="pres">
      <dgm:prSet presAssocID="{192F03B7-6191-4A66-A0EF-F070D99E290F}" presName="hierRoot3" presStyleCnt="0"/>
      <dgm:spPr/>
    </dgm:pt>
    <dgm:pt modelId="{172BCEE5-78D4-4DA2-96A7-97B57038F527}" type="pres">
      <dgm:prSet presAssocID="{192F03B7-6191-4A66-A0EF-F070D99E290F}" presName="composite3" presStyleCnt="0"/>
      <dgm:spPr/>
    </dgm:pt>
    <dgm:pt modelId="{B8376897-B067-4CCF-8FC2-6B3F6473391C}" type="pres">
      <dgm:prSet presAssocID="{192F03B7-6191-4A66-A0EF-F070D99E290F}" presName="background3" presStyleLbl="node3" presStyleIdx="2" presStyleCnt="4"/>
      <dgm:spPr/>
    </dgm:pt>
    <dgm:pt modelId="{E071B3FA-B488-4A49-AD17-081BB46DC0DB}" type="pres">
      <dgm:prSet presAssocID="{192F03B7-6191-4A66-A0EF-F070D99E290F}" presName="text3" presStyleLbl="fgAcc3" presStyleIdx="2" presStyleCnt="4">
        <dgm:presLayoutVars>
          <dgm:chPref val="3"/>
        </dgm:presLayoutVars>
      </dgm:prSet>
      <dgm:spPr/>
    </dgm:pt>
    <dgm:pt modelId="{68F5309E-1651-495C-B38F-9781C4E3E804}" type="pres">
      <dgm:prSet presAssocID="{192F03B7-6191-4A66-A0EF-F070D99E290F}" presName="hierChild4" presStyleCnt="0"/>
      <dgm:spPr/>
    </dgm:pt>
    <dgm:pt modelId="{A428A64A-802F-4B55-9BF2-B4B0A4FFCAEC}" type="pres">
      <dgm:prSet presAssocID="{48A9E3FA-8ECC-46EB-8EE4-BCA1936101CD}" presName="Name17" presStyleLbl="parChTrans1D3" presStyleIdx="3" presStyleCnt="4"/>
      <dgm:spPr/>
    </dgm:pt>
    <dgm:pt modelId="{A84FCEE5-9913-4E88-8D9D-711413165ADC}" type="pres">
      <dgm:prSet presAssocID="{421C0EC8-4133-4AEE-A8BB-5FA33A10A3E8}" presName="hierRoot3" presStyleCnt="0"/>
      <dgm:spPr/>
    </dgm:pt>
    <dgm:pt modelId="{F4337AFD-63C6-48EC-8821-DA3BEF3DF06E}" type="pres">
      <dgm:prSet presAssocID="{421C0EC8-4133-4AEE-A8BB-5FA33A10A3E8}" presName="composite3" presStyleCnt="0"/>
      <dgm:spPr/>
    </dgm:pt>
    <dgm:pt modelId="{E69112B4-B759-4571-B68D-9A9F37DC2E92}" type="pres">
      <dgm:prSet presAssocID="{421C0EC8-4133-4AEE-A8BB-5FA33A10A3E8}" presName="background3" presStyleLbl="node3" presStyleIdx="3" presStyleCnt="4"/>
      <dgm:spPr/>
    </dgm:pt>
    <dgm:pt modelId="{E1A419EB-F982-4E76-8289-FBA5A6AA1822}" type="pres">
      <dgm:prSet presAssocID="{421C0EC8-4133-4AEE-A8BB-5FA33A10A3E8}" presName="text3" presStyleLbl="fgAcc3" presStyleIdx="3" presStyleCnt="4">
        <dgm:presLayoutVars>
          <dgm:chPref val="3"/>
        </dgm:presLayoutVars>
      </dgm:prSet>
      <dgm:spPr/>
    </dgm:pt>
    <dgm:pt modelId="{8855A7F1-EC2A-4D9A-A5BA-536661E02BD0}" type="pres">
      <dgm:prSet presAssocID="{421C0EC8-4133-4AEE-A8BB-5FA33A10A3E8}" presName="hierChild4" presStyleCnt="0"/>
      <dgm:spPr/>
    </dgm:pt>
  </dgm:ptLst>
  <dgm:cxnLst>
    <dgm:cxn modelId="{559E9308-31FD-45A3-B8D5-8150CB7A5695}" srcId="{922568FF-67B3-4747-B234-F650BCA3D3DA}" destId="{0648C646-B61E-40CD-B719-7DB53AA6D914}" srcOrd="0" destOrd="0" parTransId="{82924AD0-EDED-44CE-8098-23ACBA97DBF5}" sibTransId="{A6DD63E1-38E4-4702-91B5-78A84787AE30}"/>
    <dgm:cxn modelId="{235D100F-D17E-4216-B913-6D4F25D5CEA2}" type="presOf" srcId="{7F305C34-7124-46B5-9463-7BC985C088C3}" destId="{71401AE4-55FA-4697-9532-DCC18BE58E50}" srcOrd="0" destOrd="0" presId="urn:microsoft.com/office/officeart/2005/8/layout/hierarchy1"/>
    <dgm:cxn modelId="{8B155A12-DE72-4E3C-A0D6-D8E02039286B}" type="presOf" srcId="{06FCA00B-E13D-4274-B6F1-F97FD1E159CB}" destId="{777E18BE-86A0-4358-93A3-7DE094A307E0}" srcOrd="0" destOrd="0" presId="urn:microsoft.com/office/officeart/2005/8/layout/hierarchy1"/>
    <dgm:cxn modelId="{B70E7814-6AEA-4A6A-9555-26B98A5ABB2C}" type="presOf" srcId="{E4E21851-BC0A-4680-BBF4-C7ECFE06A85F}" destId="{51AE837F-5AB3-40B1-89C7-B82339BF809D}" srcOrd="0" destOrd="0" presId="urn:microsoft.com/office/officeart/2005/8/layout/hierarchy1"/>
    <dgm:cxn modelId="{ACEEED1E-8B01-4009-967F-19EDCC4473BF}" type="presOf" srcId="{8B51BADA-FDD0-434B-90B9-B1F479315FA2}" destId="{73F2322E-0624-4841-804E-2A12B97F15B0}" srcOrd="0" destOrd="0" presId="urn:microsoft.com/office/officeart/2005/8/layout/hierarchy1"/>
    <dgm:cxn modelId="{8E21A61F-FC73-4A48-B055-BA923E2E27D3}" type="presOf" srcId="{2B93346F-B295-4EE0-8981-8ED91ABA9AE2}" destId="{E336DBB4-5CF6-4A2C-BD04-C5869221C7C8}" srcOrd="0" destOrd="0" presId="urn:microsoft.com/office/officeart/2005/8/layout/hierarchy1"/>
    <dgm:cxn modelId="{CFD0705B-2691-4CFF-981B-675692E80125}" srcId="{0648C646-B61E-40CD-B719-7DB53AA6D914}" destId="{89571F73-BF3D-43C1-AC63-D5AC83F16015}" srcOrd="1" destOrd="0" parTransId="{06FCA00B-E13D-4274-B6F1-F97FD1E159CB}" sibTransId="{49B5A072-CCA0-4F11-913E-40F75B98B7D0}"/>
    <dgm:cxn modelId="{E963F25C-B6A5-47C0-BCF7-9AA5E020ACC8}" srcId="{E4E21851-BC0A-4680-BBF4-C7ECFE06A85F}" destId="{98E7617F-11BB-44DB-8451-E9D48909CBB5}" srcOrd="1" destOrd="0" parTransId="{8B51BADA-FDD0-434B-90B9-B1F479315FA2}" sibTransId="{BB6401CD-7369-4ED5-9CC6-75940841DD27}"/>
    <dgm:cxn modelId="{9FD75861-6D7B-420C-8307-745AC98A6D6D}" type="presOf" srcId="{48A9E3FA-8ECC-46EB-8EE4-BCA1936101CD}" destId="{A428A64A-802F-4B55-9BF2-B4B0A4FFCAEC}" srcOrd="0" destOrd="0" presId="urn:microsoft.com/office/officeart/2005/8/layout/hierarchy1"/>
    <dgm:cxn modelId="{6D1FA34C-120F-46FF-AD54-77A4C180D250}" type="presOf" srcId="{922568FF-67B3-4747-B234-F650BCA3D3DA}" destId="{B552EEF9-B577-4A1E-BEDF-ECA0E9C13CBF}" srcOrd="0" destOrd="0" presId="urn:microsoft.com/office/officeart/2005/8/layout/hierarchy1"/>
    <dgm:cxn modelId="{10C0A44C-1348-4CD8-B746-F0747AE5FEBC}" type="presOf" srcId="{6F4A1F99-BCC6-4F1F-B6F9-7F871011C612}" destId="{CE1B483A-8646-4569-8728-E7C898F4C76D}" srcOrd="0" destOrd="0" presId="urn:microsoft.com/office/officeart/2005/8/layout/hierarchy1"/>
    <dgm:cxn modelId="{F85D4A54-B2A2-44B7-AC89-6C85D01998EB}" type="presOf" srcId="{89571F73-BF3D-43C1-AC63-D5AC83F16015}" destId="{E0F2C55B-E486-4F16-AF45-77685906FC99}" srcOrd="0" destOrd="0" presId="urn:microsoft.com/office/officeart/2005/8/layout/hierarchy1"/>
    <dgm:cxn modelId="{04747E80-B9C9-4F94-A7A2-39D1D6469589}" type="presOf" srcId="{98E7617F-11BB-44DB-8451-E9D48909CBB5}" destId="{89951C87-D16F-4C32-8D5F-413E633C97FF}" srcOrd="0" destOrd="0" presId="urn:microsoft.com/office/officeart/2005/8/layout/hierarchy1"/>
    <dgm:cxn modelId="{08FA848F-A099-4F85-8F1B-ED6F5A92CADD}" type="presOf" srcId="{192F03B7-6191-4A66-A0EF-F070D99E290F}" destId="{E071B3FA-B488-4A49-AD17-081BB46DC0DB}" srcOrd="0" destOrd="0" presId="urn:microsoft.com/office/officeart/2005/8/layout/hierarchy1"/>
    <dgm:cxn modelId="{7C5343B0-7D17-439C-B8BF-905DD133BC7E}" srcId="{0648C646-B61E-40CD-B719-7DB53AA6D914}" destId="{E4E21851-BC0A-4680-BBF4-C7ECFE06A85F}" srcOrd="0" destOrd="0" parTransId="{6F4A1F99-BCC6-4F1F-B6F9-7F871011C612}" sibTransId="{4D7C5402-0B04-4F46-A3A4-C5636F56FDCB}"/>
    <dgm:cxn modelId="{7F27C9BD-21B8-4427-9A9C-DE86E83F5E56}" srcId="{E4E21851-BC0A-4680-BBF4-C7ECFE06A85F}" destId="{7F305C34-7124-46B5-9463-7BC985C088C3}" srcOrd="0" destOrd="0" parTransId="{B147A465-97A0-4428-92AC-A639DA879258}" sibTransId="{EE918696-253F-4306-AF98-6328D38EC293}"/>
    <dgm:cxn modelId="{0E4E14D5-108B-4CD3-8F5E-F1608294E31C}" srcId="{89571F73-BF3D-43C1-AC63-D5AC83F16015}" destId="{421C0EC8-4133-4AEE-A8BB-5FA33A10A3E8}" srcOrd="1" destOrd="0" parTransId="{48A9E3FA-8ECC-46EB-8EE4-BCA1936101CD}" sibTransId="{9A2937CC-FFC5-4B10-917B-41D99FED3C22}"/>
    <dgm:cxn modelId="{DCB429E2-ED12-4AE7-81AD-1C4A5DD9F849}" srcId="{89571F73-BF3D-43C1-AC63-D5AC83F16015}" destId="{192F03B7-6191-4A66-A0EF-F070D99E290F}" srcOrd="0" destOrd="0" parTransId="{2B93346F-B295-4EE0-8981-8ED91ABA9AE2}" sibTransId="{5AD19737-BD9D-4559-91E1-DF08CB759C8E}"/>
    <dgm:cxn modelId="{16D2A4E2-90F7-407D-9A67-6EA162F94306}" type="presOf" srcId="{421C0EC8-4133-4AEE-A8BB-5FA33A10A3E8}" destId="{E1A419EB-F982-4E76-8289-FBA5A6AA1822}" srcOrd="0" destOrd="0" presId="urn:microsoft.com/office/officeart/2005/8/layout/hierarchy1"/>
    <dgm:cxn modelId="{E63057E3-FBE8-478A-BA45-1AECDF0F8ADE}" type="presOf" srcId="{0648C646-B61E-40CD-B719-7DB53AA6D914}" destId="{3EF976DD-E9E5-404C-90DA-E3F04CF3E924}" srcOrd="0" destOrd="0" presId="urn:microsoft.com/office/officeart/2005/8/layout/hierarchy1"/>
    <dgm:cxn modelId="{D05465F8-6A56-48EE-AAEA-66042C2DE47A}" type="presOf" srcId="{B147A465-97A0-4428-92AC-A639DA879258}" destId="{9E9482B4-80BC-40DD-9B34-093E6FA7869C}" srcOrd="0" destOrd="0" presId="urn:microsoft.com/office/officeart/2005/8/layout/hierarchy1"/>
    <dgm:cxn modelId="{3F677BA6-65AA-46D1-BECE-3561485DAA74}" type="presParOf" srcId="{B552EEF9-B577-4A1E-BEDF-ECA0E9C13CBF}" destId="{EBD05B32-4603-4C04-BC51-7418EFF203DE}" srcOrd="0" destOrd="0" presId="urn:microsoft.com/office/officeart/2005/8/layout/hierarchy1"/>
    <dgm:cxn modelId="{00D8EF76-AA2C-4108-B0F2-1FC327BDAAE8}" type="presParOf" srcId="{EBD05B32-4603-4C04-BC51-7418EFF203DE}" destId="{41199ABA-7993-4E6C-A873-9A7FEED58E1E}" srcOrd="0" destOrd="0" presId="urn:microsoft.com/office/officeart/2005/8/layout/hierarchy1"/>
    <dgm:cxn modelId="{35F66409-5E36-4BCD-A388-AA93BFB4976F}" type="presParOf" srcId="{41199ABA-7993-4E6C-A873-9A7FEED58E1E}" destId="{98317941-6A65-4722-B8AB-5287EC353E45}" srcOrd="0" destOrd="0" presId="urn:microsoft.com/office/officeart/2005/8/layout/hierarchy1"/>
    <dgm:cxn modelId="{41AE57EE-D6BC-42D6-9181-71FF6784AE54}" type="presParOf" srcId="{41199ABA-7993-4E6C-A873-9A7FEED58E1E}" destId="{3EF976DD-E9E5-404C-90DA-E3F04CF3E924}" srcOrd="1" destOrd="0" presId="urn:microsoft.com/office/officeart/2005/8/layout/hierarchy1"/>
    <dgm:cxn modelId="{B17F36C6-D524-41BF-8BE1-79DD9F1F9180}" type="presParOf" srcId="{EBD05B32-4603-4C04-BC51-7418EFF203DE}" destId="{5B3CAB02-64F7-49E1-909C-30113AE4C669}" srcOrd="1" destOrd="0" presId="urn:microsoft.com/office/officeart/2005/8/layout/hierarchy1"/>
    <dgm:cxn modelId="{20CA990C-BF24-4913-9BF5-551AECFE9F64}" type="presParOf" srcId="{5B3CAB02-64F7-49E1-909C-30113AE4C669}" destId="{CE1B483A-8646-4569-8728-E7C898F4C76D}" srcOrd="0" destOrd="0" presId="urn:microsoft.com/office/officeart/2005/8/layout/hierarchy1"/>
    <dgm:cxn modelId="{84D39188-174E-4BC1-88D8-E430ED078AAA}" type="presParOf" srcId="{5B3CAB02-64F7-49E1-909C-30113AE4C669}" destId="{D4187D9C-638B-4966-ABE2-9B8C11472189}" srcOrd="1" destOrd="0" presId="urn:microsoft.com/office/officeart/2005/8/layout/hierarchy1"/>
    <dgm:cxn modelId="{BD8CDDD8-7B17-43CD-AD40-F803B741545D}" type="presParOf" srcId="{D4187D9C-638B-4966-ABE2-9B8C11472189}" destId="{F0E1A572-6C40-4C73-848C-C4EDF0BEF997}" srcOrd="0" destOrd="0" presId="urn:microsoft.com/office/officeart/2005/8/layout/hierarchy1"/>
    <dgm:cxn modelId="{A895DC26-3546-4494-AEAD-57F1D0AA64DF}" type="presParOf" srcId="{F0E1A572-6C40-4C73-848C-C4EDF0BEF997}" destId="{E994C706-9920-412D-969E-B6CE92604016}" srcOrd="0" destOrd="0" presId="urn:microsoft.com/office/officeart/2005/8/layout/hierarchy1"/>
    <dgm:cxn modelId="{EE012A30-F27B-40FA-A261-F6D89F710438}" type="presParOf" srcId="{F0E1A572-6C40-4C73-848C-C4EDF0BEF997}" destId="{51AE837F-5AB3-40B1-89C7-B82339BF809D}" srcOrd="1" destOrd="0" presId="urn:microsoft.com/office/officeart/2005/8/layout/hierarchy1"/>
    <dgm:cxn modelId="{0D5C002A-8BB0-4352-A9B7-623CF2D4890A}" type="presParOf" srcId="{D4187D9C-638B-4966-ABE2-9B8C11472189}" destId="{88A50011-D110-4690-BA5B-DF235A3728EA}" srcOrd="1" destOrd="0" presId="urn:microsoft.com/office/officeart/2005/8/layout/hierarchy1"/>
    <dgm:cxn modelId="{A283BBD3-9EA7-4D7C-B8DE-911F152B0FCD}" type="presParOf" srcId="{88A50011-D110-4690-BA5B-DF235A3728EA}" destId="{9E9482B4-80BC-40DD-9B34-093E6FA7869C}" srcOrd="0" destOrd="0" presId="urn:microsoft.com/office/officeart/2005/8/layout/hierarchy1"/>
    <dgm:cxn modelId="{2EBA7732-1B7E-4947-A712-50CC4E35C854}" type="presParOf" srcId="{88A50011-D110-4690-BA5B-DF235A3728EA}" destId="{C26E1608-F671-423D-B30F-9C2CF9DC594E}" srcOrd="1" destOrd="0" presId="urn:microsoft.com/office/officeart/2005/8/layout/hierarchy1"/>
    <dgm:cxn modelId="{BBAFCFDA-334F-4CCE-843F-2DF56EA7ED80}" type="presParOf" srcId="{C26E1608-F671-423D-B30F-9C2CF9DC594E}" destId="{A091BD08-C5E1-40D9-A349-9AFD8D8A2E09}" srcOrd="0" destOrd="0" presId="urn:microsoft.com/office/officeart/2005/8/layout/hierarchy1"/>
    <dgm:cxn modelId="{C25151CF-DD17-4280-A326-473ED3A3E425}" type="presParOf" srcId="{A091BD08-C5E1-40D9-A349-9AFD8D8A2E09}" destId="{B8EED992-1607-4E07-833D-E3CDA834C0A6}" srcOrd="0" destOrd="0" presId="urn:microsoft.com/office/officeart/2005/8/layout/hierarchy1"/>
    <dgm:cxn modelId="{3F10BD6E-3B62-4F17-A559-ACA5DF695E66}" type="presParOf" srcId="{A091BD08-C5E1-40D9-A349-9AFD8D8A2E09}" destId="{71401AE4-55FA-4697-9532-DCC18BE58E50}" srcOrd="1" destOrd="0" presId="urn:microsoft.com/office/officeart/2005/8/layout/hierarchy1"/>
    <dgm:cxn modelId="{E759A21E-1B20-42FA-81E1-9A57BAE8219E}" type="presParOf" srcId="{C26E1608-F671-423D-B30F-9C2CF9DC594E}" destId="{D8AB126E-5D10-461B-B716-84A569CC994E}" srcOrd="1" destOrd="0" presId="urn:microsoft.com/office/officeart/2005/8/layout/hierarchy1"/>
    <dgm:cxn modelId="{DDDC419C-0185-4127-A0C1-7596BE96A69C}" type="presParOf" srcId="{88A50011-D110-4690-BA5B-DF235A3728EA}" destId="{73F2322E-0624-4841-804E-2A12B97F15B0}" srcOrd="2" destOrd="0" presId="urn:microsoft.com/office/officeart/2005/8/layout/hierarchy1"/>
    <dgm:cxn modelId="{1B1A71DE-1F83-44EE-B6CD-C0171EDF7A9D}" type="presParOf" srcId="{88A50011-D110-4690-BA5B-DF235A3728EA}" destId="{2156B6FA-10E4-4B47-B456-FD37B5002AD1}" srcOrd="3" destOrd="0" presId="urn:microsoft.com/office/officeart/2005/8/layout/hierarchy1"/>
    <dgm:cxn modelId="{3773930F-7E01-4F7F-B2D9-ED978B5DDFF7}" type="presParOf" srcId="{2156B6FA-10E4-4B47-B456-FD37B5002AD1}" destId="{F133177A-5BCD-4E45-900A-DDC1762C3466}" srcOrd="0" destOrd="0" presId="urn:microsoft.com/office/officeart/2005/8/layout/hierarchy1"/>
    <dgm:cxn modelId="{AF913B83-EB76-4969-9A24-749FD57B1D9B}" type="presParOf" srcId="{F133177A-5BCD-4E45-900A-DDC1762C3466}" destId="{5D92D62E-2786-4D9C-B96A-CC289C2EDFF7}" srcOrd="0" destOrd="0" presId="urn:microsoft.com/office/officeart/2005/8/layout/hierarchy1"/>
    <dgm:cxn modelId="{A6A2E210-162F-40B8-A193-589E78F76CD5}" type="presParOf" srcId="{F133177A-5BCD-4E45-900A-DDC1762C3466}" destId="{89951C87-D16F-4C32-8D5F-413E633C97FF}" srcOrd="1" destOrd="0" presId="urn:microsoft.com/office/officeart/2005/8/layout/hierarchy1"/>
    <dgm:cxn modelId="{DA7F9C8E-D3AA-40CC-9641-6A28F41E4499}" type="presParOf" srcId="{2156B6FA-10E4-4B47-B456-FD37B5002AD1}" destId="{F281722D-5BDC-4FD2-AE40-86B722E75D44}" srcOrd="1" destOrd="0" presId="urn:microsoft.com/office/officeart/2005/8/layout/hierarchy1"/>
    <dgm:cxn modelId="{79520F27-74E1-445B-B75D-EFF1AFC74DBE}" type="presParOf" srcId="{5B3CAB02-64F7-49E1-909C-30113AE4C669}" destId="{777E18BE-86A0-4358-93A3-7DE094A307E0}" srcOrd="2" destOrd="0" presId="urn:microsoft.com/office/officeart/2005/8/layout/hierarchy1"/>
    <dgm:cxn modelId="{8AB00EE7-DCE6-4CE9-ADF7-5FA811E28F67}" type="presParOf" srcId="{5B3CAB02-64F7-49E1-909C-30113AE4C669}" destId="{1703EE07-AAC5-4CE9-A1BA-C00128C25936}" srcOrd="3" destOrd="0" presId="urn:microsoft.com/office/officeart/2005/8/layout/hierarchy1"/>
    <dgm:cxn modelId="{0E2F2545-4B11-496B-ADA8-204AF9606B5A}" type="presParOf" srcId="{1703EE07-AAC5-4CE9-A1BA-C00128C25936}" destId="{FDF73753-E2A0-4181-B3F8-337683C05CC6}" srcOrd="0" destOrd="0" presId="urn:microsoft.com/office/officeart/2005/8/layout/hierarchy1"/>
    <dgm:cxn modelId="{E6B4368A-012F-4E57-A903-50B52ABAEBBA}" type="presParOf" srcId="{FDF73753-E2A0-4181-B3F8-337683C05CC6}" destId="{0F24DEC4-5AC4-4D76-98CF-280741A788BC}" srcOrd="0" destOrd="0" presId="urn:microsoft.com/office/officeart/2005/8/layout/hierarchy1"/>
    <dgm:cxn modelId="{E5897E96-892C-4C38-ADC0-B89A637E6EBB}" type="presParOf" srcId="{FDF73753-E2A0-4181-B3F8-337683C05CC6}" destId="{E0F2C55B-E486-4F16-AF45-77685906FC99}" srcOrd="1" destOrd="0" presId="urn:microsoft.com/office/officeart/2005/8/layout/hierarchy1"/>
    <dgm:cxn modelId="{F57CCF88-C8A4-4AAC-AFA6-A9D67CC401CE}" type="presParOf" srcId="{1703EE07-AAC5-4CE9-A1BA-C00128C25936}" destId="{94658CAC-311B-4114-AAD7-1FDAFC5ECE99}" srcOrd="1" destOrd="0" presId="urn:microsoft.com/office/officeart/2005/8/layout/hierarchy1"/>
    <dgm:cxn modelId="{2FC7A12C-5530-4D39-8BC9-97D174E10B58}" type="presParOf" srcId="{94658CAC-311B-4114-AAD7-1FDAFC5ECE99}" destId="{E336DBB4-5CF6-4A2C-BD04-C5869221C7C8}" srcOrd="0" destOrd="0" presId="urn:microsoft.com/office/officeart/2005/8/layout/hierarchy1"/>
    <dgm:cxn modelId="{1A0CC3C5-642E-47B4-93D7-F6FAE3BB915E}" type="presParOf" srcId="{94658CAC-311B-4114-AAD7-1FDAFC5ECE99}" destId="{CCDD50C3-6B72-43FE-8BE3-5140473DBBAB}" srcOrd="1" destOrd="0" presId="urn:microsoft.com/office/officeart/2005/8/layout/hierarchy1"/>
    <dgm:cxn modelId="{AE9AF859-811A-4FCF-97EF-F2879EA305FB}" type="presParOf" srcId="{CCDD50C3-6B72-43FE-8BE3-5140473DBBAB}" destId="{172BCEE5-78D4-4DA2-96A7-97B57038F527}" srcOrd="0" destOrd="0" presId="urn:microsoft.com/office/officeart/2005/8/layout/hierarchy1"/>
    <dgm:cxn modelId="{3C8241F7-0D5F-4A59-B170-650AA534BA29}" type="presParOf" srcId="{172BCEE5-78D4-4DA2-96A7-97B57038F527}" destId="{B8376897-B067-4CCF-8FC2-6B3F6473391C}" srcOrd="0" destOrd="0" presId="urn:microsoft.com/office/officeart/2005/8/layout/hierarchy1"/>
    <dgm:cxn modelId="{39D72EB5-C38B-4DC2-A0A3-3EB126A01CDC}" type="presParOf" srcId="{172BCEE5-78D4-4DA2-96A7-97B57038F527}" destId="{E071B3FA-B488-4A49-AD17-081BB46DC0DB}" srcOrd="1" destOrd="0" presId="urn:microsoft.com/office/officeart/2005/8/layout/hierarchy1"/>
    <dgm:cxn modelId="{94E8DFC3-294C-4883-86FC-FEBC581A0433}" type="presParOf" srcId="{CCDD50C3-6B72-43FE-8BE3-5140473DBBAB}" destId="{68F5309E-1651-495C-B38F-9781C4E3E804}" srcOrd="1" destOrd="0" presId="urn:microsoft.com/office/officeart/2005/8/layout/hierarchy1"/>
    <dgm:cxn modelId="{CD01AFEB-BACE-4A58-ADDA-9B88841BD988}" type="presParOf" srcId="{94658CAC-311B-4114-AAD7-1FDAFC5ECE99}" destId="{A428A64A-802F-4B55-9BF2-B4B0A4FFCAEC}" srcOrd="2" destOrd="0" presId="urn:microsoft.com/office/officeart/2005/8/layout/hierarchy1"/>
    <dgm:cxn modelId="{A40B6F75-6DFC-410F-9F1E-F6868AC6E45B}" type="presParOf" srcId="{94658CAC-311B-4114-AAD7-1FDAFC5ECE99}" destId="{A84FCEE5-9913-4E88-8D9D-711413165ADC}" srcOrd="3" destOrd="0" presId="urn:microsoft.com/office/officeart/2005/8/layout/hierarchy1"/>
    <dgm:cxn modelId="{FECDDC8C-281F-4C77-A24F-7E3E143120F5}" type="presParOf" srcId="{A84FCEE5-9913-4E88-8D9D-711413165ADC}" destId="{F4337AFD-63C6-48EC-8821-DA3BEF3DF06E}" srcOrd="0" destOrd="0" presId="urn:microsoft.com/office/officeart/2005/8/layout/hierarchy1"/>
    <dgm:cxn modelId="{BB4EB9A7-CB33-4335-9B5C-38F27C351744}" type="presParOf" srcId="{F4337AFD-63C6-48EC-8821-DA3BEF3DF06E}" destId="{E69112B4-B759-4571-B68D-9A9F37DC2E92}" srcOrd="0" destOrd="0" presId="urn:microsoft.com/office/officeart/2005/8/layout/hierarchy1"/>
    <dgm:cxn modelId="{12A4CBDA-F552-4488-A5D2-76306FA6E90E}" type="presParOf" srcId="{F4337AFD-63C6-48EC-8821-DA3BEF3DF06E}" destId="{E1A419EB-F982-4E76-8289-FBA5A6AA1822}" srcOrd="1" destOrd="0" presId="urn:microsoft.com/office/officeart/2005/8/layout/hierarchy1"/>
    <dgm:cxn modelId="{EB4EDEAB-194C-41EC-955C-CD5CED840752}" type="presParOf" srcId="{A84FCEE5-9913-4E88-8D9D-711413165ADC}" destId="{8855A7F1-EC2A-4D9A-A5BA-536661E02B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8A64A-802F-4B55-9BF2-B4B0A4FFCAEC}">
      <dsp:nvSpPr>
        <dsp:cNvPr id="0" name=""/>
        <dsp:cNvSpPr/>
      </dsp:nvSpPr>
      <dsp:spPr>
        <a:xfrm>
          <a:off x="3483507" y="1936388"/>
          <a:ext cx="598492" cy="284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101"/>
              </a:lnTo>
              <a:lnTo>
                <a:pt x="598492" y="194101"/>
              </a:lnTo>
              <a:lnTo>
                <a:pt x="598492" y="2848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6DBB4-5CF6-4A2C-BD04-C5869221C7C8}">
      <dsp:nvSpPr>
        <dsp:cNvPr id="0" name=""/>
        <dsp:cNvSpPr/>
      </dsp:nvSpPr>
      <dsp:spPr>
        <a:xfrm>
          <a:off x="2885015" y="1936388"/>
          <a:ext cx="598492" cy="284827"/>
        </a:xfrm>
        <a:custGeom>
          <a:avLst/>
          <a:gdLst/>
          <a:ahLst/>
          <a:cxnLst/>
          <a:rect l="0" t="0" r="0" b="0"/>
          <a:pathLst>
            <a:path>
              <a:moveTo>
                <a:pt x="598492" y="0"/>
              </a:moveTo>
              <a:lnTo>
                <a:pt x="598492" y="194101"/>
              </a:lnTo>
              <a:lnTo>
                <a:pt x="0" y="194101"/>
              </a:lnTo>
              <a:lnTo>
                <a:pt x="0" y="2848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E18BE-86A0-4358-93A3-7DE094A307E0}">
      <dsp:nvSpPr>
        <dsp:cNvPr id="0" name=""/>
        <dsp:cNvSpPr/>
      </dsp:nvSpPr>
      <dsp:spPr>
        <a:xfrm>
          <a:off x="2286523" y="1029673"/>
          <a:ext cx="1196984" cy="284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101"/>
              </a:lnTo>
              <a:lnTo>
                <a:pt x="1196984" y="194101"/>
              </a:lnTo>
              <a:lnTo>
                <a:pt x="1196984" y="2848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2322E-0624-4841-804E-2A12B97F15B0}">
      <dsp:nvSpPr>
        <dsp:cNvPr id="0" name=""/>
        <dsp:cNvSpPr/>
      </dsp:nvSpPr>
      <dsp:spPr>
        <a:xfrm>
          <a:off x="1089539" y="1936388"/>
          <a:ext cx="598492" cy="284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101"/>
              </a:lnTo>
              <a:lnTo>
                <a:pt x="598492" y="194101"/>
              </a:lnTo>
              <a:lnTo>
                <a:pt x="598492" y="2848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482B4-80BC-40DD-9B34-093E6FA7869C}">
      <dsp:nvSpPr>
        <dsp:cNvPr id="0" name=""/>
        <dsp:cNvSpPr/>
      </dsp:nvSpPr>
      <dsp:spPr>
        <a:xfrm>
          <a:off x="491046" y="1936388"/>
          <a:ext cx="598492" cy="284827"/>
        </a:xfrm>
        <a:custGeom>
          <a:avLst/>
          <a:gdLst/>
          <a:ahLst/>
          <a:cxnLst/>
          <a:rect l="0" t="0" r="0" b="0"/>
          <a:pathLst>
            <a:path>
              <a:moveTo>
                <a:pt x="598492" y="0"/>
              </a:moveTo>
              <a:lnTo>
                <a:pt x="598492" y="194101"/>
              </a:lnTo>
              <a:lnTo>
                <a:pt x="0" y="194101"/>
              </a:lnTo>
              <a:lnTo>
                <a:pt x="0" y="2848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B483A-8646-4569-8728-E7C898F4C76D}">
      <dsp:nvSpPr>
        <dsp:cNvPr id="0" name=""/>
        <dsp:cNvSpPr/>
      </dsp:nvSpPr>
      <dsp:spPr>
        <a:xfrm>
          <a:off x="1089539" y="1029673"/>
          <a:ext cx="1196984" cy="284827"/>
        </a:xfrm>
        <a:custGeom>
          <a:avLst/>
          <a:gdLst/>
          <a:ahLst/>
          <a:cxnLst/>
          <a:rect l="0" t="0" r="0" b="0"/>
          <a:pathLst>
            <a:path>
              <a:moveTo>
                <a:pt x="1196984" y="0"/>
              </a:moveTo>
              <a:lnTo>
                <a:pt x="1196984" y="194101"/>
              </a:lnTo>
              <a:lnTo>
                <a:pt x="0" y="194101"/>
              </a:lnTo>
              <a:lnTo>
                <a:pt x="0" y="28482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17941-6A65-4722-B8AB-5287EC353E45}">
      <dsp:nvSpPr>
        <dsp:cNvPr id="0" name=""/>
        <dsp:cNvSpPr/>
      </dsp:nvSpPr>
      <dsp:spPr>
        <a:xfrm>
          <a:off x="1796847" y="407785"/>
          <a:ext cx="979350" cy="621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976DD-E9E5-404C-90DA-E3F04CF3E924}">
      <dsp:nvSpPr>
        <dsp:cNvPr id="0" name=""/>
        <dsp:cNvSpPr/>
      </dsp:nvSpPr>
      <dsp:spPr>
        <a:xfrm>
          <a:off x="1905664" y="511161"/>
          <a:ext cx="979350" cy="62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/>
            <a:t>Scenario 3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/>
            <a:t>Hungry offspring</a:t>
          </a:r>
        </a:p>
      </dsp:txBody>
      <dsp:txXfrm>
        <a:off x="1923878" y="529375"/>
        <a:ext cx="942922" cy="585459"/>
      </dsp:txXfrm>
    </dsp:sp>
    <dsp:sp modelId="{E994C706-9920-412D-969E-B6CE92604016}">
      <dsp:nvSpPr>
        <dsp:cNvPr id="0" name=""/>
        <dsp:cNvSpPr/>
      </dsp:nvSpPr>
      <dsp:spPr>
        <a:xfrm>
          <a:off x="599863" y="1314501"/>
          <a:ext cx="979350" cy="621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E837F-5AB3-40B1-89C7-B82339BF809D}">
      <dsp:nvSpPr>
        <dsp:cNvPr id="0" name=""/>
        <dsp:cNvSpPr/>
      </dsp:nvSpPr>
      <dsp:spPr>
        <a:xfrm>
          <a:off x="708680" y="1417877"/>
          <a:ext cx="979350" cy="62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/>
            <a:t>r-strategy</a:t>
          </a:r>
        </a:p>
      </dsp:txBody>
      <dsp:txXfrm>
        <a:off x="726894" y="1436091"/>
        <a:ext cx="942922" cy="585459"/>
      </dsp:txXfrm>
    </dsp:sp>
    <dsp:sp modelId="{B8EED992-1607-4E07-833D-E3CDA834C0A6}">
      <dsp:nvSpPr>
        <dsp:cNvPr id="0" name=""/>
        <dsp:cNvSpPr/>
      </dsp:nvSpPr>
      <dsp:spPr>
        <a:xfrm>
          <a:off x="1371" y="2221216"/>
          <a:ext cx="979350" cy="6218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01AE4-55FA-4697-9532-DCC18BE58E50}">
      <dsp:nvSpPr>
        <dsp:cNvPr id="0" name=""/>
        <dsp:cNvSpPr/>
      </dsp:nvSpPr>
      <dsp:spPr>
        <a:xfrm>
          <a:off x="110188" y="2324592"/>
          <a:ext cx="979350" cy="62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Roll odd numbers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The offspring find food.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(Survive)</a:t>
          </a:r>
        </a:p>
      </dsp:txBody>
      <dsp:txXfrm>
        <a:off x="128402" y="2342806"/>
        <a:ext cx="942922" cy="585459"/>
      </dsp:txXfrm>
    </dsp:sp>
    <dsp:sp modelId="{5D92D62E-2786-4D9C-B96A-CC289C2EDFF7}">
      <dsp:nvSpPr>
        <dsp:cNvPr id="0" name=""/>
        <dsp:cNvSpPr/>
      </dsp:nvSpPr>
      <dsp:spPr>
        <a:xfrm>
          <a:off x="1198355" y="2221216"/>
          <a:ext cx="979350" cy="6218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51C87-D16F-4C32-8D5F-413E633C97FF}">
      <dsp:nvSpPr>
        <dsp:cNvPr id="0" name=""/>
        <dsp:cNvSpPr/>
      </dsp:nvSpPr>
      <dsp:spPr>
        <a:xfrm>
          <a:off x="1307172" y="2324592"/>
          <a:ext cx="979350" cy="62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Roll even numbers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The offspring find food.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(Lose 15 offspring)</a:t>
          </a:r>
        </a:p>
      </dsp:txBody>
      <dsp:txXfrm>
        <a:off x="1325386" y="2342806"/>
        <a:ext cx="942922" cy="585459"/>
      </dsp:txXfrm>
    </dsp:sp>
    <dsp:sp modelId="{0F24DEC4-5AC4-4D76-98CF-280741A788BC}">
      <dsp:nvSpPr>
        <dsp:cNvPr id="0" name=""/>
        <dsp:cNvSpPr/>
      </dsp:nvSpPr>
      <dsp:spPr>
        <a:xfrm>
          <a:off x="2993831" y="1314501"/>
          <a:ext cx="979350" cy="6218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2C55B-E486-4F16-AF45-77685906FC99}">
      <dsp:nvSpPr>
        <dsp:cNvPr id="0" name=""/>
        <dsp:cNvSpPr/>
      </dsp:nvSpPr>
      <dsp:spPr>
        <a:xfrm>
          <a:off x="3102648" y="1417877"/>
          <a:ext cx="979350" cy="62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/>
            <a:t>K-strategy</a:t>
          </a:r>
        </a:p>
      </dsp:txBody>
      <dsp:txXfrm>
        <a:off x="3120862" y="1436091"/>
        <a:ext cx="942922" cy="585459"/>
      </dsp:txXfrm>
    </dsp:sp>
    <dsp:sp modelId="{B8376897-B067-4CCF-8FC2-6B3F6473391C}">
      <dsp:nvSpPr>
        <dsp:cNvPr id="0" name=""/>
        <dsp:cNvSpPr/>
      </dsp:nvSpPr>
      <dsp:spPr>
        <a:xfrm>
          <a:off x="2395339" y="2221216"/>
          <a:ext cx="979350" cy="6218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1B3FA-B488-4A49-AD17-081BB46DC0DB}">
      <dsp:nvSpPr>
        <dsp:cNvPr id="0" name=""/>
        <dsp:cNvSpPr/>
      </dsp:nvSpPr>
      <dsp:spPr>
        <a:xfrm>
          <a:off x="2504156" y="2324592"/>
          <a:ext cx="979350" cy="62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Roll numbers 1-4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Parent brings food.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(Survive)</a:t>
          </a:r>
        </a:p>
      </dsp:txBody>
      <dsp:txXfrm>
        <a:off x="2522370" y="2342806"/>
        <a:ext cx="942922" cy="585459"/>
      </dsp:txXfrm>
    </dsp:sp>
    <dsp:sp modelId="{E69112B4-B759-4571-B68D-9A9F37DC2E92}">
      <dsp:nvSpPr>
        <dsp:cNvPr id="0" name=""/>
        <dsp:cNvSpPr/>
      </dsp:nvSpPr>
      <dsp:spPr>
        <a:xfrm>
          <a:off x="3592323" y="2221216"/>
          <a:ext cx="979350" cy="6218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419EB-F982-4E76-8289-FBA5A6AA1822}">
      <dsp:nvSpPr>
        <dsp:cNvPr id="0" name=""/>
        <dsp:cNvSpPr/>
      </dsp:nvSpPr>
      <dsp:spPr>
        <a:xfrm>
          <a:off x="3701140" y="2324592"/>
          <a:ext cx="979350" cy="621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Roll numbers 5-6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Parent can’t find food.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(Lose 1 offspring)</a:t>
          </a:r>
        </a:p>
      </dsp:txBody>
      <dsp:txXfrm>
        <a:off x="3719354" y="2342806"/>
        <a:ext cx="942922" cy="585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8A64A-802F-4B55-9BF2-B4B0A4FFCAEC}">
      <dsp:nvSpPr>
        <dsp:cNvPr id="0" name=""/>
        <dsp:cNvSpPr/>
      </dsp:nvSpPr>
      <dsp:spPr>
        <a:xfrm>
          <a:off x="3353383" y="1689082"/>
          <a:ext cx="576135" cy="27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51"/>
              </a:lnTo>
              <a:lnTo>
                <a:pt x="576135" y="186851"/>
              </a:lnTo>
              <a:lnTo>
                <a:pt x="576135" y="2741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6DBB4-5CF6-4A2C-BD04-C5869221C7C8}">
      <dsp:nvSpPr>
        <dsp:cNvPr id="0" name=""/>
        <dsp:cNvSpPr/>
      </dsp:nvSpPr>
      <dsp:spPr>
        <a:xfrm>
          <a:off x="2777247" y="1689082"/>
          <a:ext cx="576135" cy="274188"/>
        </a:xfrm>
        <a:custGeom>
          <a:avLst/>
          <a:gdLst/>
          <a:ahLst/>
          <a:cxnLst/>
          <a:rect l="0" t="0" r="0" b="0"/>
          <a:pathLst>
            <a:path>
              <a:moveTo>
                <a:pt x="576135" y="0"/>
              </a:moveTo>
              <a:lnTo>
                <a:pt x="576135" y="186851"/>
              </a:lnTo>
              <a:lnTo>
                <a:pt x="0" y="186851"/>
              </a:lnTo>
              <a:lnTo>
                <a:pt x="0" y="2741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E18BE-86A0-4358-93A3-7DE094A307E0}">
      <dsp:nvSpPr>
        <dsp:cNvPr id="0" name=""/>
        <dsp:cNvSpPr/>
      </dsp:nvSpPr>
      <dsp:spPr>
        <a:xfrm>
          <a:off x="2201111" y="816236"/>
          <a:ext cx="1152271" cy="27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51"/>
              </a:lnTo>
              <a:lnTo>
                <a:pt x="1152271" y="186851"/>
              </a:lnTo>
              <a:lnTo>
                <a:pt x="1152271" y="274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2322E-0624-4841-804E-2A12B97F15B0}">
      <dsp:nvSpPr>
        <dsp:cNvPr id="0" name=""/>
        <dsp:cNvSpPr/>
      </dsp:nvSpPr>
      <dsp:spPr>
        <a:xfrm>
          <a:off x="1048839" y="1689082"/>
          <a:ext cx="576135" cy="27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51"/>
              </a:lnTo>
              <a:lnTo>
                <a:pt x="576135" y="186851"/>
              </a:lnTo>
              <a:lnTo>
                <a:pt x="576135" y="2741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482B4-80BC-40DD-9B34-093E6FA7869C}">
      <dsp:nvSpPr>
        <dsp:cNvPr id="0" name=""/>
        <dsp:cNvSpPr/>
      </dsp:nvSpPr>
      <dsp:spPr>
        <a:xfrm>
          <a:off x="472704" y="1689082"/>
          <a:ext cx="576135" cy="274188"/>
        </a:xfrm>
        <a:custGeom>
          <a:avLst/>
          <a:gdLst/>
          <a:ahLst/>
          <a:cxnLst/>
          <a:rect l="0" t="0" r="0" b="0"/>
          <a:pathLst>
            <a:path>
              <a:moveTo>
                <a:pt x="576135" y="0"/>
              </a:moveTo>
              <a:lnTo>
                <a:pt x="576135" y="186851"/>
              </a:lnTo>
              <a:lnTo>
                <a:pt x="0" y="186851"/>
              </a:lnTo>
              <a:lnTo>
                <a:pt x="0" y="2741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B483A-8646-4569-8728-E7C898F4C76D}">
      <dsp:nvSpPr>
        <dsp:cNvPr id="0" name=""/>
        <dsp:cNvSpPr/>
      </dsp:nvSpPr>
      <dsp:spPr>
        <a:xfrm>
          <a:off x="1048839" y="816236"/>
          <a:ext cx="1152271" cy="274188"/>
        </a:xfrm>
        <a:custGeom>
          <a:avLst/>
          <a:gdLst/>
          <a:ahLst/>
          <a:cxnLst/>
          <a:rect l="0" t="0" r="0" b="0"/>
          <a:pathLst>
            <a:path>
              <a:moveTo>
                <a:pt x="1152271" y="0"/>
              </a:moveTo>
              <a:lnTo>
                <a:pt x="1152271" y="186851"/>
              </a:lnTo>
              <a:lnTo>
                <a:pt x="0" y="186851"/>
              </a:lnTo>
              <a:lnTo>
                <a:pt x="0" y="274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17941-6A65-4722-B8AB-5287EC353E45}">
      <dsp:nvSpPr>
        <dsp:cNvPr id="0" name=""/>
        <dsp:cNvSpPr/>
      </dsp:nvSpPr>
      <dsp:spPr>
        <a:xfrm>
          <a:off x="1729727" y="217578"/>
          <a:ext cx="942767" cy="598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976DD-E9E5-404C-90DA-E3F04CF3E924}">
      <dsp:nvSpPr>
        <dsp:cNvPr id="0" name=""/>
        <dsp:cNvSpPr/>
      </dsp:nvSpPr>
      <dsp:spPr>
        <a:xfrm>
          <a:off x="1834479" y="317093"/>
          <a:ext cx="942767" cy="59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/>
            <a:t>Scenario 1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/>
            <a:t>Prowling predator</a:t>
          </a:r>
        </a:p>
      </dsp:txBody>
      <dsp:txXfrm>
        <a:off x="1852013" y="334627"/>
        <a:ext cx="907699" cy="563589"/>
      </dsp:txXfrm>
    </dsp:sp>
    <dsp:sp modelId="{E994C706-9920-412D-969E-B6CE92604016}">
      <dsp:nvSpPr>
        <dsp:cNvPr id="0" name=""/>
        <dsp:cNvSpPr/>
      </dsp:nvSpPr>
      <dsp:spPr>
        <a:xfrm>
          <a:off x="577456" y="1090424"/>
          <a:ext cx="942767" cy="598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E837F-5AB3-40B1-89C7-B82339BF809D}">
      <dsp:nvSpPr>
        <dsp:cNvPr id="0" name=""/>
        <dsp:cNvSpPr/>
      </dsp:nvSpPr>
      <dsp:spPr>
        <a:xfrm>
          <a:off x="682208" y="1189938"/>
          <a:ext cx="942767" cy="59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/>
            <a:t>r-strategy</a:t>
          </a:r>
        </a:p>
      </dsp:txBody>
      <dsp:txXfrm>
        <a:off x="699742" y="1207472"/>
        <a:ext cx="907699" cy="563589"/>
      </dsp:txXfrm>
    </dsp:sp>
    <dsp:sp modelId="{B8EED992-1607-4E07-833D-E3CDA834C0A6}">
      <dsp:nvSpPr>
        <dsp:cNvPr id="0" name=""/>
        <dsp:cNvSpPr/>
      </dsp:nvSpPr>
      <dsp:spPr>
        <a:xfrm>
          <a:off x="1320" y="1963270"/>
          <a:ext cx="942767" cy="598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01AE4-55FA-4697-9532-DCC18BE58E50}">
      <dsp:nvSpPr>
        <dsp:cNvPr id="0" name=""/>
        <dsp:cNvSpPr/>
      </dsp:nvSpPr>
      <dsp:spPr>
        <a:xfrm>
          <a:off x="106072" y="2062784"/>
          <a:ext cx="942767" cy="59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/>
            <a:t>Roll numbers 5-6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/>
            <a:t>The offspring hide.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/>
            <a:t>(Survive)</a:t>
          </a:r>
        </a:p>
      </dsp:txBody>
      <dsp:txXfrm>
        <a:off x="123606" y="2080318"/>
        <a:ext cx="907699" cy="563589"/>
      </dsp:txXfrm>
    </dsp:sp>
    <dsp:sp modelId="{5D92D62E-2786-4D9C-B96A-CC289C2EDFF7}">
      <dsp:nvSpPr>
        <dsp:cNvPr id="0" name=""/>
        <dsp:cNvSpPr/>
      </dsp:nvSpPr>
      <dsp:spPr>
        <a:xfrm>
          <a:off x="1153591" y="1963270"/>
          <a:ext cx="942767" cy="598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51C87-D16F-4C32-8D5F-413E633C97FF}">
      <dsp:nvSpPr>
        <dsp:cNvPr id="0" name=""/>
        <dsp:cNvSpPr/>
      </dsp:nvSpPr>
      <dsp:spPr>
        <a:xfrm>
          <a:off x="1258343" y="2062784"/>
          <a:ext cx="942767" cy="59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/>
            <a:t>Roll numbers 1-4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/>
            <a:t>Predator eats 10 offspring.</a:t>
          </a:r>
        </a:p>
      </dsp:txBody>
      <dsp:txXfrm>
        <a:off x="1275877" y="2080318"/>
        <a:ext cx="907699" cy="563589"/>
      </dsp:txXfrm>
    </dsp:sp>
    <dsp:sp modelId="{0F24DEC4-5AC4-4D76-98CF-280741A788BC}">
      <dsp:nvSpPr>
        <dsp:cNvPr id="0" name=""/>
        <dsp:cNvSpPr/>
      </dsp:nvSpPr>
      <dsp:spPr>
        <a:xfrm>
          <a:off x="2881999" y="1090424"/>
          <a:ext cx="942767" cy="598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2C55B-E486-4F16-AF45-77685906FC99}">
      <dsp:nvSpPr>
        <dsp:cNvPr id="0" name=""/>
        <dsp:cNvSpPr/>
      </dsp:nvSpPr>
      <dsp:spPr>
        <a:xfrm>
          <a:off x="2986751" y="1189938"/>
          <a:ext cx="942767" cy="59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/>
            <a:t>K-strategy</a:t>
          </a:r>
        </a:p>
      </dsp:txBody>
      <dsp:txXfrm>
        <a:off x="3004285" y="1207472"/>
        <a:ext cx="907699" cy="563589"/>
      </dsp:txXfrm>
    </dsp:sp>
    <dsp:sp modelId="{B8376897-B067-4CCF-8FC2-6B3F6473391C}">
      <dsp:nvSpPr>
        <dsp:cNvPr id="0" name=""/>
        <dsp:cNvSpPr/>
      </dsp:nvSpPr>
      <dsp:spPr>
        <a:xfrm>
          <a:off x="2305863" y="1963270"/>
          <a:ext cx="942767" cy="598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1B3FA-B488-4A49-AD17-081BB46DC0DB}">
      <dsp:nvSpPr>
        <dsp:cNvPr id="0" name=""/>
        <dsp:cNvSpPr/>
      </dsp:nvSpPr>
      <dsp:spPr>
        <a:xfrm>
          <a:off x="2410615" y="2062784"/>
          <a:ext cx="942767" cy="59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Roll numbers 1-4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Parent fights predator.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(Survive)</a:t>
          </a:r>
        </a:p>
      </dsp:txBody>
      <dsp:txXfrm>
        <a:off x="2428149" y="2080318"/>
        <a:ext cx="907699" cy="563589"/>
      </dsp:txXfrm>
    </dsp:sp>
    <dsp:sp modelId="{E69112B4-B759-4571-B68D-9A9F37DC2E92}">
      <dsp:nvSpPr>
        <dsp:cNvPr id="0" name=""/>
        <dsp:cNvSpPr/>
      </dsp:nvSpPr>
      <dsp:spPr>
        <a:xfrm>
          <a:off x="3458135" y="1963270"/>
          <a:ext cx="942767" cy="598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419EB-F982-4E76-8289-FBA5A6AA1822}">
      <dsp:nvSpPr>
        <dsp:cNvPr id="0" name=""/>
        <dsp:cNvSpPr/>
      </dsp:nvSpPr>
      <dsp:spPr>
        <a:xfrm>
          <a:off x="3562886" y="2062784"/>
          <a:ext cx="942767" cy="59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Roll numbers 5-6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Parent cannot fight predator.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(Lose 1 offspring)</a:t>
          </a:r>
        </a:p>
      </dsp:txBody>
      <dsp:txXfrm>
        <a:off x="3580420" y="2080318"/>
        <a:ext cx="907699" cy="563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8A64A-802F-4B55-9BF2-B4B0A4FFCAEC}">
      <dsp:nvSpPr>
        <dsp:cNvPr id="0" name=""/>
        <dsp:cNvSpPr/>
      </dsp:nvSpPr>
      <dsp:spPr>
        <a:xfrm>
          <a:off x="3428930" y="1533445"/>
          <a:ext cx="589115" cy="280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60"/>
              </a:lnTo>
              <a:lnTo>
                <a:pt x="589115" y="191060"/>
              </a:lnTo>
              <a:lnTo>
                <a:pt x="589115" y="28036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6DBB4-5CF6-4A2C-BD04-C5869221C7C8}">
      <dsp:nvSpPr>
        <dsp:cNvPr id="0" name=""/>
        <dsp:cNvSpPr/>
      </dsp:nvSpPr>
      <dsp:spPr>
        <a:xfrm>
          <a:off x="2839815" y="1533445"/>
          <a:ext cx="589115" cy="280365"/>
        </a:xfrm>
        <a:custGeom>
          <a:avLst/>
          <a:gdLst/>
          <a:ahLst/>
          <a:cxnLst/>
          <a:rect l="0" t="0" r="0" b="0"/>
          <a:pathLst>
            <a:path>
              <a:moveTo>
                <a:pt x="589115" y="0"/>
              </a:moveTo>
              <a:lnTo>
                <a:pt x="589115" y="191060"/>
              </a:lnTo>
              <a:lnTo>
                <a:pt x="0" y="191060"/>
              </a:lnTo>
              <a:lnTo>
                <a:pt x="0" y="28036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E18BE-86A0-4358-93A3-7DE094A307E0}">
      <dsp:nvSpPr>
        <dsp:cNvPr id="0" name=""/>
        <dsp:cNvSpPr/>
      </dsp:nvSpPr>
      <dsp:spPr>
        <a:xfrm>
          <a:off x="2250700" y="640935"/>
          <a:ext cx="1178230" cy="280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60"/>
              </a:lnTo>
              <a:lnTo>
                <a:pt x="1178230" y="191060"/>
              </a:lnTo>
              <a:lnTo>
                <a:pt x="1178230" y="2803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2322E-0624-4841-804E-2A12B97F15B0}">
      <dsp:nvSpPr>
        <dsp:cNvPr id="0" name=""/>
        <dsp:cNvSpPr/>
      </dsp:nvSpPr>
      <dsp:spPr>
        <a:xfrm>
          <a:off x="1072469" y="1533445"/>
          <a:ext cx="589115" cy="280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60"/>
              </a:lnTo>
              <a:lnTo>
                <a:pt x="589115" y="191060"/>
              </a:lnTo>
              <a:lnTo>
                <a:pt x="589115" y="28036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482B4-80BC-40DD-9B34-093E6FA7869C}">
      <dsp:nvSpPr>
        <dsp:cNvPr id="0" name=""/>
        <dsp:cNvSpPr/>
      </dsp:nvSpPr>
      <dsp:spPr>
        <a:xfrm>
          <a:off x="483353" y="1533445"/>
          <a:ext cx="589115" cy="280365"/>
        </a:xfrm>
        <a:custGeom>
          <a:avLst/>
          <a:gdLst/>
          <a:ahLst/>
          <a:cxnLst/>
          <a:rect l="0" t="0" r="0" b="0"/>
          <a:pathLst>
            <a:path>
              <a:moveTo>
                <a:pt x="589115" y="0"/>
              </a:moveTo>
              <a:lnTo>
                <a:pt x="589115" y="191060"/>
              </a:lnTo>
              <a:lnTo>
                <a:pt x="0" y="191060"/>
              </a:lnTo>
              <a:lnTo>
                <a:pt x="0" y="28036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B483A-8646-4569-8728-E7C898F4C76D}">
      <dsp:nvSpPr>
        <dsp:cNvPr id="0" name=""/>
        <dsp:cNvSpPr/>
      </dsp:nvSpPr>
      <dsp:spPr>
        <a:xfrm>
          <a:off x="1072469" y="640935"/>
          <a:ext cx="1178230" cy="280365"/>
        </a:xfrm>
        <a:custGeom>
          <a:avLst/>
          <a:gdLst/>
          <a:ahLst/>
          <a:cxnLst/>
          <a:rect l="0" t="0" r="0" b="0"/>
          <a:pathLst>
            <a:path>
              <a:moveTo>
                <a:pt x="1178230" y="0"/>
              </a:moveTo>
              <a:lnTo>
                <a:pt x="1178230" y="191060"/>
              </a:lnTo>
              <a:lnTo>
                <a:pt x="0" y="191060"/>
              </a:lnTo>
              <a:lnTo>
                <a:pt x="0" y="2803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17941-6A65-4722-B8AB-5287EC353E45}">
      <dsp:nvSpPr>
        <dsp:cNvPr id="0" name=""/>
        <dsp:cNvSpPr/>
      </dsp:nvSpPr>
      <dsp:spPr>
        <a:xfrm>
          <a:off x="1768696" y="28790"/>
          <a:ext cx="964007" cy="6121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976DD-E9E5-404C-90DA-E3F04CF3E924}">
      <dsp:nvSpPr>
        <dsp:cNvPr id="0" name=""/>
        <dsp:cNvSpPr/>
      </dsp:nvSpPr>
      <dsp:spPr>
        <a:xfrm>
          <a:off x="1875808" y="130546"/>
          <a:ext cx="964007" cy="612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/>
            <a:t>Scenario 2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/>
            <a:t>Not see parents all day</a:t>
          </a:r>
        </a:p>
      </dsp:txBody>
      <dsp:txXfrm>
        <a:off x="1893737" y="148475"/>
        <a:ext cx="928149" cy="576286"/>
      </dsp:txXfrm>
    </dsp:sp>
    <dsp:sp modelId="{E994C706-9920-412D-969E-B6CE92604016}">
      <dsp:nvSpPr>
        <dsp:cNvPr id="0" name=""/>
        <dsp:cNvSpPr/>
      </dsp:nvSpPr>
      <dsp:spPr>
        <a:xfrm>
          <a:off x="590465" y="921300"/>
          <a:ext cx="964007" cy="6121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E837F-5AB3-40B1-89C7-B82339BF809D}">
      <dsp:nvSpPr>
        <dsp:cNvPr id="0" name=""/>
        <dsp:cNvSpPr/>
      </dsp:nvSpPr>
      <dsp:spPr>
        <a:xfrm>
          <a:off x="697577" y="1023056"/>
          <a:ext cx="964007" cy="612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/>
            <a:t>r-strategy</a:t>
          </a:r>
        </a:p>
      </dsp:txBody>
      <dsp:txXfrm>
        <a:off x="715506" y="1040985"/>
        <a:ext cx="928149" cy="576286"/>
      </dsp:txXfrm>
    </dsp:sp>
    <dsp:sp modelId="{B8EED992-1607-4E07-833D-E3CDA834C0A6}">
      <dsp:nvSpPr>
        <dsp:cNvPr id="0" name=""/>
        <dsp:cNvSpPr/>
      </dsp:nvSpPr>
      <dsp:spPr>
        <a:xfrm>
          <a:off x="1350" y="1813810"/>
          <a:ext cx="964007" cy="6121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01AE4-55FA-4697-9532-DCC18BE58E50}">
      <dsp:nvSpPr>
        <dsp:cNvPr id="0" name=""/>
        <dsp:cNvSpPr/>
      </dsp:nvSpPr>
      <dsp:spPr>
        <a:xfrm>
          <a:off x="108462" y="1915566"/>
          <a:ext cx="964007" cy="612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Roll numbers 1-2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The offspring survive alone.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(Survive)</a:t>
          </a:r>
        </a:p>
      </dsp:txBody>
      <dsp:txXfrm>
        <a:off x="126391" y="1933495"/>
        <a:ext cx="928149" cy="576286"/>
      </dsp:txXfrm>
    </dsp:sp>
    <dsp:sp modelId="{5D92D62E-2786-4D9C-B96A-CC289C2EDFF7}">
      <dsp:nvSpPr>
        <dsp:cNvPr id="0" name=""/>
        <dsp:cNvSpPr/>
      </dsp:nvSpPr>
      <dsp:spPr>
        <a:xfrm>
          <a:off x="1179581" y="1813810"/>
          <a:ext cx="964007" cy="6121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51C87-D16F-4C32-8D5F-413E633C97FF}">
      <dsp:nvSpPr>
        <dsp:cNvPr id="0" name=""/>
        <dsp:cNvSpPr/>
      </dsp:nvSpPr>
      <dsp:spPr>
        <a:xfrm>
          <a:off x="1286692" y="1915566"/>
          <a:ext cx="964007" cy="612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Roll numbers 3-6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The offspring run into trouble.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(Lose 20 offspring)</a:t>
          </a:r>
        </a:p>
      </dsp:txBody>
      <dsp:txXfrm>
        <a:off x="1304621" y="1933495"/>
        <a:ext cx="928149" cy="576286"/>
      </dsp:txXfrm>
    </dsp:sp>
    <dsp:sp modelId="{0F24DEC4-5AC4-4D76-98CF-280741A788BC}">
      <dsp:nvSpPr>
        <dsp:cNvPr id="0" name=""/>
        <dsp:cNvSpPr/>
      </dsp:nvSpPr>
      <dsp:spPr>
        <a:xfrm>
          <a:off x="2946927" y="921300"/>
          <a:ext cx="964007" cy="6121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2C55B-E486-4F16-AF45-77685906FC99}">
      <dsp:nvSpPr>
        <dsp:cNvPr id="0" name=""/>
        <dsp:cNvSpPr/>
      </dsp:nvSpPr>
      <dsp:spPr>
        <a:xfrm>
          <a:off x="3054039" y="1023056"/>
          <a:ext cx="964007" cy="612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/>
            <a:t>K-strategy</a:t>
          </a:r>
        </a:p>
      </dsp:txBody>
      <dsp:txXfrm>
        <a:off x="3071968" y="1040985"/>
        <a:ext cx="928149" cy="576286"/>
      </dsp:txXfrm>
    </dsp:sp>
    <dsp:sp modelId="{B8376897-B067-4CCF-8FC2-6B3F6473391C}">
      <dsp:nvSpPr>
        <dsp:cNvPr id="0" name=""/>
        <dsp:cNvSpPr/>
      </dsp:nvSpPr>
      <dsp:spPr>
        <a:xfrm>
          <a:off x="2357811" y="1813810"/>
          <a:ext cx="964007" cy="6121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1B3FA-B488-4A49-AD17-081BB46DC0DB}">
      <dsp:nvSpPr>
        <dsp:cNvPr id="0" name=""/>
        <dsp:cNvSpPr/>
      </dsp:nvSpPr>
      <dsp:spPr>
        <a:xfrm>
          <a:off x="2464923" y="1915566"/>
          <a:ext cx="964007" cy="612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Roll numbers 5-6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Parent returns.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(Survive)</a:t>
          </a:r>
        </a:p>
      </dsp:txBody>
      <dsp:txXfrm>
        <a:off x="2482852" y="1933495"/>
        <a:ext cx="928149" cy="576286"/>
      </dsp:txXfrm>
    </dsp:sp>
    <dsp:sp modelId="{E69112B4-B759-4571-B68D-9A9F37DC2E92}">
      <dsp:nvSpPr>
        <dsp:cNvPr id="0" name=""/>
        <dsp:cNvSpPr/>
      </dsp:nvSpPr>
      <dsp:spPr>
        <a:xfrm>
          <a:off x="3536042" y="1813810"/>
          <a:ext cx="964007" cy="6121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419EB-F982-4E76-8289-FBA5A6AA1822}">
      <dsp:nvSpPr>
        <dsp:cNvPr id="0" name=""/>
        <dsp:cNvSpPr/>
      </dsp:nvSpPr>
      <dsp:spPr>
        <a:xfrm>
          <a:off x="3643154" y="1915566"/>
          <a:ext cx="964007" cy="612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Roll numbers 1-4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Parent doesn’t return.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(Lose 2 offspring)</a:t>
          </a:r>
        </a:p>
      </dsp:txBody>
      <dsp:txXfrm>
        <a:off x="3661083" y="1933495"/>
        <a:ext cx="928149" cy="576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t>4/07/2025</a:t>
            </a:fld>
            <a:endParaRPr lang="en-AU" sz="100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9261" y="8685213"/>
            <a:ext cx="1087153" cy="457200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t>‹#›</a:t>
            </a:fld>
            <a:endParaRPr lang="en-AU" sz="10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5017985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98770" y="64770"/>
            <a:ext cx="1417320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4/07/2025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6063" y="542925"/>
            <a:ext cx="7342188" cy="41306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264" y="4977044"/>
            <a:ext cx="5505891" cy="3481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marL="0" lvl="1"/>
            <a:r>
              <a:rPr lang="en-AU" noProof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6200" y="8685213"/>
            <a:ext cx="48006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5969" y="8685213"/>
            <a:ext cx="98901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895" rtl="0" eaLnBrk="1" latinLnBrk="0" hangingPunct="1">
      <a:defRPr lang="en-US" sz="16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609448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8895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8343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7790" algn="l" defTabSz="1218895" rtl="0" eaLnBrk="1" latinLnBrk="0" hangingPunct="1">
      <a:defRPr lang="en-AU" sz="16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7238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nk_Map_of_Australia_With_Subdivisions_(2024).pn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4.0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/>
              <a:t>https://www.researchgate.net/figure/Map-of-Bogong-moth-migratory-routes-showing-the-names-of-the-major-rivers-in-New-South_fig1_360992093</a:t>
            </a:r>
          </a:p>
          <a:p>
            <a:r>
              <a:rPr lang="en-AU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Wallace, J. R., Maleszka, R., &amp; Warrant, E. J. (2022). Large-scale whole-genome sequencing of migratory Bogong moths </a:t>
            </a:r>
            <a:r>
              <a:rPr lang="en-AU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Agrotis</a:t>
            </a:r>
            <a:r>
              <a:rPr lang="en-AU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infusa</a:t>
            </a:r>
            <a:r>
              <a:rPr lang="en-AU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reveals genetic variants associated with migratory direction in a panmictic population. </a:t>
            </a:r>
            <a:r>
              <a:rPr lang="en-AU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bioRxiv</a:t>
            </a:r>
            <a:r>
              <a:rPr lang="en-AU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2022-05.</a:t>
            </a:r>
            <a:endParaRPr lang="en-AU" b="0"/>
          </a:p>
          <a:p>
            <a:endParaRPr lang="en-AU" b="0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327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/>
              <a:t>https://commons.wikimedia.org/wiki/File:Blank_Map_of_Australia_With_Subdivisions_(2024).png</a:t>
            </a:r>
          </a:p>
          <a:p>
            <a:r>
              <a:rPr lang="en-AU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Green, K., Caley, P., Baker, M., Dreyer, D., Wallace, J., &amp; Warrant, E. (2021). Australian Bogong moths </a:t>
            </a:r>
            <a:r>
              <a:rPr lang="en-AU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Agrotis</a:t>
            </a:r>
            <a:r>
              <a:rPr lang="en-AU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infusa</a:t>
            </a:r>
            <a:r>
              <a:rPr lang="en-AU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(Lepidoptera: </a:t>
            </a:r>
            <a:r>
              <a:rPr lang="en-AU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Noctuidae</a:t>
            </a:r>
            <a:r>
              <a:rPr lang="en-AU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), 1951–2020: decline and crash. </a:t>
            </a:r>
            <a:r>
              <a:rPr lang="en-AU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Austral Entomology</a:t>
            </a:r>
            <a:r>
              <a:rPr lang="en-AU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AU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60</a:t>
            </a:r>
            <a:r>
              <a:rPr lang="en-AU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66-81.</a:t>
            </a:r>
          </a:p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Map of Australia credit:</a:t>
            </a:r>
            <a:br>
              <a:rPr lang="en-US" sz="1600" b="0" i="0" u="none" strike="noStrike">
                <a:effectLst/>
                <a:latin typeface="Arial" panose="020B0604020202020204" pitchFamily="34" charset="0"/>
                <a:hlinkClick r:id="rId3"/>
              </a:rPr>
            </a:br>
            <a:r>
              <a:rPr lang="en-US" sz="1600" b="0" i="0" u="none" strike="noStrike">
                <a:effectLst/>
                <a:latin typeface="Arial" panose="020B0604020202020204" pitchFamily="34" charset="0"/>
                <a:hlinkClick r:id="rId3"/>
              </a:rPr>
              <a:t>FelixCountryBalls163</a:t>
            </a:r>
            <a:r>
              <a:rPr lang="en-US" sz="1600" b="0" i="0">
                <a:solidFill>
                  <a:srgbClr val="362B36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600" b="0" i="0" u="none" strike="noStrike">
                <a:effectLst/>
                <a:latin typeface="Arial" panose="020B0604020202020204" pitchFamily="34" charset="0"/>
                <a:hlinkClick r:id="rId4"/>
              </a:rPr>
              <a:t>CC BY-SA 4.0</a:t>
            </a:r>
            <a:r>
              <a:rPr lang="en-US" sz="1600" b="0" i="0">
                <a:solidFill>
                  <a:srgbClr val="362B36"/>
                </a:solidFill>
                <a:effectLst/>
                <a:latin typeface="Arial" panose="020B0604020202020204" pitchFamily="34" charset="0"/>
              </a:rPr>
              <a:t>, via Wikimedia Commons</a:t>
            </a:r>
            <a:endParaRPr lang="en-AU" sz="2000"/>
          </a:p>
          <a:p>
            <a:endParaRPr lang="en-AU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732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003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523E1F-2C07-9BFE-E12B-785BEA27CBA7}"/>
              </a:ext>
            </a:extLst>
          </p:cNvPr>
          <p:cNvSpPr/>
          <p:nvPr userDrawn="1"/>
        </p:nvSpPr>
        <p:spPr>
          <a:xfrm>
            <a:off x="1" y="5724255"/>
            <a:ext cx="12191999" cy="113374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22226-8112-B345-8400-2663AF95AA30}"/>
              </a:ext>
            </a:extLst>
          </p:cNvPr>
          <p:cNvSpPr/>
          <p:nvPr userDrawn="1"/>
        </p:nvSpPr>
        <p:spPr>
          <a:xfrm>
            <a:off x="1" y="1628800"/>
            <a:ext cx="12191999" cy="4095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scienceconnections.edu.au</a:t>
            </a:r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EEDEFEFB-2C29-0CD5-CC75-45028BC8F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0E4C08-C55A-FC50-50E6-803C20589B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20004"/>
          <a:stretch/>
        </p:blipFill>
        <p:spPr>
          <a:xfrm>
            <a:off x="786024" y="449155"/>
            <a:ext cx="3409593" cy="658623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5060C33-5C17-BE6A-2BE3-97C996D08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3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6971249" cy="3852000"/>
          </a:xfrm>
        </p:spPr>
        <p:txBody>
          <a:bodyPr numCol="2" spcCol="468000"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8D9A4BC-2BB1-B4C9-433F-54495B68C2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64945" y="1692000"/>
            <a:ext cx="324139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EC4D4-6736-94F1-CB7B-EF955DEDD44E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F5363C-7FA3-7A5E-CD74-09D064F69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865CF-84DB-CC23-D3FC-304EFD63E7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36090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793D42D-57BF-9DD5-2338-9D611AAA5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0F718-DFFF-C451-3F1E-BAC893665F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74362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FA98472D-486B-498A-D50E-32AF601538C0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18DF32-682B-0C4C-80E9-FEFB0685A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FE313-9EDD-D92A-BFC0-4762FFBD1DF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48176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527207-12DA-E260-FE1E-B7DFF6F16B9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EACDEE-B324-0328-C538-D18B0F3CFFC9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B03C83-A2CC-814F-4DC9-476C21159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551E95-420A-F0FD-5576-A63ADF5F0EA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14951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tx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F7F72-DE70-641B-2F50-E519192AA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20004"/>
          <a:stretch/>
        </p:blipFill>
        <p:spPr>
          <a:xfrm>
            <a:off x="786024" y="449155"/>
            <a:ext cx="3409593" cy="65862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7377D-979C-C8D6-E2BA-B120D269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735897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EC8C0-FD80-C63E-261D-D1B7063F0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20004"/>
          <a:stretch/>
        </p:blipFill>
        <p:spPr>
          <a:xfrm>
            <a:off x="786024" y="449155"/>
            <a:ext cx="3409593" cy="65862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50B33-30C5-3F6F-C86C-8DC631F2B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3C51C-B9DA-CD89-DBB0-23A893D166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03846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8020E9-DEEB-B1EE-2937-A6CC3EB715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20004"/>
          <a:stretch/>
        </p:blipFill>
        <p:spPr>
          <a:xfrm>
            <a:off x="786024" y="449155"/>
            <a:ext cx="3409593" cy="65862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230A25-B267-E4C1-5C3C-4E0C4722D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1CE44-4444-DD8C-0B55-0240B061D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80941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5EA6CF-B64F-9DA6-FF42-5A9D51AEDA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20004"/>
          <a:stretch/>
        </p:blipFill>
        <p:spPr>
          <a:xfrm>
            <a:off x="786024" y="449155"/>
            <a:ext cx="3409593" cy="65862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81CB05-8956-F18F-F156-31CD78723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lang="en-AU" smtClean="0"/>
              <a:pPr/>
              <a:t>‹#›</a:t>
            </a:fld>
            <a:endParaRPr lang="en-AU" sz="12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2E70E-7C04-BD05-7F77-26634C38A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79815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2303875"/>
            <a:ext cx="12191999" cy="225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0068D-205E-F60F-FC7C-AAB06ABB95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20004"/>
          <a:stretch/>
        </p:blipFill>
        <p:spPr>
          <a:xfrm>
            <a:off x="786024" y="449155"/>
            <a:ext cx="3409593" cy="65862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FA745E-C061-1946-6C4B-E83B1DCCB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5FB6F-2AF8-3867-428A-8F9699596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20066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1999"/>
            <a:ext cx="10616398" cy="3852000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0F852D-26A0-288B-A086-36AFF6182DBC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5BDCA14-4F65-27F9-3937-EA6777D15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A3476-2533-C85C-F478-6DE87AD8477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F975B4C-BAF5-E2EB-F9CA-8571039BF3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59135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D4565F-4100-A6E8-C161-9A32892BCCFB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B0D609-EE4B-5C0F-219E-0698EEEEB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144C9-C1C8-2DD1-2341-B0FB332EBC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4872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5FE85A9-77E1-29B9-8102-43E3A19CF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29D5CE74-914C-4689-99FC-1AEF49CE2B47}" type="slidenum">
              <a:rPr smtClean="0"/>
              <a:pPr/>
              <a:t>‹#›</a:t>
            </a:fld>
            <a:endParaRPr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F624E-80AC-BEE4-6E8C-81331FEC01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424592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935" y="1692000"/>
            <a:ext cx="106164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9F384-E22A-4C04-2D3F-76823C040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scienceconnections.edu.au</a:t>
            </a:r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D99D85C0-7AF8-386B-BFE0-F650B72ACC1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8" r:id="rId2"/>
    <p:sldLayoutId id="2147483693" r:id="rId3"/>
    <p:sldLayoutId id="2147483696" r:id="rId4"/>
    <p:sldLayoutId id="2147483697" r:id="rId5"/>
    <p:sldLayoutId id="2147483699" r:id="rId6"/>
    <p:sldLayoutId id="2147483650" r:id="rId7"/>
    <p:sldLayoutId id="2147483662" r:id="rId8"/>
    <p:sldLayoutId id="2147483663" r:id="rId9"/>
    <p:sldLayoutId id="2147483665" r:id="rId10"/>
    <p:sldLayoutId id="2147483700" r:id="rId11"/>
    <p:sldLayoutId id="2147483694" r:id="rId12"/>
    <p:sldLayoutId id="2147483687" r:id="rId13"/>
    <p:sldLayoutId id="2147483655" r:id="rId14"/>
  </p:sldLayoutIdLst>
  <p:hf hdr="0" dt="0"/>
  <p:txStyles>
    <p:titleStyle>
      <a:lvl1pPr algn="l" defTabSz="121880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0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4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Symbol" panose="05050102010706020507" pitchFamily="18" charset="2"/>
        <a:buChar char="·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88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432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576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720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86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71/wr1600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71/wr16001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71/wr16001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16027-4EFE-5024-03EE-36FE7C2E0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157F-2EDA-4DC3-807B-AEB0D619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/>
          <a:p>
            <a:r>
              <a:rPr lang="en-AU"/>
              <a:t>Science Connections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192F9-82F0-096F-BEE7-246AD99B41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/>
          <a:p>
            <a:r>
              <a:rPr lang="en-AU"/>
              <a:t>Yr 9 Breeding for balance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5C5DE-9DE0-3ADE-ABA4-AF9D88A3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scienceconnections.edu.au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C257B-89D4-02D4-B9EB-8211DAB18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fld id="{29D5CE74-914C-4689-99FC-1AEF49CE2B47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55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CE071C-931B-E80D-FC37-FFA956C1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Population growth simulation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6BBB5F2-7C51-540C-5D3D-B4414FE3310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6935018"/>
              </p:ext>
            </p:extLst>
          </p:nvPr>
        </p:nvGraphicFramePr>
        <p:xfrm>
          <a:off x="479375" y="2419910"/>
          <a:ext cx="5400601" cy="3313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19">
                  <a:extLst>
                    <a:ext uri="{9D8B030D-6E8A-4147-A177-3AD203B41FA5}">
                      <a16:colId xmlns:a16="http://schemas.microsoft.com/office/drawing/2014/main" val="2287794855"/>
                    </a:ext>
                  </a:extLst>
                </a:gridCol>
                <a:gridCol w="2085750">
                  <a:extLst>
                    <a:ext uri="{9D8B030D-6E8A-4147-A177-3AD203B41FA5}">
                      <a16:colId xmlns:a16="http://schemas.microsoft.com/office/drawing/2014/main" val="3890844614"/>
                    </a:ext>
                  </a:extLst>
                </a:gridCol>
                <a:gridCol w="2234732">
                  <a:extLst>
                    <a:ext uri="{9D8B030D-6E8A-4147-A177-3AD203B41FA5}">
                      <a16:colId xmlns:a16="http://schemas.microsoft.com/office/drawing/2014/main" val="4146205007"/>
                    </a:ext>
                  </a:extLst>
                </a:gridCol>
              </a:tblGrid>
              <a:tr h="7640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Generation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Number of offspring born to each member of the population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Population total in each generation 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8572363"/>
                  </a:ext>
                </a:extLst>
              </a:tr>
              <a:tr h="6373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6707633"/>
                  </a:ext>
                </a:extLst>
              </a:tr>
              <a:tr h="6373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1030699"/>
                  </a:ext>
                </a:extLst>
              </a:tr>
              <a:tr h="6373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7579040"/>
                  </a:ext>
                </a:extLst>
              </a:tr>
              <a:tr h="6373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41240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D2BC4-A807-0E35-3D45-34EA696B0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10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2E80F-B59A-258B-B8D9-091472FEA4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32D4B28-C768-34FB-D4A2-286579C30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1868671"/>
            <a:ext cx="42484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Table 1: Population growth in species that have few offspring (flip a counter)</a:t>
            </a:r>
            <a:endParaRPr kumimoji="0" lang="en-AU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367626A7-AC5B-4146-C95E-7B5E0530C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238666"/>
              </p:ext>
            </p:extLst>
          </p:nvPr>
        </p:nvGraphicFramePr>
        <p:xfrm>
          <a:off x="6168008" y="2419910"/>
          <a:ext cx="5400603" cy="3313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1">
                  <a:extLst>
                    <a:ext uri="{9D8B030D-6E8A-4147-A177-3AD203B41FA5}">
                      <a16:colId xmlns:a16="http://schemas.microsoft.com/office/drawing/2014/main" val="2287794855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890844614"/>
                    </a:ext>
                  </a:extLst>
                </a:gridCol>
                <a:gridCol w="2232250">
                  <a:extLst>
                    <a:ext uri="{9D8B030D-6E8A-4147-A177-3AD203B41FA5}">
                      <a16:colId xmlns:a16="http://schemas.microsoft.com/office/drawing/2014/main" val="4146205007"/>
                    </a:ext>
                  </a:extLst>
                </a:gridCol>
              </a:tblGrid>
              <a:tr h="7640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Generation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Number of offspring born to each member of the population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Population total in each generation 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8572363"/>
                  </a:ext>
                </a:extLst>
              </a:tr>
              <a:tr h="6373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6707633"/>
                  </a:ext>
                </a:extLst>
              </a:tr>
              <a:tr h="6373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1030699"/>
                  </a:ext>
                </a:extLst>
              </a:tr>
              <a:tr h="6373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7579040"/>
                  </a:ext>
                </a:extLst>
              </a:tr>
              <a:tr h="6373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4124085"/>
                  </a:ext>
                </a:extLst>
              </a:tr>
            </a:tbl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A4B63CA5-E09D-6D00-0D43-B75C1CE5E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072" y="1864639"/>
            <a:ext cx="42484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Table 2: Population growth in species that have many offspring (toss a die)</a:t>
            </a:r>
            <a:endParaRPr kumimoji="0" lang="en-AU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819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9E58-42C6-8A4D-CCB7-8EA0BCBE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13012-1158-3A56-2124-BDE117D58A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AU" sz="2000"/>
              <a:t>Describe the shape of the population graph for animals that have few offspring.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000"/>
              <a:t>Describe the shape of the population graph for animals that have many offspring.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000"/>
              <a:t>Predict how the size of the populations could change if each reproductive strategy was continued.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000"/>
              <a:t>Describe the possible impacts on the habitat if a population continued to produce many offspring each generation.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000"/>
              <a:t>Compare the challenges of animal parents caring for many offspring versus few offspring.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000"/>
              <a:t>Three assumptions are made in this simulation. Select one assumption and predict how the results could change if the assumption was incorrect.</a:t>
            </a: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D205D-7361-1033-378A-CAD2DD90E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11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EBE4E-1068-8EDD-5E2E-E2A0CBC8A15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39743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6581-E9CD-CC58-F8AE-75E3F102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Animal information cards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23192-F437-EB68-ECE4-92FFEAD24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12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B196B-7F42-8C11-B8A4-DD5A792954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22F9CD-D25B-3D30-ABFD-C766145A9D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8" descr="A kangaroo standing on rocks&#10;&#10;AI-generated content may be incorrect.">
            <a:extLst>
              <a:ext uri="{FF2B5EF4-FFF2-40B4-BE49-F238E27FC236}">
                <a16:creationId xmlns:a16="http://schemas.microsoft.com/office/drawing/2014/main" id="{CE9261F5-B3FA-CD99-2913-485C760B6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02" y="1561132"/>
            <a:ext cx="3374782" cy="2250751"/>
          </a:xfrm>
          <a:prstGeom prst="rect">
            <a:avLst/>
          </a:prstGeom>
        </p:spPr>
      </p:pic>
      <p:pic>
        <p:nvPicPr>
          <p:cNvPr id="10" name="Picture 9" descr="A porcupine on the ground&#10;&#10;AI-generated content may be incorrect.">
            <a:extLst>
              <a:ext uri="{FF2B5EF4-FFF2-40B4-BE49-F238E27FC236}">
                <a16:creationId xmlns:a16="http://schemas.microsoft.com/office/drawing/2014/main" id="{84912E75-CE71-7A9E-8578-57222D50C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544299"/>
            <a:ext cx="3285490" cy="2267585"/>
          </a:xfrm>
          <a:prstGeom prst="rect">
            <a:avLst/>
          </a:prstGeom>
        </p:spPr>
      </p:pic>
      <p:pic>
        <p:nvPicPr>
          <p:cNvPr id="11" name="Picture 10" descr="A turtle on the beach&#10;&#10;AI-generated content may be incorrect.">
            <a:extLst>
              <a:ext uri="{FF2B5EF4-FFF2-40B4-BE49-F238E27FC236}">
                <a16:creationId xmlns:a16="http://schemas.microsoft.com/office/drawing/2014/main" id="{825DA4DC-1D64-92BE-3A24-9520CEB80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47" y="1555598"/>
            <a:ext cx="3395345" cy="2262505"/>
          </a:xfrm>
          <a:prstGeom prst="rect">
            <a:avLst/>
          </a:prstGeom>
        </p:spPr>
      </p:pic>
      <p:pic>
        <p:nvPicPr>
          <p:cNvPr id="12" name="Picture 11" descr="Close-up of a group of sea creatures&#10;&#10;AI-generated content may be incorrect.">
            <a:extLst>
              <a:ext uri="{FF2B5EF4-FFF2-40B4-BE49-F238E27FC236}">
                <a16:creationId xmlns:a16="http://schemas.microsoft.com/office/drawing/2014/main" id="{F2A3154F-AD0F-97A7-131D-DBBA70DC9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3" y="4248281"/>
            <a:ext cx="3487420" cy="2318385"/>
          </a:xfrm>
          <a:prstGeom prst="rect">
            <a:avLst/>
          </a:prstGeom>
        </p:spPr>
      </p:pic>
      <p:pic>
        <p:nvPicPr>
          <p:cNvPr id="13" name="Picture 12" descr="A seahorse in the water&#10;&#10;AI-generated content may be incorrect.">
            <a:extLst>
              <a:ext uri="{FF2B5EF4-FFF2-40B4-BE49-F238E27FC236}">
                <a16:creationId xmlns:a16="http://schemas.microsoft.com/office/drawing/2014/main" id="{7FB8755B-1273-81A5-657F-C0AB2BC4AC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612" y="4248281"/>
            <a:ext cx="3395980" cy="225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black spider on a branch&#10;&#10;AI-generated content may be incorrect.">
            <a:extLst>
              <a:ext uri="{FF2B5EF4-FFF2-40B4-BE49-F238E27FC236}">
                <a16:creationId xmlns:a16="http://schemas.microsoft.com/office/drawing/2014/main" id="{F45F0AD1-4659-3B15-F0E6-D6301F7F52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02" y="4238438"/>
            <a:ext cx="3374782" cy="231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44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7D58961-3220-F591-54F9-584070989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033358"/>
              </p:ext>
            </p:extLst>
          </p:nvPr>
        </p:nvGraphicFramePr>
        <p:xfrm>
          <a:off x="7246785" y="3216059"/>
          <a:ext cx="4681863" cy="335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7D86A49-D652-FF1D-76D3-017D491D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Surviving siblings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F2CA-D622-1960-4DBE-F9AB91A39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13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D25E7-7CB5-9C58-DDC9-89CB25DB42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7D58961-3220-F591-54F9-584070989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119149"/>
              </p:ext>
            </p:extLst>
          </p:nvPr>
        </p:nvGraphicFramePr>
        <p:xfrm>
          <a:off x="3841841" y="1270059"/>
          <a:ext cx="4506975" cy="2879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7D58961-3220-F591-54F9-584070989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938162"/>
              </p:ext>
            </p:extLst>
          </p:nvPr>
        </p:nvGraphicFramePr>
        <p:xfrm>
          <a:off x="119336" y="3573016"/>
          <a:ext cx="4608512" cy="2556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72115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160E-F373-B793-6E9B-2A0C4918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E420C-8BCB-436C-9828-27AEFF9E1A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AU" sz="2000" i="1" dirty="0"/>
              <a:t>Which strategy was most likely to produce surviving offspring? Why do you think that?</a:t>
            </a:r>
          </a:p>
          <a:p>
            <a:pPr lvl="0"/>
            <a:endParaRPr lang="en-AU" sz="2000" dirty="0"/>
          </a:p>
          <a:p>
            <a:pPr lvl="0"/>
            <a:r>
              <a:rPr lang="en-AU" sz="2000" i="1" dirty="0"/>
              <a:t>How quickly would offspring need to ‘grow up/mature’ if their parents used the </a:t>
            </a:r>
            <a:br>
              <a:rPr lang="en-AU" sz="2000" i="1" dirty="0"/>
            </a:br>
            <a:r>
              <a:rPr lang="en-AU" sz="2000" i="1" dirty="0"/>
              <a:t>r-strategy?</a:t>
            </a:r>
          </a:p>
          <a:p>
            <a:pPr lvl="0"/>
            <a:endParaRPr lang="en-AU" sz="2000" dirty="0"/>
          </a:p>
          <a:p>
            <a:pPr lvl="0"/>
            <a:r>
              <a:rPr lang="en-AU" sz="2000" i="1" dirty="0"/>
              <a:t>How would this be different to the offspring that used the K-strategy?</a:t>
            </a:r>
          </a:p>
          <a:p>
            <a:pPr lvl="0"/>
            <a:endParaRPr lang="en-AU" sz="2000" dirty="0"/>
          </a:p>
          <a:p>
            <a:pPr lvl="0"/>
            <a:r>
              <a:rPr lang="en-AU" sz="2000" i="1" dirty="0"/>
              <a:t>What would happen if a population was able to grow unchecked (no predators, plenty of food etc.)?</a:t>
            </a:r>
            <a:endParaRPr lang="en-AU" sz="2000" dirty="0"/>
          </a:p>
          <a:p>
            <a:endParaRPr lang="en-A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C822A-F786-2B9A-489C-6D3BD258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14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EA543-A073-8719-0F44-4F518A7B97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137946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36B7-D352-61B0-1750-E516FDCA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if an assumption were incorrect?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4013-D1BC-D958-74E1-F05C14A1E4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sz="2000"/>
              <a:t>Assumptions:</a:t>
            </a:r>
          </a:p>
          <a:p>
            <a:pPr lvl="0"/>
            <a:endParaRPr lang="en-AU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/>
              <a:t>each parent is fertile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/>
              <a:t>each individual finds a mate outside the population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/>
              <a:t>each individual only reproduces once each season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E9F48-84CF-1F44-E188-DE475E47B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15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3B949-4E8E-736B-2453-7E1A6A2F2A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83703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A3B293-47E2-3C32-4620-F4A436F4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reproductive strategy would be most affected by climate change?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69621-C47E-58F7-4143-2D5D32652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16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BA288-9AE7-8D25-2F9A-E30BE99655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291919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CA48A-CCF7-1673-BD05-0FD1CF27B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76F21D-EC9D-3ABA-B811-18B83CA3F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Lesson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852A0D-1D5D-561E-C4DE-3BFBA6CE6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Who killed the bogong moth?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AF244-106A-F4E3-2C1B-2BE1C6B1D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17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11063-039F-95E7-2368-0DAC2713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358188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7F2D-10C6-7446-EDBE-446613B1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 anchor="t">
            <a:normAutofit/>
          </a:bodyPr>
          <a:lstStyle/>
          <a:p>
            <a:r>
              <a:rPr lang="en-AU"/>
              <a:t>Bogong moth migration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D53BA7-FCEE-6F9F-91CB-5E5F07F4EC29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408261" y="1359426"/>
            <a:ext cx="5375477" cy="47572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AE35E-A601-82A1-CBF8-1D09BC013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D5CE74-914C-4689-99FC-1AEF49CE2B47}" type="slidenum">
              <a:rPr lang="en-AU" smtClean="0"/>
              <a:pPr>
                <a:spcAft>
                  <a:spcPts val="600"/>
                </a:spcAft>
              </a:pPr>
              <a:t>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44123-B458-2F97-E1CB-618C20E8C3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scienceconnections.edu.au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B703D-5C44-1F6A-7301-2F384DA340B1}"/>
              </a:ext>
            </a:extLst>
          </p:cNvPr>
          <p:cNvSpPr txBox="1"/>
          <p:nvPr/>
        </p:nvSpPr>
        <p:spPr>
          <a:xfrm>
            <a:off x="9120336" y="585511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With the permission of Prof Eric Warrant</a:t>
            </a:r>
          </a:p>
        </p:txBody>
      </p:sp>
    </p:spTree>
    <p:extLst>
      <p:ext uri="{BB962C8B-B14F-4D97-AF65-F5344CB8AC3E}">
        <p14:creationId xmlns:p14="http://schemas.microsoft.com/office/powerpoint/2010/main" val="579435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6D7E0-4041-0790-C42F-0D0D35FB7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9288-76AB-EC4A-7372-EA88F6BC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 anchor="t">
            <a:normAutofit/>
          </a:bodyPr>
          <a:lstStyle/>
          <a:p>
            <a:r>
              <a:rPr lang="en-AU"/>
              <a:t>Relative abundance of bogong moths each season</a:t>
            </a:r>
          </a:p>
        </p:txBody>
      </p:sp>
      <p:pic>
        <p:nvPicPr>
          <p:cNvPr id="9" name="Picture 8" descr="A map of australia with several states&#10;&#10;AI-generated content may be incorrect.">
            <a:extLst>
              <a:ext uri="{FF2B5EF4-FFF2-40B4-BE49-F238E27FC236}">
                <a16:creationId xmlns:a16="http://schemas.microsoft.com/office/drawing/2014/main" id="{A00175D0-61EC-1A6F-FA3E-814F5643A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5" y="1503000"/>
            <a:ext cx="4145680" cy="3852000"/>
          </a:xfrm>
          <a:prstGeom prst="rect">
            <a:avLst/>
          </a:prstGeom>
          <a:noFill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F7465-1108-2062-1C13-0C9B535DC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D5CE74-914C-4689-99FC-1AEF49CE2B47}" type="slidenum">
              <a:rPr lang="en-AU" smtClean="0"/>
              <a:pPr>
                <a:spcAft>
                  <a:spcPts val="600"/>
                </a:spcAft>
              </a:pPr>
              <a:t>19</a:t>
            </a:fld>
            <a:endParaRPr lang="en-AU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05846389-18C3-FE8E-614D-83A1F02B7687}"/>
              </a:ext>
            </a:extLst>
          </p:cNvPr>
          <p:cNvSpPr/>
          <p:nvPr/>
        </p:nvSpPr>
        <p:spPr>
          <a:xfrm>
            <a:off x="4223792" y="4005064"/>
            <a:ext cx="144016" cy="17845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C4E4B9A3-84F6-9B6D-FCB6-D4194B09B3F8}"/>
              </a:ext>
            </a:extLst>
          </p:cNvPr>
          <p:cNvSpPr/>
          <p:nvPr/>
        </p:nvSpPr>
        <p:spPr>
          <a:xfrm>
            <a:off x="4151784" y="4330667"/>
            <a:ext cx="144016" cy="178453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1FC572D6-7078-2890-49B9-C2A014AC3FE4}"/>
              </a:ext>
            </a:extLst>
          </p:cNvPr>
          <p:cNvSpPr/>
          <p:nvPr/>
        </p:nvSpPr>
        <p:spPr>
          <a:xfrm>
            <a:off x="4223792" y="4402675"/>
            <a:ext cx="144016" cy="178453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08692DDB-930A-1AFF-B472-2EC927A4AC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57056"/>
              </p:ext>
            </p:extLst>
          </p:nvPr>
        </p:nvGraphicFramePr>
        <p:xfrm>
          <a:off x="5196769" y="1385623"/>
          <a:ext cx="3446387" cy="204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D24BAB-2FFF-38CA-E46A-D03D16F0B5DC}"/>
              </a:ext>
            </a:extLst>
          </p:cNvPr>
          <p:cNvCxnSpPr/>
          <p:nvPr/>
        </p:nvCxnSpPr>
        <p:spPr>
          <a:xfrm>
            <a:off x="7752184" y="2527326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0CC5B5BF-B3AC-5F24-DF91-70D5B9E3BA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043051"/>
              </p:ext>
            </p:extLst>
          </p:nvPr>
        </p:nvGraphicFramePr>
        <p:xfrm>
          <a:off x="8760296" y="2595893"/>
          <a:ext cx="3222104" cy="220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DDB48B6C-F636-C845-76A2-C8F963E98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983963"/>
              </p:ext>
            </p:extLst>
          </p:nvPr>
        </p:nvGraphicFramePr>
        <p:xfrm>
          <a:off x="5196769" y="3920238"/>
          <a:ext cx="3446387" cy="220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F597AD-5AAE-6B2A-A72A-E0615B250BA0}"/>
              </a:ext>
            </a:extLst>
          </p:cNvPr>
          <p:cNvCxnSpPr/>
          <p:nvPr/>
        </p:nvCxnSpPr>
        <p:spPr>
          <a:xfrm>
            <a:off x="8184232" y="2530474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B3EC875-3FF2-67A2-78D7-67B4F88F64D6}"/>
              </a:ext>
            </a:extLst>
          </p:cNvPr>
          <p:cNvCxnSpPr/>
          <p:nvPr/>
        </p:nvCxnSpPr>
        <p:spPr>
          <a:xfrm>
            <a:off x="11133630" y="3905162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6D411-2993-1FBB-DF99-38FBA998E83A}"/>
              </a:ext>
            </a:extLst>
          </p:cNvPr>
          <p:cNvCxnSpPr/>
          <p:nvPr/>
        </p:nvCxnSpPr>
        <p:spPr>
          <a:xfrm>
            <a:off x="11565678" y="3908310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8B32AF-603A-29B8-63C5-4A480902C7E8}"/>
              </a:ext>
            </a:extLst>
          </p:cNvPr>
          <p:cNvCxnSpPr/>
          <p:nvPr/>
        </p:nvCxnSpPr>
        <p:spPr>
          <a:xfrm>
            <a:off x="7825700" y="5226052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3AD98B7-9280-86A0-FB05-A2FAE079E7E5}"/>
              </a:ext>
            </a:extLst>
          </p:cNvPr>
          <p:cNvCxnSpPr/>
          <p:nvPr/>
        </p:nvCxnSpPr>
        <p:spPr>
          <a:xfrm>
            <a:off x="8257748" y="5229200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7F77276-E62E-A2E0-1AA8-E99020E23C82}"/>
              </a:ext>
            </a:extLst>
          </p:cNvPr>
          <p:cNvSpPr txBox="1"/>
          <p:nvPr/>
        </p:nvSpPr>
        <p:spPr>
          <a:xfrm>
            <a:off x="789935" y="4625297"/>
            <a:ext cx="2567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/>
              <a:t>3 ‘Good’ abundance</a:t>
            </a:r>
          </a:p>
          <a:p>
            <a:r>
              <a:rPr lang="en-AU" sz="1400"/>
              <a:t>2 ‘Normal-poor’ abundance</a:t>
            </a:r>
          </a:p>
          <a:p>
            <a:r>
              <a:rPr lang="en-AU" sz="1400"/>
              <a:t>1 ‘Bad’ abundance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11262E-5045-9EFC-D98A-88639BB934C3}"/>
              </a:ext>
            </a:extLst>
          </p:cNvPr>
          <p:cNvSpPr txBox="1"/>
          <p:nvPr/>
        </p:nvSpPr>
        <p:spPr>
          <a:xfrm>
            <a:off x="3009384" y="6285220"/>
            <a:ext cx="71098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Green, K., Caley, P., Baker, M., Dreyer, D., Wallace, J., &amp; Warrant, E. (2021). Australian Bogong moths </a:t>
            </a:r>
            <a:r>
              <a:rPr lang="en-AU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Agrotis</a:t>
            </a:r>
            <a:r>
              <a:rPr lang="en-AU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AU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infusa</a:t>
            </a:r>
            <a:r>
              <a:rPr lang="en-AU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(Lepidoptera: </a:t>
            </a:r>
            <a:r>
              <a:rPr lang="en-AU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Noctuidae</a:t>
            </a:r>
            <a:r>
              <a:rPr lang="en-AU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), 1951–2020: decline and crash. </a:t>
            </a:r>
            <a:r>
              <a:rPr lang="en-AU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Austral Entomology</a:t>
            </a:r>
            <a:r>
              <a:rPr lang="en-AU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AU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60</a:t>
            </a:r>
            <a:r>
              <a:rPr lang="en-AU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66-81.</a:t>
            </a:r>
          </a:p>
          <a:p>
            <a:pPr algn="ctr"/>
            <a:r>
              <a:rPr lang="en-AU" sz="1100" b="0" dirty="0">
                <a:solidFill>
                  <a:srgbClr val="222222"/>
                </a:solidFill>
                <a:latin typeface="Arial" panose="020B0604020202020204" pitchFamily="34" charset="0"/>
              </a:rPr>
              <a:t>Updated data provided by Dr Peter Caley (2025)</a:t>
            </a:r>
            <a:endParaRPr lang="en-AU" sz="1100" b="0" dirty="0"/>
          </a:p>
        </p:txBody>
      </p:sp>
    </p:spTree>
    <p:extLst>
      <p:ext uri="{BB962C8B-B14F-4D97-AF65-F5344CB8AC3E}">
        <p14:creationId xmlns:p14="http://schemas.microsoft.com/office/powerpoint/2010/main" val="117298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80E98D-0669-6184-7945-79ADF338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Lesson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9D51CD-0C5B-6B02-2C57-63DBB8FC2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Cute enough to save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5B12F-4B13-63D9-6122-09E6D86A7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61619-F0D4-E435-09D4-C4C79993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1406672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2587FC-CB01-24F8-05AF-EE6CE962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Who done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81150-60F8-A416-8EE4-DCA703D4F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20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40321-8E8B-1C91-7DB5-CA2432D033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pic>
        <p:nvPicPr>
          <p:cNvPr id="9" name="Picture 8" descr="A fox standing in a field&#10;&#10;AI-generated content may be incorrect.">
            <a:extLst>
              <a:ext uri="{FF2B5EF4-FFF2-40B4-BE49-F238E27FC236}">
                <a16:creationId xmlns:a16="http://schemas.microsoft.com/office/drawing/2014/main" id="{87A74A1B-E6D2-31C0-5D2D-0563B549B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7" y="1722694"/>
            <a:ext cx="1976316" cy="1478183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C9582782-244E-C334-9847-68F4C788713D}"/>
              </a:ext>
            </a:extLst>
          </p:cNvPr>
          <p:cNvSpPr txBox="1"/>
          <p:nvPr/>
        </p:nvSpPr>
        <p:spPr>
          <a:xfrm>
            <a:off x="469405" y="3202154"/>
            <a:ext cx="22580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  <a:buNone/>
            </a:pPr>
            <a:r>
              <a:rPr lang="en-AU" sz="11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Suspect 1: </a:t>
            </a:r>
            <a:r>
              <a:rPr lang="en-AU" sz="1100" i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Vulpes </a:t>
            </a:r>
            <a:r>
              <a:rPr lang="en-AU" sz="1100" i="1" kern="1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vulpes</a:t>
            </a:r>
            <a:r>
              <a:rPr lang="en-AU" sz="1100" i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200"/>
              </a:lnSpc>
              <a:spcAft>
                <a:spcPts val="600"/>
              </a:spcAft>
              <a:buNone/>
            </a:pPr>
            <a:r>
              <a:rPr lang="en-AU" sz="11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(red fox)</a:t>
            </a:r>
            <a:endParaRPr lang="en-AU" sz="11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0B0ECF-6359-9C36-656A-0781BCDB4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72" y="1722694"/>
            <a:ext cx="1976316" cy="14807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7A4B931F-FCAA-E6D8-19D4-F620BF2671F3}"/>
              </a:ext>
            </a:extLst>
          </p:cNvPr>
          <p:cNvSpPr txBox="1"/>
          <p:nvPr/>
        </p:nvSpPr>
        <p:spPr>
          <a:xfrm>
            <a:off x="2774752" y="3247348"/>
            <a:ext cx="19763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  <a:buNone/>
            </a:pPr>
            <a:r>
              <a:rPr lang="en-AU" sz="11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Suspect 2: </a:t>
            </a:r>
            <a:r>
              <a:rPr lang="en-AU" sz="1100" i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Sus scrofa </a:t>
            </a:r>
          </a:p>
          <a:p>
            <a:pPr algn="ctr">
              <a:lnSpc>
                <a:spcPts val="1200"/>
              </a:lnSpc>
              <a:spcAft>
                <a:spcPts val="600"/>
              </a:spcAft>
              <a:buNone/>
            </a:pPr>
            <a:r>
              <a:rPr lang="en-AU" sz="11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(feral pigs)</a:t>
            </a:r>
            <a:endParaRPr lang="en-AU" sz="11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person spraying a large machine&#10;&#10;AI-generated content may be incorrect.">
            <a:extLst>
              <a:ext uri="{FF2B5EF4-FFF2-40B4-BE49-F238E27FC236}">
                <a16:creationId xmlns:a16="http://schemas.microsoft.com/office/drawing/2014/main" id="{D7C2CEBF-C477-695C-C0FB-122E32806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46" y="1722694"/>
            <a:ext cx="2030778" cy="147818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6499E90C-9A7B-EC97-2CEE-180B85AE6BAC}"/>
              </a:ext>
            </a:extLst>
          </p:cNvPr>
          <p:cNvSpPr txBox="1"/>
          <p:nvPr/>
        </p:nvSpPr>
        <p:spPr>
          <a:xfrm>
            <a:off x="5136461" y="3247348"/>
            <a:ext cx="1744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  <a:buNone/>
            </a:pPr>
            <a:r>
              <a:rPr lang="en-AU" sz="11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Suspect 3: </a:t>
            </a:r>
            <a:r>
              <a:rPr lang="en-AU" sz="11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Insecticides</a:t>
            </a:r>
            <a:endParaRPr lang="en-AU" sz="11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ECFE696C-B183-0D06-B772-A4B154170687}"/>
              </a:ext>
            </a:extLst>
          </p:cNvPr>
          <p:cNvSpPr txBox="1"/>
          <p:nvPr/>
        </p:nvSpPr>
        <p:spPr>
          <a:xfrm>
            <a:off x="7218058" y="3247348"/>
            <a:ext cx="2030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  <a:buNone/>
            </a:pPr>
            <a:r>
              <a:rPr lang="en-AU" sz="11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Suspect 4: </a:t>
            </a:r>
            <a:r>
              <a:rPr lang="en-AU" sz="11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LED street lights</a:t>
            </a:r>
            <a:endParaRPr lang="en-AU" sz="11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DEF3C858-1C55-42D0-6E93-FE29E943C96F}"/>
              </a:ext>
            </a:extLst>
          </p:cNvPr>
          <p:cNvSpPr txBox="1"/>
          <p:nvPr/>
        </p:nvSpPr>
        <p:spPr>
          <a:xfrm>
            <a:off x="9651405" y="3236989"/>
            <a:ext cx="1741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  <a:buNone/>
            </a:pPr>
            <a:r>
              <a:rPr lang="en-AU" sz="11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Suspect 5: </a:t>
            </a:r>
            <a:r>
              <a:rPr lang="en-AU" sz="11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Honey bees</a:t>
            </a:r>
            <a:endParaRPr lang="en-AU" sz="11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large irrigation system in a field&#10;&#10;AI-generated content may be incorrect.">
            <a:extLst>
              <a:ext uri="{FF2B5EF4-FFF2-40B4-BE49-F238E27FC236}">
                <a16:creationId xmlns:a16="http://schemas.microsoft.com/office/drawing/2014/main" id="{C5D13549-BAA9-F41F-D0C6-12783F64A8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1" y="3987286"/>
            <a:ext cx="1973091" cy="14798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7">
            <a:extLst>
              <a:ext uri="{FF2B5EF4-FFF2-40B4-BE49-F238E27FC236}">
                <a16:creationId xmlns:a16="http://schemas.microsoft.com/office/drawing/2014/main" id="{4C40FCE2-06D8-9811-59BB-8BE61ABD31D4}"/>
              </a:ext>
            </a:extLst>
          </p:cNvPr>
          <p:cNvSpPr txBox="1"/>
          <p:nvPr/>
        </p:nvSpPr>
        <p:spPr>
          <a:xfrm>
            <a:off x="479376" y="5503638"/>
            <a:ext cx="2131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  <a:buNone/>
            </a:pPr>
            <a:r>
              <a:rPr lang="en-AU" sz="11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Suspect 6: </a:t>
            </a:r>
            <a:r>
              <a:rPr lang="en-AU" sz="11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Increased land use</a:t>
            </a:r>
            <a:endParaRPr lang="en-AU" sz="11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fire in the forest&#10;&#10;AI-generated content may be incorrect.">
            <a:extLst>
              <a:ext uri="{FF2B5EF4-FFF2-40B4-BE49-F238E27FC236}">
                <a16:creationId xmlns:a16="http://schemas.microsoft.com/office/drawing/2014/main" id="{DB4C6885-4FB1-78B0-A3AA-84C4103C7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01" y="3987286"/>
            <a:ext cx="1973091" cy="147962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7">
            <a:extLst>
              <a:ext uri="{FF2B5EF4-FFF2-40B4-BE49-F238E27FC236}">
                <a16:creationId xmlns:a16="http://schemas.microsoft.com/office/drawing/2014/main" id="{349D4ADF-3B17-49DD-C8C8-297616657DB6}"/>
              </a:ext>
            </a:extLst>
          </p:cNvPr>
          <p:cNvSpPr txBox="1"/>
          <p:nvPr/>
        </p:nvSpPr>
        <p:spPr>
          <a:xfrm>
            <a:off x="2963967" y="5503638"/>
            <a:ext cx="17519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  <a:buNone/>
            </a:pPr>
            <a:r>
              <a:rPr lang="en-AU" sz="11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Suspect 7: </a:t>
            </a:r>
            <a:r>
              <a:rPr lang="en-AU" sz="11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Bushfires</a:t>
            </a:r>
            <a:endParaRPr lang="en-AU" sz="11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5CFADF6-0629-EF9A-06DC-B239D34C8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82" y="3987286"/>
            <a:ext cx="2278141" cy="145985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7">
            <a:extLst>
              <a:ext uri="{FF2B5EF4-FFF2-40B4-BE49-F238E27FC236}">
                <a16:creationId xmlns:a16="http://schemas.microsoft.com/office/drawing/2014/main" id="{DE8E21EB-BE73-90B9-995C-704247A42110}"/>
              </a:ext>
            </a:extLst>
          </p:cNvPr>
          <p:cNvSpPr txBox="1"/>
          <p:nvPr/>
        </p:nvSpPr>
        <p:spPr>
          <a:xfrm>
            <a:off x="5157657" y="5494464"/>
            <a:ext cx="2525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  <a:buNone/>
            </a:pPr>
            <a:r>
              <a:rPr lang="en-AU" sz="11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Suspect 8: </a:t>
            </a:r>
            <a:r>
              <a:rPr lang="en-AU" sz="11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Increased temperature</a:t>
            </a:r>
            <a:endParaRPr lang="en-AU" sz="11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38073D24-62F8-D73E-F50D-157707B3A770}"/>
              </a:ext>
            </a:extLst>
          </p:cNvPr>
          <p:cNvSpPr txBox="1"/>
          <p:nvPr/>
        </p:nvSpPr>
        <p:spPr>
          <a:xfrm>
            <a:off x="7608168" y="5631051"/>
            <a:ext cx="1956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  <a:buNone/>
            </a:pPr>
            <a:r>
              <a:rPr lang="en-AU" sz="11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Suspect 9: </a:t>
            </a:r>
            <a:r>
              <a:rPr lang="en-AU" sz="11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Pest status</a:t>
            </a:r>
            <a:endParaRPr lang="en-AU" sz="11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EE7417-8A42-2296-D81D-6657E75DC12B}"/>
              </a:ext>
            </a:extLst>
          </p:cNvPr>
          <p:cNvGrpSpPr/>
          <p:nvPr/>
        </p:nvGrpSpPr>
        <p:grpSpPr>
          <a:xfrm>
            <a:off x="7788376" y="3789693"/>
            <a:ext cx="1596146" cy="1837055"/>
            <a:chOff x="0" y="0"/>
            <a:chExt cx="1475105" cy="1837055"/>
          </a:xfrm>
        </p:grpSpPr>
        <p:pic>
          <p:nvPicPr>
            <p:cNvPr id="27" name="Picture 26" descr="A close-up of a moth&#10;&#10;AI-generated content may be incorrect.">
              <a:extLst>
                <a:ext uri="{FF2B5EF4-FFF2-40B4-BE49-F238E27FC236}">
                  <a16:creationId xmlns:a16="http://schemas.microsoft.com/office/drawing/2014/main" id="{B76A44BC-D4F2-E984-C3B0-C93D9DD46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75105" cy="1837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&quot;Not Allowed&quot; Symbol 27">
              <a:extLst>
                <a:ext uri="{FF2B5EF4-FFF2-40B4-BE49-F238E27FC236}">
                  <a16:creationId xmlns:a16="http://schemas.microsoft.com/office/drawing/2014/main" id="{0ACDE528-2DD3-16B6-0852-E7BF86DC8A6A}"/>
                </a:ext>
              </a:extLst>
            </p:cNvPr>
            <p:cNvSpPr/>
            <p:nvPr/>
          </p:nvSpPr>
          <p:spPr>
            <a:xfrm>
              <a:off x="189781" y="215660"/>
              <a:ext cx="1146810" cy="1267460"/>
            </a:xfrm>
            <a:prstGeom prst="noSmoking">
              <a:avLst>
                <a:gd name="adj" fmla="val 788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97E2EC8-90EA-433A-3D44-0428B37559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996" y="4017689"/>
            <a:ext cx="2066615" cy="1383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C06B1B75-EEC0-F690-CA55-EDAD679E34A8}"/>
              </a:ext>
            </a:extLst>
          </p:cNvPr>
          <p:cNvSpPr txBox="1"/>
          <p:nvPr/>
        </p:nvSpPr>
        <p:spPr>
          <a:xfrm>
            <a:off x="9624392" y="5487035"/>
            <a:ext cx="1956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600"/>
              </a:spcAft>
              <a:buNone/>
            </a:pPr>
            <a:r>
              <a:rPr lang="en-AU" sz="11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Suspect 10: </a:t>
            </a:r>
            <a:r>
              <a:rPr lang="en-AU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Herbivores</a:t>
            </a:r>
            <a:endParaRPr lang="en-AU" sz="11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close-up of a street light&#10;&#10;AI-generated content may be incorrect.">
            <a:extLst>
              <a:ext uri="{FF2B5EF4-FFF2-40B4-BE49-F238E27FC236}">
                <a16:creationId xmlns:a16="http://schemas.microsoft.com/office/drawing/2014/main" id="{2377481C-742E-476E-3249-00EC971FCB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56" y="1740502"/>
            <a:ext cx="1990711" cy="1462975"/>
          </a:xfrm>
          <a:prstGeom prst="rect">
            <a:avLst/>
          </a:prstGeom>
        </p:spPr>
      </p:pic>
      <p:pic>
        <p:nvPicPr>
          <p:cNvPr id="30" name="Picture 29" descr="A bee on a yellow flower&#10;&#10;AI-generated content may be incorrect.">
            <a:extLst>
              <a:ext uri="{FF2B5EF4-FFF2-40B4-BE49-F238E27FC236}">
                <a16:creationId xmlns:a16="http://schemas.microsoft.com/office/drawing/2014/main" id="{2FD21DDE-DF6A-E069-1647-5E71E183B37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396" y="1726725"/>
            <a:ext cx="1830557" cy="147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46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54089-520F-0812-C1D0-8545B2DF6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C0A766C-E7BD-47D1-7906-423DADE2B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Use argumentation to support your claim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39872E8-F3D7-BB37-0DD6-A98189E9B2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sz="2400" b="0"/>
              <a:t>Claim: suspect or ‘not guilty’</a:t>
            </a:r>
          </a:p>
          <a:p>
            <a:r>
              <a:rPr lang="en-AU" sz="2400" b="0"/>
              <a:t>Evidence: identify the information that supports your claim</a:t>
            </a:r>
          </a:p>
          <a:p>
            <a:r>
              <a:rPr lang="en-AU" sz="2400" b="0"/>
              <a:t>Reasoning: link the evidence to the claim</a:t>
            </a:r>
          </a:p>
          <a:p>
            <a:endParaRPr lang="en-AU"/>
          </a:p>
          <a:p>
            <a:endParaRPr lang="en-AU"/>
          </a:p>
          <a:p>
            <a:endParaRPr lang="en-AU"/>
          </a:p>
          <a:p>
            <a:r>
              <a:rPr lang="en-AU"/>
              <a:t>Qualifier: what conditions might limit your claim? Will your claim always be correct?</a:t>
            </a:r>
          </a:p>
          <a:p>
            <a:r>
              <a:rPr lang="en-AU"/>
              <a:t>Backing: what assumptions or generalisations are you making?</a:t>
            </a:r>
          </a:p>
          <a:p>
            <a:r>
              <a:rPr lang="en-AU"/>
              <a:t>Rebuttals: can you predict what others might say and have a response ready?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F155-76AA-1368-CABE-162C06709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21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B3C1A-E39E-81B3-0E22-C0A5A26D9EC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F646C4-A7C1-0297-3368-8850EB39661E}"/>
              </a:ext>
            </a:extLst>
          </p:cNvPr>
          <p:cNvGrpSpPr/>
          <p:nvPr/>
        </p:nvGrpSpPr>
        <p:grpSpPr>
          <a:xfrm>
            <a:off x="9580230" y="1660624"/>
            <a:ext cx="1448518" cy="4720704"/>
            <a:chOff x="5655594" y="755896"/>
            <a:chExt cx="1612353" cy="5812566"/>
          </a:xfrm>
        </p:grpSpPr>
        <p:sp>
          <p:nvSpPr>
            <p:cNvPr id="9" name="Rectangle: Folded Corner 8">
              <a:extLst>
                <a:ext uri="{FF2B5EF4-FFF2-40B4-BE49-F238E27FC236}">
                  <a16:creationId xmlns:a16="http://schemas.microsoft.com/office/drawing/2014/main" id="{2F8C24E0-AADD-188B-AB71-144421C30AE1}"/>
                </a:ext>
              </a:extLst>
            </p:cNvPr>
            <p:cNvSpPr/>
            <p:nvPr/>
          </p:nvSpPr>
          <p:spPr>
            <a:xfrm>
              <a:off x="5683771" y="2379087"/>
              <a:ext cx="1584176" cy="1737000"/>
            </a:xfrm>
            <a:prstGeom prst="foldedCorne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000" b="1">
                  <a:solidFill>
                    <a:schemeClr val="tx1"/>
                  </a:solidFill>
                  <a:latin typeface="Bradley Hand ITC" panose="03070402050302030203" pitchFamily="66" charset="0"/>
                </a:rPr>
                <a:t>Reasoning: </a:t>
              </a:r>
            </a:p>
            <a:p>
              <a:pPr algn="ctr"/>
              <a:r>
                <a:rPr lang="en-AU" sz="1800">
                  <a:solidFill>
                    <a:schemeClr val="tx1"/>
                  </a:solidFill>
                  <a:latin typeface="Bradley Hand ITC" panose="03070402050302030203" pitchFamily="66" charset="0"/>
                </a:rPr>
                <a:t>Bees cannot compete for nectar</a:t>
              </a:r>
            </a:p>
          </p:txBody>
        </p:sp>
        <p:sp>
          <p:nvSpPr>
            <p:cNvPr id="10" name="Rectangle: Folded Corner 9">
              <a:extLst>
                <a:ext uri="{FF2B5EF4-FFF2-40B4-BE49-F238E27FC236}">
                  <a16:creationId xmlns:a16="http://schemas.microsoft.com/office/drawing/2014/main" id="{123AFEC9-BDF0-04E6-D3BB-AE72E067FB5B}"/>
                </a:ext>
              </a:extLst>
            </p:cNvPr>
            <p:cNvSpPr/>
            <p:nvPr/>
          </p:nvSpPr>
          <p:spPr>
            <a:xfrm>
              <a:off x="5683771" y="4002278"/>
              <a:ext cx="1584176" cy="2566184"/>
            </a:xfrm>
            <a:prstGeom prst="foldedCorne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000" b="1">
                  <a:solidFill>
                    <a:schemeClr val="tx1"/>
                  </a:solidFill>
                  <a:latin typeface="Bradley Hand ITC" panose="03070402050302030203" pitchFamily="66" charset="0"/>
                </a:rPr>
                <a:t>Evidence: </a:t>
              </a:r>
            </a:p>
            <a:p>
              <a:pPr algn="ctr"/>
              <a:r>
                <a:rPr lang="en-AU" sz="1800">
                  <a:solidFill>
                    <a:schemeClr val="tx1"/>
                  </a:solidFill>
                  <a:latin typeface="Bradley Hand ITC" panose="03070402050302030203" pitchFamily="66" charset="0"/>
                </a:rPr>
                <a:t>Bees are </a:t>
              </a:r>
            </a:p>
            <a:p>
              <a:pPr algn="ctr"/>
              <a:r>
                <a:rPr lang="en-AU" sz="1800">
                  <a:solidFill>
                    <a:schemeClr val="tx1"/>
                  </a:solidFill>
                  <a:latin typeface="Bradley Hand ITC" panose="03070402050302030203" pitchFamily="66" charset="0"/>
                </a:rPr>
                <a:t>Moved out of the moth migratory path</a:t>
              </a:r>
            </a:p>
          </p:txBody>
        </p:sp>
        <p:sp>
          <p:nvSpPr>
            <p:cNvPr id="11" name="Rectangle: Folded Corner 10">
              <a:extLst>
                <a:ext uri="{FF2B5EF4-FFF2-40B4-BE49-F238E27FC236}">
                  <a16:creationId xmlns:a16="http://schemas.microsoft.com/office/drawing/2014/main" id="{B2CEF3C0-C0BD-B206-CCF8-8ED5A55656B8}"/>
                </a:ext>
              </a:extLst>
            </p:cNvPr>
            <p:cNvSpPr/>
            <p:nvPr/>
          </p:nvSpPr>
          <p:spPr>
            <a:xfrm>
              <a:off x="5655594" y="755896"/>
              <a:ext cx="1584176" cy="1737000"/>
            </a:xfrm>
            <a:prstGeom prst="foldedCorne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b="1">
                  <a:solidFill>
                    <a:schemeClr val="tx1"/>
                  </a:solidFill>
                  <a:latin typeface="Bradley Hand ITC" panose="03070402050302030203" pitchFamily="66" charset="0"/>
                </a:rPr>
                <a:t>Claim:</a:t>
              </a:r>
              <a:r>
                <a:rPr lang="en-AU">
                  <a:solidFill>
                    <a:schemeClr val="tx1"/>
                  </a:solidFill>
                  <a:latin typeface="Bradley Hand ITC" panose="03070402050302030203" pitchFamily="66" charset="0"/>
                </a:rPr>
                <a:t> </a:t>
              </a:r>
            </a:p>
            <a:p>
              <a:pPr algn="ctr"/>
              <a:r>
                <a:rPr lang="en-AU">
                  <a:solidFill>
                    <a:schemeClr val="tx1"/>
                  </a:solidFill>
                  <a:latin typeface="Bradley Hand ITC" panose="03070402050302030203" pitchFamily="66" charset="0"/>
                </a:rPr>
                <a:t>Bees are </a:t>
              </a:r>
            </a:p>
            <a:p>
              <a:pPr algn="ctr"/>
              <a:r>
                <a:rPr lang="en-AU">
                  <a:solidFill>
                    <a:schemeClr val="tx1"/>
                  </a:solidFill>
                  <a:latin typeface="Bradley Hand ITC" panose="03070402050302030203" pitchFamily="66" charset="0"/>
                </a:rPr>
                <a:t>not guilty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05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8412F-1DE2-9321-3DF4-40B37704D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308B-B5C5-26D0-2DFD-3D098EB6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 anchor="t">
            <a:normAutofit/>
          </a:bodyPr>
          <a:lstStyle/>
          <a:p>
            <a:r>
              <a:rPr lang="en-AU"/>
              <a:t>Bogong moth life cycle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63209-8F73-F910-7586-305C18D77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D5CE74-914C-4689-99FC-1AEF49CE2B47}" type="slidenum">
              <a:rPr lang="en-AU" smtClean="0"/>
              <a:pPr>
                <a:spcAft>
                  <a:spcPts val="600"/>
                </a:spcAft>
              </a:pPr>
              <a:t>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0F65C-EEB8-8A37-5811-06BA584124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scienceconnections.edu.au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9D22AF0-9BEA-7300-7715-AABF58B5E197}"/>
              </a:ext>
            </a:extLst>
          </p:cNvPr>
          <p:cNvGrpSpPr/>
          <p:nvPr/>
        </p:nvGrpSpPr>
        <p:grpSpPr>
          <a:xfrm>
            <a:off x="1991544" y="1363923"/>
            <a:ext cx="6868287" cy="4507854"/>
            <a:chOff x="1991544" y="1363923"/>
            <a:chExt cx="6868287" cy="450785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7DFC2A4-EAF7-62CE-B5AD-C663F3A6B9E6}"/>
                </a:ext>
              </a:extLst>
            </p:cNvPr>
            <p:cNvGrpSpPr/>
            <p:nvPr/>
          </p:nvGrpSpPr>
          <p:grpSpPr>
            <a:xfrm>
              <a:off x="2957805" y="1770683"/>
              <a:ext cx="5562414" cy="3483366"/>
              <a:chOff x="2957805" y="1770683"/>
              <a:chExt cx="5562414" cy="3483366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CFB7BED-049E-BE2F-CDCE-9AAEB213C98C}"/>
                  </a:ext>
                </a:extLst>
              </p:cNvPr>
              <p:cNvSpPr txBox="1"/>
              <p:nvPr/>
            </p:nvSpPr>
            <p:spPr>
              <a:xfrm>
                <a:off x="3326565" y="3339815"/>
                <a:ext cx="858902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050" i="1" dirty="0"/>
                  <a:t>Lay eggs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E907926-07C4-A985-1956-183C2B314152}"/>
                  </a:ext>
                </a:extLst>
              </p:cNvPr>
              <p:cNvGrpSpPr/>
              <p:nvPr/>
            </p:nvGrpSpPr>
            <p:grpSpPr>
              <a:xfrm>
                <a:off x="2957805" y="1770683"/>
                <a:ext cx="5562414" cy="3483366"/>
                <a:chOff x="3880288" y="2138372"/>
                <a:chExt cx="5562414" cy="3483366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A282276-3C36-34DD-8A8B-AF0BB32CEC2C}"/>
                    </a:ext>
                  </a:extLst>
                </p:cNvPr>
                <p:cNvSpPr/>
                <p:nvPr/>
              </p:nvSpPr>
              <p:spPr>
                <a:xfrm>
                  <a:off x="5015880" y="2276872"/>
                  <a:ext cx="3024336" cy="3168352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ACC8F4A-0DC5-6018-1A28-5A5DBE4FFCC7}"/>
                    </a:ext>
                  </a:extLst>
                </p:cNvPr>
                <p:cNvSpPr txBox="1"/>
                <p:nvPr/>
              </p:nvSpPr>
              <p:spPr>
                <a:xfrm>
                  <a:off x="7550066" y="3068960"/>
                  <a:ext cx="648072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/>
                    <a:t>Pupae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2FFF3DC-2CB3-08EB-CE26-800118AE705A}"/>
                    </a:ext>
                  </a:extLst>
                </p:cNvPr>
                <p:cNvSpPr txBox="1"/>
                <p:nvPr/>
              </p:nvSpPr>
              <p:spPr>
                <a:xfrm>
                  <a:off x="7680176" y="3722548"/>
                  <a:ext cx="648072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/>
                    <a:t>Adults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8C0A40F-1112-E850-60B2-98F8375F25C9}"/>
                    </a:ext>
                  </a:extLst>
                </p:cNvPr>
                <p:cNvSpPr txBox="1"/>
                <p:nvPr/>
              </p:nvSpPr>
              <p:spPr>
                <a:xfrm>
                  <a:off x="5807968" y="5160073"/>
                  <a:ext cx="1512168" cy="46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/>
                    <a:t>Adult aestivation</a:t>
                  </a:r>
                </a:p>
                <a:p>
                  <a:pPr algn="ctr"/>
                  <a:endParaRPr lang="en-AU" sz="1200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C022191-DE2E-E669-F41C-11E2AC9BB917}"/>
                    </a:ext>
                  </a:extLst>
                </p:cNvPr>
                <p:cNvSpPr txBox="1"/>
                <p:nvPr/>
              </p:nvSpPr>
              <p:spPr>
                <a:xfrm>
                  <a:off x="7654535" y="4721904"/>
                  <a:ext cx="1788167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050" i="1"/>
                    <a:t>Migrate to mountains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9E91D4D-FAD4-EB24-AF4F-90B436BC3F08}"/>
                    </a:ext>
                  </a:extLst>
                </p:cNvPr>
                <p:cNvSpPr txBox="1"/>
                <p:nvPr/>
              </p:nvSpPr>
              <p:spPr>
                <a:xfrm>
                  <a:off x="3880288" y="4789568"/>
                  <a:ext cx="1698258" cy="4154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050" i="1"/>
                    <a:t>Migrate to breeding grounds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AC9F25F-90A4-CCAA-4C22-F393334371BB}"/>
                    </a:ext>
                  </a:extLst>
                </p:cNvPr>
                <p:cNvSpPr txBox="1"/>
                <p:nvPr/>
              </p:nvSpPr>
              <p:spPr>
                <a:xfrm>
                  <a:off x="4718406" y="3370464"/>
                  <a:ext cx="546629" cy="3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AU" sz="1200"/>
                </a:p>
                <a:p>
                  <a:pPr algn="ctr"/>
                  <a:endParaRPr lang="en-AU" sz="1200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36C3ACA-BE4E-413B-94CC-B9C972D9B140}"/>
                    </a:ext>
                  </a:extLst>
                </p:cNvPr>
                <p:cNvSpPr txBox="1"/>
                <p:nvPr/>
              </p:nvSpPr>
              <p:spPr>
                <a:xfrm>
                  <a:off x="6204012" y="2138372"/>
                  <a:ext cx="648072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/>
                    <a:t>Larvae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0AE1E1C-53FD-D43A-BDB3-CA0AD947660B}"/>
                    </a:ext>
                  </a:extLst>
                </p:cNvPr>
                <p:cNvSpPr txBox="1"/>
                <p:nvPr/>
              </p:nvSpPr>
              <p:spPr>
                <a:xfrm>
                  <a:off x="4678499" y="3370464"/>
                  <a:ext cx="648072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 dirty="0"/>
                    <a:t>Eggs</a:t>
                  </a:r>
                </a:p>
              </p:txBody>
            </p: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000B0546-B549-076C-C9F8-76F8168968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6290" y="3068960"/>
                  <a:ext cx="49910" cy="72008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2FA53706-98DE-CEC0-D6C8-E22B37FE2D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9266" y="3689302"/>
                  <a:ext cx="8384" cy="99738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BEC2D02F-826F-2B22-1E7B-D79A67FD4F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08875" y="5157192"/>
                  <a:ext cx="83269" cy="72008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95BEADFC-2174-A365-820E-F1B1269EEA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019664" y="3647463"/>
                  <a:ext cx="2258" cy="9776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CC1E8105-FB01-7FA5-3CAF-F9A14ED928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60212" y="2260447"/>
                  <a:ext cx="108012" cy="72008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27E2328-8BDE-3642-7BF4-53004ADC6641}"/>
                </a:ext>
              </a:extLst>
            </p:cNvPr>
            <p:cNvSpPr txBox="1"/>
            <p:nvPr/>
          </p:nvSpPr>
          <p:spPr>
            <a:xfrm>
              <a:off x="4727848" y="1363923"/>
              <a:ext cx="1584176" cy="46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>
                  <a:solidFill>
                    <a:schemeClr val="accent2"/>
                  </a:solidFill>
                </a:rPr>
                <a:t>Winter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37AD755-6333-257D-4CB6-CBC92FFB71DA}"/>
                </a:ext>
              </a:extLst>
            </p:cNvPr>
            <p:cNvSpPr txBox="1"/>
            <p:nvPr/>
          </p:nvSpPr>
          <p:spPr>
            <a:xfrm>
              <a:off x="4942526" y="5410240"/>
              <a:ext cx="1584176" cy="46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>
                  <a:solidFill>
                    <a:schemeClr val="accent2"/>
                  </a:solidFill>
                </a:rPr>
                <a:t>Summer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5D86D1-A204-9CBE-4185-60C59EB5E240}"/>
                </a:ext>
              </a:extLst>
            </p:cNvPr>
            <p:cNvSpPr txBox="1"/>
            <p:nvPr/>
          </p:nvSpPr>
          <p:spPr>
            <a:xfrm>
              <a:off x="7275655" y="3140039"/>
              <a:ext cx="1584176" cy="46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>
                  <a:solidFill>
                    <a:schemeClr val="accent2"/>
                  </a:solidFill>
                </a:rPr>
                <a:t>Spring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0A9DE74-5F19-98F4-81A9-30EFE066EFD6}"/>
                </a:ext>
              </a:extLst>
            </p:cNvPr>
            <p:cNvSpPr txBox="1"/>
            <p:nvPr/>
          </p:nvSpPr>
          <p:spPr>
            <a:xfrm>
              <a:off x="1991544" y="3139073"/>
              <a:ext cx="1584176" cy="46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>
                  <a:solidFill>
                    <a:schemeClr val="accent2"/>
                  </a:solidFill>
                </a:rPr>
                <a:t>Autumn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690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B9188DF-5777-E2FB-3D5B-69CD503D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Recovery of bogong moth population</a:t>
            </a:r>
          </a:p>
        </p:txBody>
      </p:sp>
      <p:pic>
        <p:nvPicPr>
          <p:cNvPr id="17" name="Content Placeholder 16" descr="A graph of data showing the number of data&#10;&#10;AI-generated content may be incorrect.">
            <a:extLst>
              <a:ext uri="{FF2B5EF4-FFF2-40B4-BE49-F238E27FC236}">
                <a16:creationId xmlns:a16="http://schemas.microsoft.com/office/drawing/2014/main" id="{D80158E4-8158-5AAB-96C0-4EE43D8E57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96" y="1691617"/>
            <a:ext cx="7208607" cy="418499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2B9E3-1F84-BBEF-16CF-C99FE8074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23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D6A4E-47AB-85FA-512A-51F85DD5742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A60E9-C9B6-AA8D-B20F-C3B7FC5AC2F9}"/>
              </a:ext>
            </a:extLst>
          </p:cNvPr>
          <p:cNvSpPr txBox="1"/>
          <p:nvPr/>
        </p:nvSpPr>
        <p:spPr>
          <a:xfrm>
            <a:off x="9120336" y="5808854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/>
              <a:t>Courtesy of Dr Peter Caley</a:t>
            </a:r>
          </a:p>
        </p:txBody>
      </p:sp>
    </p:spTree>
    <p:extLst>
      <p:ext uri="{BB962C8B-B14F-4D97-AF65-F5344CB8AC3E}">
        <p14:creationId xmlns:p14="http://schemas.microsoft.com/office/powerpoint/2010/main" val="69819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419FF-DCE2-76AF-3E44-409CABA08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EB009F-7E55-EBAB-276C-9905FF59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Lesson 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D00F53-36E2-3B64-63A2-62A4725C78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i="1"/>
              <a:t>Antechinus’ </a:t>
            </a:r>
            <a:r>
              <a:rPr lang="en-AU"/>
              <a:t>Mother’s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F2463-F4B8-062F-D85D-BFE15B545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24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67A0-F21B-1AC8-C9A4-7392E96D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923360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2AE0B1-C365-900D-FFC1-E5B4EEC1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/>
              <a:t>Antechinus agilis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126F5C1-4F3E-40C7-9C6D-BAAF10F8165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E5A64-6031-6E8C-E339-C2F0B104D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25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5C34-4254-0FAA-4B98-9874EE19D2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pic>
        <p:nvPicPr>
          <p:cNvPr id="9" name="Picture 8" descr="A small rodent on a person's hand&#10;&#10;AI-generated content may be incorrect.">
            <a:extLst>
              <a:ext uri="{FF2B5EF4-FFF2-40B4-BE49-F238E27FC236}">
                <a16:creationId xmlns:a16="http://schemas.microsoft.com/office/drawing/2014/main" id="{BE559732-21B3-115D-9BFA-B1D8A8E7F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47" y="1537230"/>
            <a:ext cx="6298906" cy="47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69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95E8938E-5BA4-1828-2B72-B8789BB8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 dirty="0"/>
              <a:t>Female </a:t>
            </a:r>
            <a:r>
              <a:rPr lang="en-US" i="1" dirty="0"/>
              <a:t>Antechinus</a:t>
            </a:r>
            <a:r>
              <a:rPr lang="en-US" dirty="0"/>
              <a:t> with young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ED74C-41B8-04B9-7823-BB2C4B65C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D5CE74-914C-4689-99FC-1AEF49CE2B47}" type="slidenum">
              <a:rPr lang="en-AU" smtClean="0"/>
              <a:pPr>
                <a:spcAft>
                  <a:spcPts val="600"/>
                </a:spcAft>
              </a:pPr>
              <a:t>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1737A-3F03-5F8A-5D21-CAE6F4C63BD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scienceconnections.edu.au</a:t>
            </a:r>
          </a:p>
        </p:txBody>
      </p:sp>
      <p:pic>
        <p:nvPicPr>
          <p:cNvPr id="8" name="Content Placeholder 7" descr="A close-up of a mouse&#10;&#10;AI-generated content may be incorrect.">
            <a:extLst>
              <a:ext uri="{FF2B5EF4-FFF2-40B4-BE49-F238E27FC236}">
                <a16:creationId xmlns:a16="http://schemas.microsoft.com/office/drawing/2014/main" id="{BAC60C9A-3F68-3B68-69A5-8060E5B982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22" y="1375743"/>
            <a:ext cx="7126355" cy="4750903"/>
          </a:xfrm>
        </p:spPr>
      </p:pic>
    </p:spTree>
    <p:extLst>
      <p:ext uri="{BB962C8B-B14F-4D97-AF65-F5344CB8AC3E}">
        <p14:creationId xmlns:p14="http://schemas.microsoft.com/office/powerpoint/2010/main" val="915280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8A0954-E030-6BE6-C249-0B01A6AF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9990500" cy="1001540"/>
          </a:xfrm>
        </p:spPr>
        <p:txBody>
          <a:bodyPr/>
          <a:lstStyle/>
          <a:p>
            <a:r>
              <a:rPr lang="en-AU"/>
              <a:t>Does the number of offspring make a difference to the survival of the </a:t>
            </a:r>
            <a:r>
              <a:rPr lang="en-AU" i="1"/>
              <a:t>Antechinus</a:t>
            </a:r>
            <a:r>
              <a:rPr lang="en-AU"/>
              <a:t> mouse</a:t>
            </a:r>
            <a:r>
              <a:rPr lang="en-AU" i="1"/>
              <a:t>?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9238A-2A43-C912-9664-917E682F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27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636D6-A522-944E-6079-0F11870725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803013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01E0BD-B93D-7D0B-6A06-E83FD00E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 anchor="t">
            <a:normAutofit/>
          </a:bodyPr>
          <a:lstStyle/>
          <a:p>
            <a:r>
              <a:rPr lang="en-AU"/>
              <a:t>Elliott</a:t>
            </a:r>
            <a:r>
              <a:rPr lang="en-AU" dirty="0"/>
              <a:t> trap</a:t>
            </a:r>
          </a:p>
        </p:txBody>
      </p:sp>
      <p:pic>
        <p:nvPicPr>
          <p:cNvPr id="7" name="Content Placeholder 6" descr="A metal box in the grass&#10;&#10;AI-generated content may be incorrect.">
            <a:extLst>
              <a:ext uri="{FF2B5EF4-FFF2-40B4-BE49-F238E27FC236}">
                <a16:creationId xmlns:a16="http://schemas.microsoft.com/office/drawing/2014/main" id="{70B78B9A-834B-90BC-E586-2A1943319A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6" y="1691999"/>
            <a:ext cx="10616398" cy="38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75ABD8-B4E0-3568-F941-D937A2932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D5CE74-914C-4689-99FC-1AEF49CE2B47}" type="slidenum">
              <a:rPr lang="en-AU" smtClean="0"/>
              <a:pPr>
                <a:spcAft>
                  <a:spcPts val="600"/>
                </a:spcAft>
              </a:pPr>
              <a:t>28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6CC14-A1F4-6937-4E5C-3FEBFA9582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748359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0F99-6404-FF5B-FCB0-C336E426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Calculating a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05E41-BDD8-C5CD-5BBF-53E124FB5A3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5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AU" sz="5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5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AU" sz="5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AU" sz="54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AU" sz="5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AU" sz="6000"/>
              </a:p>
              <a:p>
                <a:endParaRPr lang="en-AU" i="1"/>
              </a:p>
              <a:p>
                <a:endParaRPr lang="en-AU" i="1"/>
              </a:p>
              <a:p>
                <a:r>
                  <a:rPr lang="en-AU" i="1"/>
                  <a:t>N </a:t>
                </a:r>
                <a:r>
                  <a:rPr lang="en-AU"/>
                  <a:t>= number of individuals in a population</a:t>
                </a:r>
              </a:p>
              <a:p>
                <a:r>
                  <a:rPr lang="en-AU" i="1"/>
                  <a:t>M</a:t>
                </a:r>
                <a:r>
                  <a:rPr lang="en-AU"/>
                  <a:t> = number of individuals caught in the first sampling, marked and then released</a:t>
                </a:r>
              </a:p>
              <a:p>
                <a:r>
                  <a:rPr lang="en-AU" i="1"/>
                  <a:t>n</a:t>
                </a:r>
                <a:r>
                  <a:rPr lang="en-AU"/>
                  <a:t> = total number of individuals caught in the second sampling</a:t>
                </a:r>
              </a:p>
              <a:p>
                <a:r>
                  <a:rPr lang="en-AU" i="1"/>
                  <a:t>m</a:t>
                </a:r>
                <a:r>
                  <a:rPr lang="en-AU"/>
                  <a:t> = number of marked individuals that were recaptured</a:t>
                </a:r>
              </a:p>
              <a:p>
                <a:endParaRPr lang="en-AU" sz="60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05E41-BDD8-C5CD-5BBF-53E124FB5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49A66-51CE-C824-6E44-BBAD22BA5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29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A195-D441-AC2F-D73D-E1AD9ED453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93983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95CABC-EEFD-C7F1-29E7-361F5DF0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Endangered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159E4-9B99-49C7-5C37-871636D28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3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49B5A-449A-7E49-532A-8391DC0D1C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63086D-5286-02CA-4BAF-30A048F6810C}"/>
              </a:ext>
            </a:extLst>
          </p:cNvPr>
          <p:cNvGrpSpPr/>
          <p:nvPr/>
        </p:nvGrpSpPr>
        <p:grpSpPr>
          <a:xfrm>
            <a:off x="397609" y="1730767"/>
            <a:ext cx="2730625" cy="1986265"/>
            <a:chOff x="397609" y="1486581"/>
            <a:chExt cx="2868963" cy="2047870"/>
          </a:xfrm>
        </p:grpSpPr>
        <p:pic>
          <p:nvPicPr>
            <p:cNvPr id="9" name="Picture 8" descr="A mouse on a log&#10;&#10;AI-generated content may be incorrect.">
              <a:extLst>
                <a:ext uri="{FF2B5EF4-FFF2-40B4-BE49-F238E27FC236}">
                  <a16:creationId xmlns:a16="http://schemas.microsoft.com/office/drawing/2014/main" id="{DDAC8700-1DE1-6B16-F7E3-EA40E3FDA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09" y="1486581"/>
              <a:ext cx="2868963" cy="172639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F04E6C-312E-AE0F-99B3-1A5C27716888}"/>
                </a:ext>
              </a:extLst>
            </p:cNvPr>
            <p:cNvSpPr txBox="1"/>
            <p:nvPr/>
          </p:nvSpPr>
          <p:spPr>
            <a:xfrm>
              <a:off x="535946" y="3226674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/>
                <a:t>Eastern pygmy possum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70C6DE-EC9F-D7D1-0D25-DE0B01E23364}"/>
              </a:ext>
            </a:extLst>
          </p:cNvPr>
          <p:cNvGrpSpPr/>
          <p:nvPr/>
        </p:nvGrpSpPr>
        <p:grpSpPr>
          <a:xfrm>
            <a:off x="3641648" y="1545317"/>
            <a:ext cx="2592288" cy="2153922"/>
            <a:chOff x="4547991" y="1486581"/>
            <a:chExt cx="2592288" cy="2153922"/>
          </a:xfrm>
        </p:grpSpPr>
        <p:pic>
          <p:nvPicPr>
            <p:cNvPr id="12" name="Picture 11" descr="A couple of colorful birds on a branch&#10;&#10;AI-generated content may be incorrect.">
              <a:extLst>
                <a:ext uri="{FF2B5EF4-FFF2-40B4-BE49-F238E27FC236}">
                  <a16:creationId xmlns:a16="http://schemas.microsoft.com/office/drawing/2014/main" id="{06BB1FCA-2866-699E-6BA6-74F940395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832" y="1486581"/>
              <a:ext cx="2461527" cy="184614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EB2EB6-6935-F0AE-A5B6-4781A0769A31}"/>
                </a:ext>
              </a:extLst>
            </p:cNvPr>
            <p:cNvSpPr txBox="1"/>
            <p:nvPr/>
          </p:nvSpPr>
          <p:spPr>
            <a:xfrm>
              <a:off x="4547991" y="3332726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/>
                <a:t>Gouldian finch (NT)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619E22-18B6-DACD-71EF-814A30AFF42F}"/>
              </a:ext>
            </a:extLst>
          </p:cNvPr>
          <p:cNvGrpSpPr/>
          <p:nvPr/>
        </p:nvGrpSpPr>
        <p:grpSpPr>
          <a:xfrm>
            <a:off x="6648912" y="1552930"/>
            <a:ext cx="2461527" cy="2261922"/>
            <a:chOff x="7406225" y="1340768"/>
            <a:chExt cx="2592288" cy="2452135"/>
          </a:xfrm>
        </p:grpSpPr>
        <p:pic>
          <p:nvPicPr>
            <p:cNvPr id="15" name="Picture 14" descr="A small black and white animal in grass&#10;&#10;AI-generated content may be incorrect.">
              <a:extLst>
                <a:ext uri="{FF2B5EF4-FFF2-40B4-BE49-F238E27FC236}">
                  <a16:creationId xmlns:a16="http://schemas.microsoft.com/office/drawing/2014/main" id="{53524022-0E43-1B4C-A796-415FCF90D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330" y="1340768"/>
              <a:ext cx="2132078" cy="213207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09691D-C533-68DC-06C4-B82E6DB0DE11}"/>
                </a:ext>
              </a:extLst>
            </p:cNvPr>
            <p:cNvSpPr txBox="1"/>
            <p:nvPr/>
          </p:nvSpPr>
          <p:spPr>
            <a:xfrm>
              <a:off x="7406225" y="3485126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/>
                <a:t>Eastern quoll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ED7A51-765E-F2E6-00FE-4CBCD1C8D027}"/>
              </a:ext>
            </a:extLst>
          </p:cNvPr>
          <p:cNvGrpSpPr/>
          <p:nvPr/>
        </p:nvGrpSpPr>
        <p:grpSpPr>
          <a:xfrm>
            <a:off x="7935324" y="4088166"/>
            <a:ext cx="3086940" cy="2331519"/>
            <a:chOff x="8206473" y="4067725"/>
            <a:chExt cx="2823047" cy="2100903"/>
          </a:xfrm>
        </p:grpSpPr>
        <p:pic>
          <p:nvPicPr>
            <p:cNvPr id="18" name="Picture 17" descr="A couple of birds on a branch&#10;&#10;AI-generated content may be incorrect.">
              <a:extLst>
                <a:ext uri="{FF2B5EF4-FFF2-40B4-BE49-F238E27FC236}">
                  <a16:creationId xmlns:a16="http://schemas.microsoft.com/office/drawing/2014/main" id="{73C64E1D-8D3C-57FF-01B2-4929E286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473" y="4067725"/>
              <a:ext cx="2823047" cy="1827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290396-8E27-1256-77C7-06C41EBA4A0C}"/>
                </a:ext>
              </a:extLst>
            </p:cNvPr>
            <p:cNvSpPr txBox="1"/>
            <p:nvPr/>
          </p:nvSpPr>
          <p:spPr>
            <a:xfrm>
              <a:off x="8321852" y="586085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/>
                <a:t>Purple crowned fairy wren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2EF773-406C-9CFA-E09D-39B792DC0CFE}"/>
              </a:ext>
            </a:extLst>
          </p:cNvPr>
          <p:cNvGrpSpPr/>
          <p:nvPr/>
        </p:nvGrpSpPr>
        <p:grpSpPr>
          <a:xfrm>
            <a:off x="9277781" y="1508334"/>
            <a:ext cx="2202148" cy="2349844"/>
            <a:chOff x="9784505" y="1379541"/>
            <a:chExt cx="2592288" cy="2568739"/>
          </a:xfrm>
        </p:grpSpPr>
        <p:pic>
          <p:nvPicPr>
            <p:cNvPr id="21" name="Picture 20" descr="A koala bear sleeping in a tree&#10;&#10;AI-generated content may be incorrect.">
              <a:extLst>
                <a:ext uri="{FF2B5EF4-FFF2-40B4-BE49-F238E27FC236}">
                  <a16:creationId xmlns:a16="http://schemas.microsoft.com/office/drawing/2014/main" id="{AEF915B3-BB2E-39E2-9486-BD740F3B3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4645" y="1379541"/>
              <a:ext cx="1812008" cy="226096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1DEA5A-D3EB-C5B2-C045-6B762DF2538C}"/>
                </a:ext>
              </a:extLst>
            </p:cNvPr>
            <p:cNvSpPr txBox="1"/>
            <p:nvPr/>
          </p:nvSpPr>
          <p:spPr>
            <a:xfrm>
              <a:off x="9784505" y="3640503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/>
                <a:t>Koala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86BE7C5-E35F-6A72-1498-B0DCD375DD9A}"/>
              </a:ext>
            </a:extLst>
          </p:cNvPr>
          <p:cNvGrpSpPr/>
          <p:nvPr/>
        </p:nvGrpSpPr>
        <p:grpSpPr>
          <a:xfrm>
            <a:off x="1739427" y="3858177"/>
            <a:ext cx="2592288" cy="2737486"/>
            <a:chOff x="-49952" y="4159044"/>
            <a:chExt cx="2592288" cy="2737486"/>
          </a:xfrm>
        </p:grpSpPr>
        <p:pic>
          <p:nvPicPr>
            <p:cNvPr id="24" name="Picture 23" descr="A red object on a tree&#10;&#10;AI-generated content may be incorrect.">
              <a:extLst>
                <a:ext uri="{FF2B5EF4-FFF2-40B4-BE49-F238E27FC236}">
                  <a16:creationId xmlns:a16="http://schemas.microsoft.com/office/drawing/2014/main" id="{DCBD84FB-ABB2-2540-20A3-A5F187688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1" y="4159044"/>
              <a:ext cx="1812008" cy="241601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DF6980-6711-F788-8D65-7AB26F7B0145}"/>
                </a:ext>
              </a:extLst>
            </p:cNvPr>
            <p:cNvSpPr txBox="1"/>
            <p:nvPr/>
          </p:nvSpPr>
          <p:spPr>
            <a:xfrm>
              <a:off x="-49952" y="6588753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/>
                <a:t>Giant pink slug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B88FEF-BF3B-71BA-CED8-5D4FEBFB0581}"/>
              </a:ext>
            </a:extLst>
          </p:cNvPr>
          <p:cNvGrpSpPr/>
          <p:nvPr/>
        </p:nvGrpSpPr>
        <p:grpSpPr>
          <a:xfrm>
            <a:off x="4505773" y="4050367"/>
            <a:ext cx="3054108" cy="2289172"/>
            <a:chOff x="5239096" y="4019802"/>
            <a:chExt cx="2592288" cy="2069301"/>
          </a:xfrm>
        </p:grpSpPr>
        <p:pic>
          <p:nvPicPr>
            <p:cNvPr id="27" name="Picture 26" descr="A lizard on rocks and grass&#10;&#10;AI-generated content may be incorrect.">
              <a:extLst>
                <a:ext uri="{FF2B5EF4-FFF2-40B4-BE49-F238E27FC236}">
                  <a16:creationId xmlns:a16="http://schemas.microsoft.com/office/drawing/2014/main" id="{5D71BA4A-3B47-7BD4-FEF0-A9A0D4209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713" y="4019802"/>
              <a:ext cx="2347055" cy="175994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85D4F6-2EA7-167C-EC64-CBA39060EAAF}"/>
                </a:ext>
              </a:extLst>
            </p:cNvPr>
            <p:cNvSpPr txBox="1"/>
            <p:nvPr/>
          </p:nvSpPr>
          <p:spPr>
            <a:xfrm>
              <a:off x="5239096" y="5781326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/>
                <a:t>Alpine she-oak skink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175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A0E546-C228-90C0-ED17-A5991FE28DC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05171" y="1692275"/>
            <a:ext cx="8386421" cy="38512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8C810-B17D-A1C8-46BD-775BFE186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30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A377A-FA9D-B809-FB9D-19B79092A2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254E2-8B35-21A1-E04C-26AC0E25F9A1}"/>
              </a:ext>
            </a:extLst>
          </p:cNvPr>
          <p:cNvSpPr txBox="1"/>
          <p:nvPr/>
        </p:nvSpPr>
        <p:spPr>
          <a:xfrm>
            <a:off x="6240016" y="5555628"/>
            <a:ext cx="53103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Beckman, J., &amp; Lill, A. (2016). Space use by female agile antechinus: are teat number and home-range size linked? </a:t>
            </a:r>
            <a:r>
              <a:rPr lang="en-US" sz="1050" i="1" dirty="0"/>
              <a:t>Wildlife Research</a:t>
            </a:r>
            <a:r>
              <a:rPr lang="en-US" sz="1050" dirty="0"/>
              <a:t>, </a:t>
            </a:r>
            <a:r>
              <a:rPr lang="en-US" sz="1050" i="1" dirty="0"/>
              <a:t>43</a:t>
            </a:r>
            <a:r>
              <a:rPr lang="en-US" sz="1050" dirty="0"/>
              <a:t>(4), 348. </a:t>
            </a:r>
            <a:r>
              <a:rPr lang="en-US" sz="1050" dirty="0">
                <a:hlinkClick r:id="rId3"/>
              </a:rPr>
              <a:t>https://doi.org/10.1071/wr16001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3502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48DB72-D2F7-E784-AE33-8F17A369520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3486350" y="1344263"/>
            <a:ext cx="5219299" cy="4814804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ABBC9-2D9C-C0EF-C2E4-0BAB7F7A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D5CE74-914C-4689-99FC-1AEF49CE2B47}" type="slidenum">
              <a:rPr lang="en-AU" smtClean="0"/>
              <a:pPr>
                <a:spcAft>
                  <a:spcPts val="600"/>
                </a:spcAft>
              </a:pPr>
              <a:t>31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91807-EF48-2EC7-EF51-CF55E23352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scienceconnections.edu.au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AA122-5A27-5C34-52C0-8A23E333789D}"/>
              </a:ext>
            </a:extLst>
          </p:cNvPr>
          <p:cNvSpPr txBox="1"/>
          <p:nvPr/>
        </p:nvSpPr>
        <p:spPr>
          <a:xfrm>
            <a:off x="7608168" y="6045623"/>
            <a:ext cx="3798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Beckman, J., &amp; Lill, A. (2016). Space use by female agile antechinus: are teat number and home-range size linked? </a:t>
            </a:r>
            <a:r>
              <a:rPr lang="en-US" sz="1050" i="1"/>
              <a:t>Wildlife Research</a:t>
            </a:r>
            <a:r>
              <a:rPr lang="en-US" sz="1050"/>
              <a:t>, </a:t>
            </a:r>
            <a:r>
              <a:rPr lang="en-US" sz="1050" i="1"/>
              <a:t>43</a:t>
            </a:r>
            <a:r>
              <a:rPr lang="en-US" sz="1050"/>
              <a:t>(4), 348. </a:t>
            </a:r>
            <a:r>
              <a:rPr lang="en-US" sz="1050">
                <a:hlinkClick r:id="rId3"/>
              </a:rPr>
              <a:t>https://doi.org/10.1071/wr16001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267993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F8566-3328-FF69-C95E-2E168EC647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2863" y="6259513"/>
            <a:ext cx="719137" cy="311150"/>
          </a:xfrm>
        </p:spPr>
        <p:txBody>
          <a:bodyPr/>
          <a:lstStyle/>
          <a:p>
            <a:fld id="{29D5CE74-914C-4689-99FC-1AEF49CE2B47}" type="slidenum">
              <a:rPr lang="en-AU" smtClean="0"/>
              <a:pPr/>
              <a:t>32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6BC0C-FBC9-2CB6-07B4-3F38D591932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64275"/>
            <a:ext cx="4219575" cy="311150"/>
          </a:xfrm>
        </p:spPr>
        <p:txBody>
          <a:bodyPr/>
          <a:lstStyle/>
          <a:p>
            <a:r>
              <a:rPr lang="en-AU"/>
              <a:t>scienceconnections.edu.au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AEAB5C-04DD-66F5-0D2F-C6B435D9151B}"/>
              </a:ext>
            </a:extLst>
          </p:cNvPr>
          <p:cNvGrpSpPr/>
          <p:nvPr/>
        </p:nvGrpSpPr>
        <p:grpSpPr>
          <a:xfrm>
            <a:off x="6456040" y="332656"/>
            <a:ext cx="2242294" cy="6048672"/>
            <a:chOff x="5683771" y="642088"/>
            <a:chExt cx="1635213" cy="5926374"/>
          </a:xfrm>
        </p:grpSpPr>
        <p:sp>
          <p:nvSpPr>
            <p:cNvPr id="3" name="Rectangle: Folded Corner 2">
              <a:extLst>
                <a:ext uri="{FF2B5EF4-FFF2-40B4-BE49-F238E27FC236}">
                  <a16:creationId xmlns:a16="http://schemas.microsoft.com/office/drawing/2014/main" id="{73913C6E-1B77-896C-1C98-4967716B15A9}"/>
                </a:ext>
              </a:extLst>
            </p:cNvPr>
            <p:cNvSpPr/>
            <p:nvPr/>
          </p:nvSpPr>
          <p:spPr>
            <a:xfrm>
              <a:off x="5683771" y="2379087"/>
              <a:ext cx="1584176" cy="1737000"/>
            </a:xfrm>
            <a:prstGeom prst="foldedCorne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400" b="1">
                  <a:solidFill>
                    <a:schemeClr val="tx1"/>
                  </a:solidFill>
                  <a:latin typeface="Bradley Hand ITC" panose="03070402050302030203" pitchFamily="66" charset="0"/>
                </a:rPr>
                <a:t>Reasoning: </a:t>
              </a:r>
            </a:p>
            <a:p>
              <a:pPr algn="ctr"/>
              <a:r>
                <a:rPr lang="en-AU" sz="2000">
                  <a:solidFill>
                    <a:schemeClr val="tx1"/>
                  </a:solidFill>
                  <a:latin typeface="Bradley Hand ITC" panose="03070402050302030203" pitchFamily="66" charset="0"/>
                </a:rPr>
                <a:t>More mice trapped means more live in the area.</a:t>
              </a:r>
            </a:p>
          </p:txBody>
        </p:sp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id="{DB17D435-71E9-3DE4-602F-C2DE30DDE8DC}"/>
                </a:ext>
              </a:extLst>
            </p:cNvPr>
            <p:cNvSpPr/>
            <p:nvPr/>
          </p:nvSpPr>
          <p:spPr>
            <a:xfrm>
              <a:off x="5683771" y="4002278"/>
              <a:ext cx="1584176" cy="2566184"/>
            </a:xfrm>
            <a:prstGeom prst="foldedCorne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800" b="1">
                  <a:solidFill>
                    <a:schemeClr val="tx1"/>
                  </a:solidFill>
                  <a:latin typeface="Bradley Hand ITC" panose="03070402050302030203" pitchFamily="66" charset="0"/>
                </a:rPr>
                <a:t>Evidence: </a:t>
              </a:r>
            </a:p>
            <a:p>
              <a:pPr algn="ctr"/>
              <a:r>
                <a:rPr lang="en-AU" sz="2400">
                  <a:solidFill>
                    <a:schemeClr val="tx1"/>
                  </a:solidFill>
                  <a:latin typeface="Bradley Hand ITC" panose="03070402050302030203" pitchFamily="66" charset="0"/>
                </a:rPr>
                <a:t>More 6 teat mice were trapped each night than 10 teat mice</a:t>
              </a:r>
            </a:p>
          </p:txBody>
        </p:sp>
        <p:sp>
          <p:nvSpPr>
            <p:cNvPr id="8" name="Rectangle: Folded Corner 7">
              <a:extLst>
                <a:ext uri="{FF2B5EF4-FFF2-40B4-BE49-F238E27FC236}">
                  <a16:creationId xmlns:a16="http://schemas.microsoft.com/office/drawing/2014/main" id="{B54B0B69-3FA0-DC65-C24D-E522DBAD8410}"/>
                </a:ext>
              </a:extLst>
            </p:cNvPr>
            <p:cNvSpPr/>
            <p:nvPr/>
          </p:nvSpPr>
          <p:spPr>
            <a:xfrm>
              <a:off x="5734808" y="642088"/>
              <a:ext cx="1584176" cy="1737000"/>
            </a:xfrm>
            <a:prstGeom prst="foldedCorne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000" b="1">
                  <a:solidFill>
                    <a:schemeClr val="tx1"/>
                  </a:solidFill>
                  <a:latin typeface="Bradley Hand ITC" panose="03070402050302030203" pitchFamily="66" charset="0"/>
                </a:rPr>
                <a:t>Claim:</a:t>
              </a:r>
              <a:r>
                <a:rPr lang="en-AU" sz="2000">
                  <a:solidFill>
                    <a:schemeClr val="tx1"/>
                  </a:solidFill>
                  <a:latin typeface="Bradley Hand ITC" panose="03070402050302030203" pitchFamily="66" charset="0"/>
                </a:rPr>
                <a:t> </a:t>
              </a:r>
            </a:p>
            <a:p>
              <a:pPr algn="ctr"/>
              <a:r>
                <a:rPr lang="en-AU" sz="2000">
                  <a:solidFill>
                    <a:schemeClr val="tx1"/>
                  </a:solidFill>
                  <a:latin typeface="Bradley Hand ITC" panose="03070402050302030203" pitchFamily="66" charset="0"/>
                </a:rPr>
                <a:t>More 6 teat mice live in an area than 10 teat mice.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A61796-1203-51B3-FD80-09A2BCB11AC3}"/>
              </a:ext>
            </a:extLst>
          </p:cNvPr>
          <p:cNvGrpSpPr/>
          <p:nvPr/>
        </p:nvGrpSpPr>
        <p:grpSpPr>
          <a:xfrm>
            <a:off x="4124525" y="276803"/>
            <a:ext cx="2205261" cy="6392557"/>
            <a:chOff x="5659741" y="305156"/>
            <a:chExt cx="1608206" cy="6263306"/>
          </a:xfrm>
        </p:grpSpPr>
        <p:sp>
          <p:nvSpPr>
            <p:cNvPr id="10" name="Rectangle: Folded Corner 9">
              <a:extLst>
                <a:ext uri="{FF2B5EF4-FFF2-40B4-BE49-F238E27FC236}">
                  <a16:creationId xmlns:a16="http://schemas.microsoft.com/office/drawing/2014/main" id="{7A22B59F-DA39-59BD-178E-A7E5D6ACCDDF}"/>
                </a:ext>
              </a:extLst>
            </p:cNvPr>
            <p:cNvSpPr/>
            <p:nvPr/>
          </p:nvSpPr>
          <p:spPr>
            <a:xfrm>
              <a:off x="5683771" y="2031647"/>
              <a:ext cx="1584176" cy="2084441"/>
            </a:xfrm>
            <a:prstGeom prst="foldedCorne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400" b="1">
                  <a:solidFill>
                    <a:schemeClr val="tx1"/>
                  </a:solidFill>
                  <a:latin typeface="Bradley Hand ITC" panose="03070402050302030203" pitchFamily="66" charset="0"/>
                </a:rPr>
                <a:t>Reasoning: </a:t>
              </a:r>
            </a:p>
            <a:p>
              <a:pPr algn="ctr"/>
              <a:r>
                <a:rPr lang="en-AU" sz="2000">
                  <a:solidFill>
                    <a:schemeClr val="tx1"/>
                  </a:solidFill>
                  <a:latin typeface="Bradley Hand ITC" panose="03070402050302030203" pitchFamily="66" charset="0"/>
                </a:rPr>
                <a:t>The number of mice trapped is an indication of the number living in the area.</a:t>
              </a:r>
            </a:p>
          </p:txBody>
        </p:sp>
        <p:sp>
          <p:nvSpPr>
            <p:cNvPr id="11" name="Rectangle: Folded Corner 10">
              <a:extLst>
                <a:ext uri="{FF2B5EF4-FFF2-40B4-BE49-F238E27FC236}">
                  <a16:creationId xmlns:a16="http://schemas.microsoft.com/office/drawing/2014/main" id="{F71BF02F-75AE-365B-BA1E-D3AAF0BCFBF6}"/>
                </a:ext>
              </a:extLst>
            </p:cNvPr>
            <p:cNvSpPr/>
            <p:nvPr/>
          </p:nvSpPr>
          <p:spPr>
            <a:xfrm>
              <a:off x="5683771" y="4002278"/>
              <a:ext cx="1584176" cy="2566184"/>
            </a:xfrm>
            <a:prstGeom prst="foldedCorne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2400" b="1">
                  <a:solidFill>
                    <a:schemeClr val="tx1"/>
                  </a:solidFill>
                  <a:latin typeface="Bradley Hand ITC" panose="03070402050302030203" pitchFamily="66" charset="0"/>
                </a:rPr>
                <a:t>Evidence: </a:t>
              </a:r>
            </a:p>
            <a:p>
              <a:pPr algn="ctr"/>
              <a:r>
                <a:rPr lang="en-AU" sz="2000">
                  <a:solidFill>
                    <a:schemeClr val="tx1"/>
                  </a:solidFill>
                  <a:latin typeface="Bradley Hand ITC" panose="03070402050302030203" pitchFamily="66" charset="0"/>
                </a:rPr>
                <a:t>The number of 6 teat or 10 teat females caught each season did not vary by much.</a:t>
              </a:r>
            </a:p>
          </p:txBody>
        </p:sp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3D8C2141-5F56-074B-0B0E-EAC7842CC776}"/>
                </a:ext>
              </a:extLst>
            </p:cNvPr>
            <p:cNvSpPr/>
            <p:nvPr/>
          </p:nvSpPr>
          <p:spPr>
            <a:xfrm>
              <a:off x="5659741" y="305156"/>
              <a:ext cx="1584176" cy="1737000"/>
            </a:xfrm>
            <a:prstGeom prst="foldedCorne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1800" b="1">
                  <a:solidFill>
                    <a:schemeClr val="tx1"/>
                  </a:solidFill>
                  <a:latin typeface="Bradley Hand ITC" panose="03070402050302030203" pitchFamily="66" charset="0"/>
                </a:rPr>
                <a:t>Claim:</a:t>
              </a:r>
              <a:r>
                <a:rPr lang="en-AU" sz="1800">
                  <a:solidFill>
                    <a:schemeClr val="tx1"/>
                  </a:solidFill>
                  <a:latin typeface="Bradley Hand ITC" panose="03070402050302030203" pitchFamily="66" charset="0"/>
                </a:rPr>
                <a:t> </a:t>
              </a:r>
            </a:p>
            <a:p>
              <a:pPr algn="ctr"/>
              <a:r>
                <a:rPr lang="en-AU" sz="1800">
                  <a:solidFill>
                    <a:schemeClr val="tx1"/>
                  </a:solidFill>
                  <a:latin typeface="Bradley Hand ITC" panose="03070402050302030203" pitchFamily="66" charset="0"/>
                </a:rPr>
                <a:t>The number of females living in an area did not change much each season.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073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9AE4F9-5C29-29F8-3427-EB1A636F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9ECB51-60AC-F44A-52B1-766038367F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i="1" dirty="0"/>
              <a:t>How many offspring could a female with 6 teats feed? What if they had more or fewer offspring?</a:t>
            </a:r>
          </a:p>
          <a:p>
            <a:endParaRPr lang="en-US" sz="2000" dirty="0"/>
          </a:p>
          <a:p>
            <a:r>
              <a:rPr lang="en-US" sz="2000" i="1" dirty="0"/>
              <a:t>How do you think this would affect the mother’s ability to survive? </a:t>
            </a:r>
            <a:endParaRPr lang="en-US" sz="2000" dirty="0"/>
          </a:p>
          <a:p>
            <a:endParaRPr lang="en-US" sz="2000" i="1" dirty="0"/>
          </a:p>
          <a:p>
            <a:r>
              <a:rPr lang="en-US" sz="2000" i="1" dirty="0"/>
              <a:t>Would it be easier or more difficult for the mother to survive if they had more offspring? Why or why not?</a:t>
            </a:r>
            <a:endParaRPr lang="en-US" sz="2000" dirty="0"/>
          </a:p>
          <a:p>
            <a:endParaRPr lang="en-US" sz="2000" i="1" dirty="0"/>
          </a:p>
          <a:p>
            <a:r>
              <a:rPr lang="en-US" sz="2000" i="1" dirty="0"/>
              <a:t>What other explanations could there be for more females being caught in a trap?</a:t>
            </a:r>
            <a:r>
              <a:rPr lang="en-US" sz="2000" dirty="0"/>
              <a:t> </a:t>
            </a:r>
          </a:p>
          <a:p>
            <a:r>
              <a:rPr lang="en-US" sz="2000" i="1" dirty="0"/>
              <a:t>Could the 10T females be travelling further?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2B4F7-557E-4E28-ED42-1F53EFD2B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33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F56BB-FFED-FAFF-416D-CAE5FE7045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1112905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1D14A27-6D56-950F-4D7B-1A49E3B6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4" y="711261"/>
            <a:ext cx="10850681" cy="531544"/>
          </a:xfrm>
        </p:spPr>
        <p:txBody>
          <a:bodyPr/>
          <a:lstStyle/>
          <a:p>
            <a:r>
              <a:rPr lang="en-AU" i="1"/>
              <a:t>Could the 10T females be travelling further to find food?</a:t>
            </a:r>
            <a:endParaRPr lang="en-AU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C4AE726-3B12-2ABD-5104-0879254C8FF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/>
        </p:blipFill>
        <p:spPr>
          <a:xfrm>
            <a:off x="2920574" y="1491512"/>
            <a:ext cx="6350851" cy="4454464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91F71-34BA-80C5-A559-A9CF1879F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D5CE74-914C-4689-99FC-1AEF49CE2B47}" type="slidenum">
              <a:rPr lang="en-AU" smtClean="0"/>
              <a:pPr>
                <a:spcAft>
                  <a:spcPts val="600"/>
                </a:spcAft>
              </a:pPr>
              <a:t>34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E82CE-2AC2-1915-01E5-8DD15E3632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scienceconnections.edu.au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6F6999-C424-9870-0337-29C2C5E5ADFE}"/>
              </a:ext>
            </a:extLst>
          </p:cNvPr>
          <p:cNvSpPr txBox="1"/>
          <p:nvPr/>
        </p:nvSpPr>
        <p:spPr>
          <a:xfrm>
            <a:off x="7608168" y="6045623"/>
            <a:ext cx="3798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Beckman, J., &amp; Lill, A. (2016). Space use by female agile antechinus: are teat number and home-range size linked? </a:t>
            </a:r>
            <a:r>
              <a:rPr lang="en-US" sz="1050" i="1"/>
              <a:t>Wildlife Research</a:t>
            </a:r>
            <a:r>
              <a:rPr lang="en-US" sz="1050"/>
              <a:t>, </a:t>
            </a:r>
            <a:r>
              <a:rPr lang="en-US" sz="1050" i="1"/>
              <a:t>43</a:t>
            </a:r>
            <a:r>
              <a:rPr lang="en-US" sz="1050"/>
              <a:t>(4), 348. </a:t>
            </a:r>
            <a:r>
              <a:rPr lang="en-US" sz="1050">
                <a:hlinkClick r:id="rId3"/>
              </a:rPr>
              <a:t>https://doi.org/10.1071/wr16001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598356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2408-C998-0094-8324-DE1D296B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10782588" cy="1001540"/>
          </a:xfrm>
        </p:spPr>
        <p:txBody>
          <a:bodyPr/>
          <a:lstStyle/>
          <a:p>
            <a:r>
              <a:rPr lang="en-AU" i="1"/>
              <a:t>Which mother (6T or 10T) is more likely to have all her offspring survive?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BB5DF-2FEF-C5E5-DD20-7788D1708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35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502BE-60A5-CA3C-3E26-3A4416D860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935564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07B0B7-7D17-873D-60DC-FE5CFF1B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0A888-3036-0764-DFC1-D6A33AAC92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fontAlgn="base"/>
            <a:r>
              <a:rPr lang="en-AU" sz="2000" i="1"/>
              <a:t>Which mother is most likely to survive multiple breeding seasons? </a:t>
            </a:r>
          </a:p>
          <a:p>
            <a:pPr lvl="0" fontAlgn="base"/>
            <a:endParaRPr lang="en-AU" sz="2000"/>
          </a:p>
          <a:p>
            <a:pPr lvl="0" fontAlgn="base"/>
            <a:r>
              <a:rPr lang="en-AU" sz="2000" i="1"/>
              <a:t>The offspring of which mother are most likely to survive?</a:t>
            </a:r>
            <a:endParaRPr lang="en-AU" sz="2000"/>
          </a:p>
          <a:p>
            <a:pPr lvl="0" fontAlgn="base"/>
            <a:endParaRPr lang="en-AU" sz="2000" i="1"/>
          </a:p>
          <a:p>
            <a:pPr lvl="0" fontAlgn="base"/>
            <a:r>
              <a:rPr lang="en-AU" sz="2000" i="1"/>
              <a:t>What are the disadvantages of K-strategy reproduction?</a:t>
            </a:r>
            <a:endParaRPr lang="en-AU" sz="2000"/>
          </a:p>
          <a:p>
            <a:pPr lvl="0" fontAlgn="base"/>
            <a:endParaRPr lang="en-AU" sz="2000" i="1"/>
          </a:p>
          <a:p>
            <a:pPr lvl="0" fontAlgn="base"/>
            <a:r>
              <a:rPr lang="en-AU" sz="2000" i="1"/>
              <a:t>What are the advantages of K-strategy reproduction?</a:t>
            </a:r>
            <a:endParaRPr lang="en-AU" sz="2000"/>
          </a:p>
          <a:p>
            <a:pPr lvl="0" fontAlgn="base"/>
            <a:endParaRPr lang="en-AU" sz="2000" i="1"/>
          </a:p>
          <a:p>
            <a:pPr lvl="0" fontAlgn="base"/>
            <a:r>
              <a:rPr lang="en-AU" sz="2000" i="1"/>
              <a:t>What would happen if the environment of the </a:t>
            </a:r>
            <a:r>
              <a:rPr lang="en-AU" sz="2000"/>
              <a:t>A. agilis</a:t>
            </a:r>
            <a:r>
              <a:rPr lang="en-AU" sz="2000" i="1"/>
              <a:t> were to change?</a:t>
            </a:r>
            <a:endParaRPr lang="en-AU" sz="2000"/>
          </a:p>
          <a:p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7B46F6-0555-397D-B880-7C6D21C24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36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40346-A7A1-C5AE-CBE1-29D93547256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4199762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BD28-805A-0999-198B-70A710AF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Peer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A1DBF-5EB3-18CE-73D6-678D052070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400"/>
              <a:t>Why do scientists publish their results/claims in scientific paper?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17761-14AA-7ACA-4F35-C041DCEE6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37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F592-D646-041A-2AFC-7FAB1E95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44102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9EA3E-1C0C-A9F5-71D5-61394E367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1BA1BB-5DBD-E0A6-B0BE-12D19949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Lesson 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C323F1-5C49-B255-A189-1D58AEE04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Who will you save?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60772-4517-DA61-EBFB-749E6EA07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38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7D930-43B8-DC7F-553A-4A24AF6F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713442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9A322F-12FA-226C-2F00-49CD40D9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9547412-5011-D836-7262-94BCB8B3FD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37861" y="1306579"/>
            <a:ext cx="5116278" cy="5063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DD778-F69A-54B5-6959-66EA7350F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39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0A1DD-4E03-12E2-C01A-730CC31E36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66827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72DA-BA02-74C9-5AFF-F854E0D8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Define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D55B7DC-23B8-0F3E-3C21-FA070290A8F9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/>
        <p:txBody>
          <a:bodyPr/>
          <a:lstStyle/>
          <a:p>
            <a:r>
              <a:rPr lang="en-AU" sz="4000"/>
              <a:t>Extinct</a:t>
            </a:r>
          </a:p>
          <a:p>
            <a:r>
              <a:rPr lang="en-AU" sz="4000"/>
              <a:t>Endangered</a:t>
            </a:r>
          </a:p>
          <a:p>
            <a:r>
              <a:rPr lang="en-AU" sz="4000"/>
              <a:t>Vulnerable</a:t>
            </a:r>
          </a:p>
          <a:p>
            <a:r>
              <a:rPr lang="en-AU" sz="4000"/>
              <a:t>Threatened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7EFAD-47B4-953D-3771-84492B581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4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8000B-90EF-2922-C8C6-8C0699A526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3801526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3D3D-335D-1B7D-D096-C2547305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Selection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7F6F2-44C6-7375-BBC6-86AE462DC5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936" y="1691999"/>
            <a:ext cx="11138712" cy="3852000"/>
          </a:xfrm>
        </p:spPr>
        <p:txBody>
          <a:bodyPr/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AU" sz="2400" dirty="0"/>
              <a:t>The current size of the population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AU" sz="2400" dirty="0"/>
              <a:t>How much the population size has decreased in the last 10 years or 3 generations 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AU" sz="2400" dirty="0"/>
              <a:t>The limited geographic range of the population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AU" sz="2400" dirty="0"/>
              <a:t>&gt;50% probability of the population becoming extinct in the next 10-100 years</a:t>
            </a:r>
          </a:p>
          <a:p>
            <a:endParaRPr lang="en-A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4D7C4-8309-AAA5-6188-5FD270EA9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40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094A8-C319-33B1-3252-8BA66000A80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773075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5D32-A941-C009-4D5F-B97A1CD5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At risk…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9E0B8-E341-FC98-17EE-6A67E2DC08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936" y="1484784"/>
            <a:ext cx="10616398" cy="3852000"/>
          </a:xfrm>
        </p:spPr>
        <p:txBody>
          <a:bodyPr/>
          <a:lstStyle/>
          <a:p>
            <a:pPr lvl="0" fontAlgn="base"/>
            <a:r>
              <a:rPr lang="en-US" i="1" dirty="0"/>
              <a:t>What factors put the plant or animal at risk? </a:t>
            </a:r>
          </a:p>
          <a:p>
            <a:pPr lvl="0" fontAlgn="base"/>
            <a:endParaRPr lang="en-AU" dirty="0"/>
          </a:p>
          <a:p>
            <a:pPr lvl="0" fontAlgn="base"/>
            <a:r>
              <a:rPr lang="en-US" i="1" dirty="0"/>
              <a:t>Does it produce many or few offspring? </a:t>
            </a:r>
            <a:endParaRPr lang="en-AU" dirty="0"/>
          </a:p>
          <a:p>
            <a:pPr lvl="0" fontAlgn="base"/>
            <a:endParaRPr lang="en-US" i="1" dirty="0"/>
          </a:p>
          <a:p>
            <a:pPr lvl="0" fontAlgn="base"/>
            <a:r>
              <a:rPr lang="en-US" i="1" dirty="0"/>
              <a:t>How many offspring does each female produce during its lifetime? </a:t>
            </a:r>
            <a:endParaRPr lang="en-AU" dirty="0"/>
          </a:p>
          <a:p>
            <a:pPr lvl="0" fontAlgn="base"/>
            <a:endParaRPr lang="en-US" i="1" dirty="0"/>
          </a:p>
          <a:p>
            <a:pPr lvl="0" fontAlgn="base"/>
            <a:r>
              <a:rPr lang="en-US" i="1" dirty="0"/>
              <a:t>How much do parents care for or teach their offspring?</a:t>
            </a:r>
            <a:endParaRPr lang="en-AU" dirty="0"/>
          </a:p>
          <a:p>
            <a:pPr lvl="0" fontAlgn="base"/>
            <a:endParaRPr lang="en-US" i="1" dirty="0"/>
          </a:p>
          <a:p>
            <a:pPr lvl="0" fontAlgn="base"/>
            <a:r>
              <a:rPr lang="en-US" i="1" dirty="0"/>
              <a:t>What are the risks the parents or offspring encounter during their lifetime?</a:t>
            </a:r>
            <a:endParaRPr lang="en-AU" dirty="0"/>
          </a:p>
          <a:p>
            <a:pPr lvl="0" fontAlgn="base"/>
            <a:endParaRPr lang="en-US" i="1" dirty="0"/>
          </a:p>
          <a:p>
            <a:pPr lvl="0" fontAlgn="base"/>
            <a:r>
              <a:rPr lang="en-US" i="1" dirty="0"/>
              <a:t>When is the plant or animal most at risk?</a:t>
            </a:r>
            <a:endParaRPr lang="en-AU" dirty="0"/>
          </a:p>
          <a:p>
            <a:pPr lvl="0" fontAlgn="base"/>
            <a:endParaRPr lang="en-US" i="1" dirty="0"/>
          </a:p>
          <a:p>
            <a:pPr lvl="0" fontAlgn="base"/>
            <a:r>
              <a:rPr lang="en-US" i="1" dirty="0"/>
              <a:t>How does this affect the survival of the species?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263CD-DCFE-7564-3771-BC401943F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41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5E963-0721-3B9B-0B56-DE7B4BECBC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669563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4702-0317-8415-D33A-E61C41E7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Prioritising principles for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5E5B-5D7A-9763-C374-FDAF688850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fontAlgn="base"/>
            <a:r>
              <a:rPr lang="en-AU" dirty="0"/>
              <a:t>Risk of extinction: prioritising species and places under severe and imminent threat</a:t>
            </a:r>
          </a:p>
          <a:p>
            <a:pPr lvl="0" fontAlgn="base"/>
            <a:endParaRPr lang="en-AU" dirty="0"/>
          </a:p>
          <a:p>
            <a:pPr lvl="0" fontAlgn="base"/>
            <a:r>
              <a:rPr lang="en-AU" dirty="0"/>
              <a:t>Multiple benefits: prioritising species and places where recovery action will benefit other species</a:t>
            </a:r>
          </a:p>
          <a:p>
            <a:pPr lvl="0" fontAlgn="base"/>
            <a:endParaRPr lang="en-AU" dirty="0"/>
          </a:p>
          <a:p>
            <a:pPr lvl="0" fontAlgn="base"/>
            <a:r>
              <a:rPr lang="en-AU" dirty="0"/>
              <a:t>Feasibility and effectiveness: prioritising species and places where action can make a difference and is cost-effective</a:t>
            </a:r>
          </a:p>
          <a:p>
            <a:pPr lvl="0" fontAlgn="base"/>
            <a:endParaRPr lang="en-AU" dirty="0"/>
          </a:p>
          <a:p>
            <a:pPr lvl="0" fontAlgn="base"/>
            <a:r>
              <a:rPr lang="en-AU" dirty="0"/>
              <a:t>Importance to people: prioritising species and places of cultural significance</a:t>
            </a:r>
          </a:p>
          <a:p>
            <a:pPr lvl="0" fontAlgn="base"/>
            <a:endParaRPr lang="en-AU" dirty="0"/>
          </a:p>
          <a:p>
            <a:pPr lvl="0" fontAlgn="base"/>
            <a:r>
              <a:rPr lang="en-AU" dirty="0"/>
              <a:t>Uniqueness: prioritising species and places that are unlike any other</a:t>
            </a:r>
          </a:p>
          <a:p>
            <a:pPr lvl="0" fontAlgn="base"/>
            <a:endParaRPr lang="en-AU" dirty="0"/>
          </a:p>
          <a:p>
            <a:pPr lvl="0" fontAlgn="base"/>
            <a:r>
              <a:rPr lang="en-AU" dirty="0"/>
              <a:t>Representativeness: achieving balance in selected species and places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ED815-1D51-3EF1-DD12-39D64B628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42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107DA-D0F8-9DAA-D973-176D822B89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4249483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678EAC-F8F7-0958-8770-B261AFD9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9900491" cy="1001540"/>
          </a:xfrm>
        </p:spPr>
        <p:txBody>
          <a:bodyPr/>
          <a:lstStyle/>
          <a:p>
            <a:r>
              <a:rPr lang="en-AU"/>
              <a:t>Develop an argument for why your animal or plant should be a priority.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35202-F57F-35A3-73A8-81B80B0DC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43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517C9-973E-702A-ABAA-1E5BD30778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413242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ADE-450A-8177-EBB4-AFF6EF29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do you need to start a breeding program?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C1BF7-C9A2-F7A9-0215-EDD2B05A27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AU" sz="2000" i="1" dirty="0"/>
              <a:t>What is meant by ‘breeding’? How is it similar or different to ‘reproduction’?</a:t>
            </a:r>
            <a:endParaRPr lang="en-AU" sz="20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AU" sz="2000" i="1" dirty="0"/>
              <a:t>What is a breeding program?</a:t>
            </a:r>
            <a:endParaRPr lang="en-AU" sz="20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AU" sz="2000" i="1" dirty="0"/>
              <a:t>What is the purpose of a breeding program?</a:t>
            </a:r>
            <a:endParaRPr lang="en-AU" sz="20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AU" sz="2000" i="1" dirty="0"/>
              <a:t>Why are breeding programs important?</a:t>
            </a:r>
            <a:endParaRPr lang="en-AU" sz="2000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42845-9D96-B977-960B-5896F4FD0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5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6D707-A0B8-ABBC-0697-81BA5DCC31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124543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56488C-191E-2920-B316-59A72DB0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10782588" cy="1001540"/>
          </a:xfrm>
        </p:spPr>
        <p:txBody>
          <a:bodyPr/>
          <a:lstStyle/>
          <a:p>
            <a:r>
              <a:rPr lang="en-AU"/>
              <a:t>How do you decide which animal or plant you sponsor?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D899D-6DD4-B69E-AC8B-1D1C31BF6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6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EBBBD-C134-D524-61FA-BF2976016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214166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5BBCD6-77A2-AE47-5052-227C74766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Sponsored animals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41D589-24BF-4366-3935-306E4054D5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AU" sz="2000" i="1" dirty="0"/>
              <a:t>How many animals were mammals? Insects? Reptiles? Amphibians?</a:t>
            </a:r>
            <a:endParaRPr lang="en-AU" sz="20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AU" sz="2000" i="1" dirty="0"/>
              <a:t>Why do you think some groups were represented more than others? Are they the ones that are most endangered?</a:t>
            </a:r>
            <a:endParaRPr lang="en-AU" sz="20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AU" sz="2000" i="1" dirty="0"/>
              <a:t>Does cuteness play a role in which animal is most likely to be sponsored or have a breeding program in a zoo?</a:t>
            </a: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2796D7-418A-BF8F-7AF0-038A85A4E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7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7307C-5702-2129-4227-20E70A856D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144717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56297-4F86-4AC6-E258-E20790AAA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C28DC7-FF23-8F8C-73C6-4EE0215D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Lesson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09D0F6-AD54-18ED-18EB-5BA3FC7CB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Strategic survival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2E6B2-190A-36E4-0ED7-A150F3EA7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8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ADDCA-9CAB-FF14-B48E-FC39EFF4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147917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A54398C-1675-0D5B-0C41-62226B83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073427"/>
            <a:ext cx="10134516" cy="742940"/>
          </a:xfrm>
        </p:spPr>
        <p:txBody>
          <a:bodyPr/>
          <a:lstStyle/>
          <a:p>
            <a:pPr algn="ctr"/>
            <a:r>
              <a:rPr lang="en-AU"/>
              <a:t>How does the way an animal reproduces affect the survival of</a:t>
            </a:r>
            <a:br>
              <a:rPr lang="en-AU"/>
            </a:b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D3F78E-E44D-98E9-23EB-2270A8ABD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5720" y="4077072"/>
            <a:ext cx="6165684" cy="1647053"/>
          </a:xfrm>
        </p:spPr>
        <p:txBody>
          <a:bodyPr/>
          <a:lstStyle/>
          <a:p>
            <a:r>
              <a:rPr lang="en-AU"/>
              <a:t>- the parents?</a:t>
            </a:r>
            <a:br>
              <a:rPr lang="en-AU"/>
            </a:br>
            <a:r>
              <a:rPr lang="en-AU"/>
              <a:t>- the offspring?</a:t>
            </a:r>
            <a:br>
              <a:rPr lang="en-AU"/>
            </a:br>
            <a:r>
              <a:rPr lang="en-AU"/>
              <a:t>- the population?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DF8B5-5CC6-5694-F352-018AA5955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D5CE74-914C-4689-99FC-1AEF49CE2B47}" type="slidenum">
              <a:rPr lang="en-AU" smtClean="0"/>
              <a:pPr/>
              <a:t>9</a:t>
            </a:fld>
            <a:endParaRPr lang="en-AU" sz="120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FC4A6-4386-4647-B7CD-B408B3A6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scienceconnections.edu.au</a:t>
            </a:r>
          </a:p>
        </p:txBody>
      </p:sp>
    </p:spTree>
    <p:extLst>
      <p:ext uri="{BB962C8B-B14F-4D97-AF65-F5344CB8AC3E}">
        <p14:creationId xmlns:p14="http://schemas.microsoft.com/office/powerpoint/2010/main" val="1307011936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Connections">
  <a:themeElements>
    <a:clrScheme name="Science Connections">
      <a:dk1>
        <a:srgbClr val="000000"/>
      </a:dk1>
      <a:lt1>
        <a:sysClr val="window" lastClr="FFFFFF"/>
      </a:lt1>
      <a:dk2>
        <a:srgbClr val="000000"/>
      </a:dk2>
      <a:lt2>
        <a:srgbClr val="57B591"/>
      </a:lt2>
      <a:accent1>
        <a:srgbClr val="57B591"/>
      </a:accent1>
      <a:accent2>
        <a:srgbClr val="F5B841"/>
      </a:accent2>
      <a:accent3>
        <a:srgbClr val="DBD7D2"/>
      </a:accent3>
      <a:accent4>
        <a:srgbClr val="EDFFF5"/>
      </a:accent4>
      <a:accent5>
        <a:srgbClr val="70EB99"/>
      </a:accent5>
      <a:accent6>
        <a:srgbClr val="009C29"/>
      </a:accent6>
      <a:hlink>
        <a:srgbClr val="57B591"/>
      </a:hlink>
      <a:folHlink>
        <a:srgbClr val="DBD7D2"/>
      </a:folHlink>
    </a:clrScheme>
    <a:fontScheme name="AAS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productive strategies_ResourcePowerPoint" id="{2B7DF376-214E-40D5-A4C5-3D652D45DF36}" vid="{0681D264-A6BB-4D58-BC61-EFB9C839AD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F2DF799B4EDD418D115D512438A05B" ma:contentTypeVersion="25" ma:contentTypeDescription="Create a new document." ma:contentTypeScope="" ma:versionID="58b953cefe6ecfc7247dfb8f8c8a7561">
  <xsd:schema xmlns:xsd="http://www.w3.org/2001/XMLSchema" xmlns:xs="http://www.w3.org/2001/XMLSchema" xmlns:p="http://schemas.microsoft.com/office/2006/metadata/properties" xmlns:ns2="249bb05d-9f36-4797-baf9-70f03887c0e2" xmlns:ns3="72742c65-25f8-4182-b9d2-6eb58ec07966" targetNamespace="http://schemas.microsoft.com/office/2006/metadata/properties" ma:root="true" ma:fieldsID="94ffca5c587617d2732f1383f002e5e5" ns2:_="" ns3:_="">
    <xsd:import namespace="249bb05d-9f36-4797-baf9-70f03887c0e2"/>
    <xsd:import namespace="72742c65-25f8-4182-b9d2-6eb58ec07966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Thumb" minOccurs="0"/>
                <xsd:element ref="ns3:MediaServiceSearchProperties" minOccurs="0"/>
                <xsd:element ref="ns3:ResourceType" minOccurs="0"/>
                <xsd:element ref="ns3:KeyTheme" minOccurs="0"/>
                <xsd:element ref="ns3:reSolveApproach" minOccurs="0"/>
                <xsd:element ref="ns3:Countryoforigin" minOccurs="0"/>
                <xsd:element ref="ns3:Filetype" minOccurs="0"/>
                <xsd:element ref="ns3:MediaServiceBillingMetadata" minOccurs="0"/>
                <xsd:element ref="ns3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bb05d-9f36-4797-baf9-70f03887c0e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5397e1ef-6145-448f-8584-0166883bf31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68cf63-bd21-49d1-b78b-56f137b96478}" ma:internalName="TaxCatchAll" ma:showField="CatchAllData" ma:web="249bb05d-9f36-4797-baf9-70f03887c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42c65-25f8-4182-b9d2-6eb58ec07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397e1ef-6145-448f-8584-0166883bf3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humb" ma:index="27" nillable="true" ma:displayName="Thumb" ma:format="Thumbnail" ma:internalName="Thumb">
      <xsd:simpleType>
        <xsd:restriction base="dms:Unknown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sourceType" ma:index="29" nillable="true" ma:displayName="Resource Type" ma:format="Dropdown" ma:internalName="ResourceType">
      <xsd:simpleType>
        <xsd:union memberTypes="dms:Text">
          <xsd:simpleType>
            <xsd:restriction base="dms:Choice">
              <xsd:enumeration value="Presentation"/>
              <xsd:enumeration value="Research"/>
              <xsd:enumeration value="Resource"/>
              <xsd:enumeration value="Template"/>
              <xsd:enumeration value="Abstract"/>
            </xsd:restriction>
          </xsd:simpleType>
        </xsd:union>
      </xsd:simpleType>
    </xsd:element>
    <xsd:element name="KeyTheme" ma:index="30" nillable="true" ma:displayName="Key Theme" ma:format="Dropdown" ma:internalName="KeyThem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ariation Theory"/>
                        <xsd:enumeration value="Learning Progressions"/>
                        <xsd:enumeration value="Professional Learning"/>
                        <xsd:enumeration value="Pedagogy"/>
                        <xsd:enumeration value="Representation"/>
                        <xsd:enumeration value="Secondary"/>
                        <xsd:enumeration value="Complexity Theory"/>
                        <xsd:enumeration value="Communities of Inquiry"/>
                        <xsd:enumeration value="Teacher Knowledg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reSolveApproach" ma:index="31" nillable="true" ma:displayName="reSolve Approach" ma:format="Dropdown" ma:internalName="reSolveApproach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Teacher"/>
                        <xsd:enumeration value="Tasks"/>
                        <xsd:enumeration value="Mathematics"/>
                        <xsd:enumeration value="Tools"/>
                        <xsd:enumeration value="Cultur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Countryoforigin" ma:index="32" nillable="true" ma:displayName="Country of origin" ma:format="Dropdown" ma:internalName="Countryoforigin">
      <xsd:simpleType>
        <xsd:restriction base="dms:Choice">
          <xsd:enumeration value="Australia"/>
          <xsd:enumeration value="International"/>
        </xsd:restriction>
      </xsd:simpleType>
    </xsd:element>
    <xsd:element name="Filetype" ma:index="33" nillable="true" ma:displayName="File type" ma:format="Thumbnail" ma:internalName="Filetype">
      <xsd:simpleType>
        <xsd:restriction base="dms:Unknown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  <xsd:element name="Image" ma:index="35" nillable="true" ma:displayName="Image" ma:format="Thumbnail" ma:internalName="Imag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lveApproach xmlns="72742c65-25f8-4182-b9d2-6eb58ec07966" xsi:nil="true"/>
    <_dlc_DocId xmlns="249bb05d-9f36-4797-baf9-70f03887c0e2">AASID-2102554853-2642626</_dlc_DocId>
    <TaxKeywordTaxHTField xmlns="249bb05d-9f36-4797-baf9-70f03887c0e2">
      <Terms xmlns="http://schemas.microsoft.com/office/infopath/2007/PartnerControls"/>
    </TaxKeywordTaxHTField>
    <Filetype xmlns="72742c65-25f8-4182-b9d2-6eb58ec07966" xsi:nil="true"/>
    <Thumb xmlns="72742c65-25f8-4182-b9d2-6eb58ec07966" xsi:nil="true"/>
    <Countryoforigin xmlns="72742c65-25f8-4182-b9d2-6eb58ec07966" xsi:nil="true"/>
    <Image xmlns="72742c65-25f8-4182-b9d2-6eb58ec07966" xsi:nil="true"/>
    <KeyTheme xmlns="72742c65-25f8-4182-b9d2-6eb58ec07966" xsi:nil="true"/>
    <_dlc_DocIdUrl xmlns="249bb05d-9f36-4797-baf9-70f03887c0e2">
      <Url>https://ausacademyofscience.sharepoint.com/_layouts/15/DocIdRedir.aspx?ID=AASID-2102554853-2642626</Url>
      <Description>AASID-2102554853-2642626</Description>
    </_dlc_DocIdUrl>
    <lcf76f155ced4ddcb4097134ff3c332f xmlns="72742c65-25f8-4182-b9d2-6eb58ec07966">
      <Terms xmlns="http://schemas.microsoft.com/office/infopath/2007/PartnerControls"/>
    </lcf76f155ced4ddcb4097134ff3c332f>
    <ResourceType xmlns="72742c65-25f8-4182-b9d2-6eb58ec07966" xsi:nil="true"/>
    <TaxCatchAll xmlns="249bb05d-9f36-4797-baf9-70f03887c0e2" xsi:nil="true"/>
  </documentManagement>
</p:properties>
</file>

<file path=customXml/itemProps1.xml><?xml version="1.0" encoding="utf-8"?>
<ds:datastoreItem xmlns:ds="http://schemas.openxmlformats.org/officeDocument/2006/customXml" ds:itemID="{7BFA783E-C2A0-44B5-A7DB-2D791DD71482}"/>
</file>

<file path=customXml/itemProps2.xml><?xml version="1.0" encoding="utf-8"?>
<ds:datastoreItem xmlns:ds="http://schemas.openxmlformats.org/officeDocument/2006/customXml" ds:itemID="{330FD53C-C8C5-40CD-9B87-AE1ACB08162D}"/>
</file>

<file path=customXml/itemProps3.xml><?xml version="1.0" encoding="utf-8"?>
<ds:datastoreItem xmlns:ds="http://schemas.openxmlformats.org/officeDocument/2006/customXml" ds:itemID="{3BAEC3A0-1BA5-4D9E-980E-AE143D547EF3}"/>
</file>

<file path=customXml/itemProps4.xml><?xml version="1.0" encoding="utf-8"?>
<ds:datastoreItem xmlns:ds="http://schemas.openxmlformats.org/officeDocument/2006/customXml" ds:itemID="{6497CE04-1F93-441A-8706-C8885ACD676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2068</Words>
  <Application>Microsoft Office PowerPoint</Application>
  <PresentationFormat>Widescreen</PresentationFormat>
  <Paragraphs>387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Bradley Hand ITC</vt:lpstr>
      <vt:lpstr>Calibri</vt:lpstr>
      <vt:lpstr>Cambria Math</vt:lpstr>
      <vt:lpstr>Symbol</vt:lpstr>
      <vt:lpstr>Science Connections</vt:lpstr>
      <vt:lpstr>Science Connections</vt:lpstr>
      <vt:lpstr>Lesson 1</vt:lpstr>
      <vt:lpstr>Endangered animals</vt:lpstr>
      <vt:lpstr>Define</vt:lpstr>
      <vt:lpstr>What do you need to start a breeding program?</vt:lpstr>
      <vt:lpstr>How do you decide which animal or plant you sponsor?</vt:lpstr>
      <vt:lpstr>Sponsored animals</vt:lpstr>
      <vt:lpstr>Lesson 2</vt:lpstr>
      <vt:lpstr>How does the way an animal reproduces affect the survival of </vt:lpstr>
      <vt:lpstr>Population growth simulation</vt:lpstr>
      <vt:lpstr>Discussion</vt:lpstr>
      <vt:lpstr>Animal information cards</vt:lpstr>
      <vt:lpstr>Surviving siblings</vt:lpstr>
      <vt:lpstr>Discussion</vt:lpstr>
      <vt:lpstr>What if an assumption were incorrect?</vt:lpstr>
      <vt:lpstr>What reproductive strategy would be most affected by climate change?</vt:lpstr>
      <vt:lpstr>Lesson 3</vt:lpstr>
      <vt:lpstr>Bogong moth migration</vt:lpstr>
      <vt:lpstr>Relative abundance of bogong moths each season</vt:lpstr>
      <vt:lpstr>Who done it?</vt:lpstr>
      <vt:lpstr>Use argumentation to support your claim</vt:lpstr>
      <vt:lpstr>Bogong moth life cycle</vt:lpstr>
      <vt:lpstr>Recovery of bogong moth population</vt:lpstr>
      <vt:lpstr>Lesson 4</vt:lpstr>
      <vt:lpstr>Antechinus agilis</vt:lpstr>
      <vt:lpstr>Female Antechinus with young</vt:lpstr>
      <vt:lpstr>Does the number of offspring make a difference to the survival of the Antechinus mouse?</vt:lpstr>
      <vt:lpstr>Elliott trap</vt:lpstr>
      <vt:lpstr>Calculating a population</vt:lpstr>
      <vt:lpstr>PowerPoint Presentation</vt:lpstr>
      <vt:lpstr>PowerPoint Presentation</vt:lpstr>
      <vt:lpstr>PowerPoint Presentation</vt:lpstr>
      <vt:lpstr>PowerPoint Presentation</vt:lpstr>
      <vt:lpstr>Could the 10T females be travelling further to find food?</vt:lpstr>
      <vt:lpstr>Which mother (6T or 10T) is more likely to have all her offspring survive?</vt:lpstr>
      <vt:lpstr>PowerPoint Presentation</vt:lpstr>
      <vt:lpstr>Peer review</vt:lpstr>
      <vt:lpstr>Lesson 5</vt:lpstr>
      <vt:lpstr>PowerPoint Presentation</vt:lpstr>
      <vt:lpstr>Selection criteria</vt:lpstr>
      <vt:lpstr>At risk…</vt:lpstr>
      <vt:lpstr>Prioritising principles for selection</vt:lpstr>
      <vt:lpstr>Develop an argument for why your animal or plant should be a priority.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2025-07-04T04:36:54Z</dcterms:created>
  <dcterms:modified xsi:type="dcterms:W3CDTF">2025-07-04T04:37:06Z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0x010100A9F2DF799B4EDD418D115D512438A05B</vt:lpwstr>
  </property>
  <property fmtid="{D5CDD505-2E9C-101B-9397-08002B2CF9AE}" pid="5" name="_dlc_DocIdItemGuid">
    <vt:lpwstr>e4083520-6f8c-44cf-8d70-ae886a373963</vt:lpwstr>
  </property>
</Properties>
</file>