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entation.xml" ContentType="application/vnd.openxmlformats-officedocument.presentationml.presentation.main+xml"/>
  <Override PartName="/ppt/slideLayouts/slideLayout3.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authors.xml" ContentType="application/vnd.ms-powerpoint.auth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Slides/notesSlide1.xml" ContentType="application/vnd.openxmlformats-officedocument.presentationml.notesSlide+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84"/>
  </p:notesMasterIdLst>
  <p:handoutMasterIdLst>
    <p:handoutMasterId r:id="rId85"/>
  </p:handoutMasterIdLst>
  <p:sldIdLst>
    <p:sldId id="298" r:id="rId2"/>
    <p:sldId id="287" r:id="rId3"/>
    <p:sldId id="346" r:id="rId4"/>
    <p:sldId id="347" r:id="rId5"/>
    <p:sldId id="348" r:id="rId6"/>
    <p:sldId id="349" r:id="rId7"/>
    <p:sldId id="350" r:id="rId8"/>
    <p:sldId id="306" r:id="rId9"/>
    <p:sldId id="310" r:id="rId10"/>
    <p:sldId id="351" r:id="rId11"/>
    <p:sldId id="354" r:id="rId12"/>
    <p:sldId id="355" r:id="rId13"/>
    <p:sldId id="352" r:id="rId14"/>
    <p:sldId id="353" r:id="rId15"/>
    <p:sldId id="357" r:id="rId16"/>
    <p:sldId id="356" r:id="rId17"/>
    <p:sldId id="361" r:id="rId18"/>
    <p:sldId id="358" r:id="rId19"/>
    <p:sldId id="362" r:id="rId20"/>
    <p:sldId id="359" r:id="rId21"/>
    <p:sldId id="360" r:id="rId22"/>
    <p:sldId id="363" r:id="rId23"/>
    <p:sldId id="368" r:id="rId24"/>
    <p:sldId id="369" r:id="rId25"/>
    <p:sldId id="364" r:id="rId26"/>
    <p:sldId id="365" r:id="rId27"/>
    <p:sldId id="366" r:id="rId28"/>
    <p:sldId id="373" r:id="rId29"/>
    <p:sldId id="367" r:id="rId30"/>
    <p:sldId id="370" r:id="rId31"/>
    <p:sldId id="371" r:id="rId32"/>
    <p:sldId id="374" r:id="rId33"/>
    <p:sldId id="372" r:id="rId34"/>
    <p:sldId id="320" r:id="rId35"/>
    <p:sldId id="376" r:id="rId36"/>
    <p:sldId id="377" r:id="rId37"/>
    <p:sldId id="378" r:id="rId38"/>
    <p:sldId id="380" r:id="rId39"/>
    <p:sldId id="379" r:id="rId40"/>
    <p:sldId id="375" r:id="rId41"/>
    <p:sldId id="381" r:id="rId42"/>
    <p:sldId id="382" r:id="rId43"/>
    <p:sldId id="417" r:id="rId44"/>
    <p:sldId id="414" r:id="rId45"/>
    <p:sldId id="419" r:id="rId46"/>
    <p:sldId id="384" r:id="rId47"/>
    <p:sldId id="418" r:id="rId48"/>
    <p:sldId id="389" r:id="rId49"/>
    <p:sldId id="420" r:id="rId50"/>
    <p:sldId id="416" r:id="rId51"/>
    <p:sldId id="421" r:id="rId52"/>
    <p:sldId id="388" r:id="rId53"/>
    <p:sldId id="413" r:id="rId54"/>
    <p:sldId id="424" r:id="rId55"/>
    <p:sldId id="393" r:id="rId56"/>
    <p:sldId id="386" r:id="rId57"/>
    <p:sldId id="387" r:id="rId58"/>
    <p:sldId id="390" r:id="rId59"/>
    <p:sldId id="391" r:id="rId60"/>
    <p:sldId id="392" r:id="rId61"/>
    <p:sldId id="394" r:id="rId62"/>
    <p:sldId id="395" r:id="rId63"/>
    <p:sldId id="402" r:id="rId64"/>
    <p:sldId id="403" r:id="rId65"/>
    <p:sldId id="396" r:id="rId66"/>
    <p:sldId id="397" r:id="rId67"/>
    <p:sldId id="398" r:id="rId68"/>
    <p:sldId id="405" r:id="rId69"/>
    <p:sldId id="399" r:id="rId70"/>
    <p:sldId id="406" r:id="rId71"/>
    <p:sldId id="333" r:id="rId72"/>
    <p:sldId id="407" r:id="rId73"/>
    <p:sldId id="408" r:id="rId74"/>
    <p:sldId id="404" r:id="rId75"/>
    <p:sldId id="327" r:id="rId76"/>
    <p:sldId id="340" r:id="rId77"/>
    <p:sldId id="339" r:id="rId78"/>
    <p:sldId id="409" r:id="rId79"/>
    <p:sldId id="410" r:id="rId80"/>
    <p:sldId id="412" r:id="rId81"/>
    <p:sldId id="334" r:id="rId82"/>
    <p:sldId id="329" r:id="rId83"/>
  </p:sldIdLst>
  <p:sldSz cx="12192000" cy="6858000"/>
  <p:notesSz cx="6794500" cy="9931400"/>
  <p:defaultTextStyle>
    <a:defPPr>
      <a:defRPr lang="en-US"/>
    </a:defPPr>
    <a:lvl1pPr marL="0" algn="l" defTabSz="1218895" rtl="0" eaLnBrk="1" latinLnBrk="0" hangingPunct="1">
      <a:defRPr sz="2399" kern="1200">
        <a:solidFill>
          <a:schemeClr val="tx1"/>
        </a:solidFill>
        <a:latin typeface="+mn-lt"/>
        <a:ea typeface="+mn-ea"/>
        <a:cs typeface="+mn-cs"/>
      </a:defRPr>
    </a:lvl1pPr>
    <a:lvl2pPr marL="609448" algn="l" defTabSz="1218895" rtl="0" eaLnBrk="1" latinLnBrk="0" hangingPunct="1">
      <a:defRPr sz="2399" kern="1200">
        <a:solidFill>
          <a:schemeClr val="tx1"/>
        </a:solidFill>
        <a:latin typeface="+mn-lt"/>
        <a:ea typeface="+mn-ea"/>
        <a:cs typeface="+mn-cs"/>
      </a:defRPr>
    </a:lvl2pPr>
    <a:lvl3pPr marL="1218895" algn="l" defTabSz="1218895" rtl="0" eaLnBrk="1" latinLnBrk="0" hangingPunct="1">
      <a:defRPr sz="2399" kern="1200">
        <a:solidFill>
          <a:schemeClr val="tx1"/>
        </a:solidFill>
        <a:latin typeface="+mn-lt"/>
        <a:ea typeface="+mn-ea"/>
        <a:cs typeface="+mn-cs"/>
      </a:defRPr>
    </a:lvl3pPr>
    <a:lvl4pPr marL="1828343" algn="l" defTabSz="1218895" rtl="0" eaLnBrk="1" latinLnBrk="0" hangingPunct="1">
      <a:defRPr sz="2399" kern="1200">
        <a:solidFill>
          <a:schemeClr val="tx1"/>
        </a:solidFill>
        <a:latin typeface="+mn-lt"/>
        <a:ea typeface="+mn-ea"/>
        <a:cs typeface="+mn-cs"/>
      </a:defRPr>
    </a:lvl4pPr>
    <a:lvl5pPr marL="2437790" algn="l" defTabSz="1218895" rtl="0" eaLnBrk="1" latinLnBrk="0" hangingPunct="1">
      <a:defRPr sz="2399" kern="1200">
        <a:solidFill>
          <a:schemeClr val="tx1"/>
        </a:solidFill>
        <a:latin typeface="+mn-lt"/>
        <a:ea typeface="+mn-ea"/>
        <a:cs typeface="+mn-cs"/>
      </a:defRPr>
    </a:lvl5pPr>
    <a:lvl6pPr marL="3047238" algn="l" defTabSz="1218895" rtl="0" eaLnBrk="1" latinLnBrk="0" hangingPunct="1">
      <a:defRPr sz="2399" kern="1200">
        <a:solidFill>
          <a:schemeClr val="tx1"/>
        </a:solidFill>
        <a:latin typeface="+mn-lt"/>
        <a:ea typeface="+mn-ea"/>
        <a:cs typeface="+mn-cs"/>
      </a:defRPr>
    </a:lvl6pPr>
    <a:lvl7pPr marL="3656686" algn="l" defTabSz="1218895" rtl="0" eaLnBrk="1" latinLnBrk="0" hangingPunct="1">
      <a:defRPr sz="2399" kern="1200">
        <a:solidFill>
          <a:schemeClr val="tx1"/>
        </a:solidFill>
        <a:latin typeface="+mn-lt"/>
        <a:ea typeface="+mn-ea"/>
        <a:cs typeface="+mn-cs"/>
      </a:defRPr>
    </a:lvl7pPr>
    <a:lvl8pPr marL="4266133" algn="l" defTabSz="1218895" rtl="0" eaLnBrk="1" latinLnBrk="0" hangingPunct="1">
      <a:defRPr sz="2399" kern="1200">
        <a:solidFill>
          <a:schemeClr val="tx1"/>
        </a:solidFill>
        <a:latin typeface="+mn-lt"/>
        <a:ea typeface="+mn-ea"/>
        <a:cs typeface="+mn-cs"/>
      </a:defRPr>
    </a:lvl8pPr>
    <a:lvl9pPr marL="4875581" algn="l" defTabSz="1218895" rtl="0" eaLnBrk="1" latinLnBrk="0" hangingPunct="1">
      <a:defRPr sz="23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1" userDrawn="1">
          <p15:clr>
            <a:srgbClr val="A4A3A4"/>
          </p15:clr>
        </p15:guide>
        <p15:guide id="2" orient="horz" pos="4048" userDrawn="1">
          <p15:clr>
            <a:srgbClr val="A4A3A4"/>
          </p15:clr>
        </p15:guide>
        <p15:guide id="3" orient="horz" pos="1009" userDrawn="1">
          <p15:clr>
            <a:srgbClr val="A4A3A4"/>
          </p15:clr>
        </p15:guide>
        <p15:guide id="4" orient="horz" pos="3748" userDrawn="1">
          <p15:clr>
            <a:srgbClr val="A4A3A4"/>
          </p15:clr>
        </p15:guide>
        <p15:guide id="5" pos="7493" userDrawn="1">
          <p15:clr>
            <a:srgbClr val="A4A3A4"/>
          </p15:clr>
        </p15:guide>
        <p15:guide id="6" pos="6448" userDrawn="1">
          <p15:clr>
            <a:srgbClr val="A4A3A4"/>
          </p15:clr>
        </p15:guide>
        <p15:guide id="7" pos="185"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4C37"/>
    <a:srgbClr val="663300"/>
    <a:srgbClr val="EEEEED"/>
    <a:srgbClr val="FFE9CC"/>
    <a:srgbClr val="DEF1CC"/>
    <a:srgbClr val="E2E2E2"/>
    <a:srgbClr val="1E497D"/>
    <a:srgbClr val="8F999E"/>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851A29-D120-4EA7-8057-C326F00943FB}" v="47" dt="2026-10-06T01:09:07.522"/>
  </p1510:revLst>
</p1510:revInfo>
</file>

<file path=ppt/tableStyles.xml><?xml version="1.0" encoding="utf-8"?>
<a:tblStyleLst xmlns:a="http://schemas.openxmlformats.org/drawingml/2006/main" def="{A186E7CC-E9CA-4A81-9595-9A8B10420DC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601"/>
        <p:guide orient="horz" pos="4048"/>
        <p:guide orient="horz" pos="1009"/>
        <p:guide orient="horz" pos="3748"/>
        <p:guide pos="7493"/>
        <p:guide pos="6448"/>
        <p:guide pos="185"/>
      </p:guideLst>
    </p:cSldViewPr>
  </p:slideViewPr>
  <p:notesViewPr>
    <p:cSldViewPr snapToGrid="0">
      <p:cViewPr>
        <p:scale>
          <a:sx n="1" d="2"/>
          <a:sy n="1" d="2"/>
        </p:scale>
        <p:origin x="0" y="0"/>
      </p:cViewPr>
      <p:guideLst>
        <p:guide orient="horz" pos="3128"/>
        <p:guide pos="214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95" Type="http://schemas.openxmlformats.org/officeDocument/2006/relationships/customXml" Target="../customXml/item3.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93"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5/10/relationships/revisionInfo" Target="revisionInfo.xml"/><Relationship Id="rId96"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ommentAuthors" Target="commentAuthors.xml"/><Relationship Id="rId9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8/10/relationships/authors" Target="author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3" cy="496570"/>
          </a:xfrm>
          <a:prstGeom prst="rect">
            <a:avLst/>
          </a:prstGeom>
        </p:spPr>
        <p:txBody>
          <a:bodyPr vert="horz" lIns="72000" tIns="72000" rIns="72000" bIns="72000" rtlCol="0" anchor="t" anchorCtr="0"/>
          <a:lstStyle/>
          <a:p>
            <a:endParaRPr lang="en-AU" sz="1000">
              <a:cs typeface="Arial" pitchFamily="34" charset="0"/>
            </a:endParaRPr>
          </a:p>
        </p:txBody>
      </p:sp>
      <p:sp>
        <p:nvSpPr>
          <p:cNvPr id="3" name="Date Placeholder 2"/>
          <p:cNvSpPr>
            <a:spLocks noGrp="1"/>
          </p:cNvSpPr>
          <p:nvPr>
            <p:ph type="dt" sz="quarter" idx="1"/>
          </p:nvPr>
        </p:nvSpPr>
        <p:spPr>
          <a:xfrm>
            <a:off x="3848645" y="0"/>
            <a:ext cx="2944283" cy="496570"/>
          </a:xfrm>
          <a:prstGeom prst="rect">
            <a:avLst/>
          </a:prstGeom>
        </p:spPr>
        <p:txBody>
          <a:bodyPr vert="horz" lIns="72000" tIns="72000" rIns="72000" bIns="72000" rtlCol="0"/>
          <a:lstStyle>
            <a:lvl1pPr algn="r">
              <a:defRPr sz="1200"/>
            </a:lvl1pPr>
          </a:lstStyle>
          <a:p>
            <a:fld id="{4E50C307-5AD1-4F8C-91A0-1FC7219EFB34}" type="datetimeFigureOut">
              <a:rPr lang="en-AU" sz="1000" smtClean="0">
                <a:cs typeface="Arial" pitchFamily="34" charset="0"/>
              </a:rPr>
              <a:t>5/10/2026</a:t>
            </a:fld>
            <a:endParaRPr lang="en-AU" sz="1000">
              <a:cs typeface="Arial" pitchFamily="34" charset="0"/>
            </a:endParaRPr>
          </a:p>
        </p:txBody>
      </p:sp>
      <p:sp>
        <p:nvSpPr>
          <p:cNvPr id="4" name="Footer Placeholder 3"/>
          <p:cNvSpPr>
            <a:spLocks noGrp="1"/>
          </p:cNvSpPr>
          <p:nvPr>
            <p:ph type="ftr" sz="quarter" idx="2"/>
          </p:nvPr>
        </p:nvSpPr>
        <p:spPr>
          <a:xfrm>
            <a:off x="0" y="9433106"/>
            <a:ext cx="2944283" cy="496570"/>
          </a:xfrm>
          <a:prstGeom prst="rect">
            <a:avLst/>
          </a:prstGeom>
        </p:spPr>
        <p:txBody>
          <a:bodyPr vert="horz" lIns="72000" tIns="72000" rIns="72000" bIns="72000" rtlCol="0" anchor="b"/>
          <a:lstStyle>
            <a:lvl1pPr algn="l">
              <a:defRPr sz="1200"/>
            </a:lvl1pPr>
          </a:lstStyle>
          <a:p>
            <a:endParaRPr lang="en-AU" sz="1000">
              <a:cs typeface="Arial" pitchFamily="34" charset="0"/>
            </a:endParaRPr>
          </a:p>
        </p:txBody>
      </p:sp>
      <p:sp>
        <p:nvSpPr>
          <p:cNvPr id="5" name="Slide Number Placeholder 4"/>
          <p:cNvSpPr>
            <a:spLocks noGrp="1"/>
          </p:cNvSpPr>
          <p:nvPr>
            <p:ph type="sldNum" sz="quarter" idx="3"/>
          </p:nvPr>
        </p:nvSpPr>
        <p:spPr>
          <a:xfrm>
            <a:off x="5715842" y="9433106"/>
            <a:ext cx="1077087" cy="496570"/>
          </a:xfrm>
          <a:prstGeom prst="rect">
            <a:avLst/>
          </a:prstGeom>
        </p:spPr>
        <p:txBody>
          <a:bodyPr vert="horz" lIns="0" tIns="36000" rIns="91440" bIns="36000" rtlCol="0" anchor="b"/>
          <a:lstStyle>
            <a:lvl1pPr algn="r">
              <a:defRPr sz="1200"/>
            </a:lvl1pPr>
          </a:lstStyle>
          <a:p>
            <a:fld id="{AF84CFB5-B6E9-4915-957C-05CFA717E28F}" type="slidenum">
              <a:rPr lang="en-AU" sz="1000" smtClean="0">
                <a:cs typeface="Arial" pitchFamily="34" charset="0"/>
              </a:rPr>
              <a:t>‹#›</a:t>
            </a:fld>
            <a:endParaRPr lang="en-AU" sz="100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5495" y="82762"/>
            <a:ext cx="4971522" cy="413808"/>
          </a:xfrm>
          <a:prstGeom prst="rect">
            <a:avLst/>
          </a:prstGeom>
        </p:spPr>
        <p:txBody>
          <a:bodyPr vert="horz" lIns="0" tIns="0" rIns="0" bIns="0" rtlCol="0"/>
          <a:lstStyle>
            <a:lvl1pPr algn="l">
              <a:defRPr sz="1200">
                <a:latin typeface="+mn-lt"/>
              </a:defRPr>
            </a:lvl1pPr>
          </a:lstStyle>
          <a:p>
            <a:endParaRPr lang="en-AU"/>
          </a:p>
        </p:txBody>
      </p:sp>
      <p:sp>
        <p:nvSpPr>
          <p:cNvPr id="3" name="Date Placeholder 2"/>
          <p:cNvSpPr>
            <a:spLocks noGrp="1"/>
          </p:cNvSpPr>
          <p:nvPr>
            <p:ph type="dt" idx="1"/>
          </p:nvPr>
        </p:nvSpPr>
        <p:spPr>
          <a:xfrm>
            <a:off x="5348781" y="70348"/>
            <a:ext cx="1404197" cy="413808"/>
          </a:xfrm>
          <a:prstGeom prst="rect">
            <a:avLst/>
          </a:prstGeom>
        </p:spPr>
        <p:txBody>
          <a:bodyPr vert="horz" lIns="0" tIns="0" rIns="0" bIns="0" rtlCol="0"/>
          <a:lstStyle>
            <a:lvl1pPr algn="r">
              <a:defRPr sz="1200">
                <a:latin typeface="+mn-lt"/>
              </a:defRPr>
            </a:lvl1pPr>
          </a:lstStyle>
          <a:p>
            <a:fld id="{9BB1C32A-CF46-409D-8B8D-587A7E3A4DCC}" type="datetimeFigureOut">
              <a:rPr lang="en-AU" smtClean="0"/>
              <a:pPr/>
              <a:t>5/10/2026</a:t>
            </a:fld>
            <a:endParaRPr lang="en-AU"/>
          </a:p>
        </p:txBody>
      </p:sp>
      <p:sp>
        <p:nvSpPr>
          <p:cNvPr id="4" name="Slide Image Placeholder 3"/>
          <p:cNvSpPr>
            <a:spLocks noGrp="1" noRot="1" noChangeAspect="1"/>
          </p:cNvSpPr>
          <p:nvPr>
            <p:ph type="sldImg" idx="2"/>
          </p:nvPr>
        </p:nvSpPr>
        <p:spPr>
          <a:xfrm>
            <a:off x="-595313" y="588963"/>
            <a:ext cx="7977188" cy="4487862"/>
          </a:xfrm>
          <a:prstGeom prst="rect">
            <a:avLst/>
          </a:prstGeom>
          <a:noFill/>
          <a:ln w="3175">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66040" y="5405623"/>
            <a:ext cx="5454911" cy="3780921"/>
          </a:xfrm>
          <a:prstGeom prst="rect">
            <a:avLst/>
          </a:prstGeom>
        </p:spPr>
        <p:txBody>
          <a:bodyPr vert="horz" lIns="0" tIns="0" rIns="0" bIns="0" rtlCol="0">
            <a:normAutofit/>
          </a:bodyPr>
          <a:lstStyle/>
          <a:p>
            <a:pPr lvl="0"/>
            <a:r>
              <a:rPr lang="en-AU" noProof="0"/>
              <a:t>Click to edit Master text styles</a:t>
            </a:r>
          </a:p>
          <a:p>
            <a:pPr marL="0" lvl="1"/>
            <a:r>
              <a:rPr lang="en-AU" noProof="0"/>
              <a:t>Second level</a:t>
            </a:r>
          </a:p>
          <a:p>
            <a:pPr marL="144000" lvl="2" indent="-144000">
              <a:buFont typeface="Arial" pitchFamily="34" charset="0"/>
              <a:buChar char="•"/>
            </a:pPr>
            <a:r>
              <a:rPr lang="en-AU" noProof="0"/>
              <a:t>Third level</a:t>
            </a:r>
          </a:p>
          <a:p>
            <a:pPr marL="288000" lvl="3" indent="-144000">
              <a:buFont typeface="Arial" pitchFamily="34" charset="0"/>
              <a:buChar char="•"/>
            </a:pPr>
            <a:r>
              <a:rPr lang="en-AU" noProof="0"/>
              <a:t>Fourth level</a:t>
            </a:r>
          </a:p>
        </p:txBody>
      </p:sp>
      <p:sp>
        <p:nvSpPr>
          <p:cNvPr id="6" name="Footer Placeholder 5"/>
          <p:cNvSpPr>
            <a:spLocks noGrp="1"/>
          </p:cNvSpPr>
          <p:nvPr>
            <p:ph type="ftr" sz="quarter" idx="4"/>
          </p:nvPr>
        </p:nvSpPr>
        <p:spPr>
          <a:xfrm>
            <a:off x="75494" y="9433106"/>
            <a:ext cx="4756150" cy="391000"/>
          </a:xfrm>
          <a:prstGeom prst="rect">
            <a:avLst/>
          </a:prstGeom>
        </p:spPr>
        <p:txBody>
          <a:bodyPr vert="horz" lIns="91440" tIns="45720" rIns="91440" bIns="45720" rtlCol="0" anchor="b"/>
          <a:lstStyle>
            <a:lvl1pPr algn="l">
              <a:defRPr sz="1200">
                <a:latin typeface="+mn-lt"/>
                <a:cs typeface="Arial" pitchFamily="34" charset="0"/>
              </a:defRPr>
            </a:lvl1pPr>
          </a:lstStyle>
          <a:p>
            <a:endParaRPr lang="en-AU"/>
          </a:p>
        </p:txBody>
      </p:sp>
      <p:sp>
        <p:nvSpPr>
          <p:cNvPr id="7" name="Slide Number Placeholder 6"/>
          <p:cNvSpPr>
            <a:spLocks noGrp="1"/>
          </p:cNvSpPr>
          <p:nvPr>
            <p:ph type="sldNum" sz="quarter" idx="5"/>
          </p:nvPr>
        </p:nvSpPr>
        <p:spPr>
          <a:xfrm>
            <a:off x="5801748" y="9433106"/>
            <a:ext cx="979855" cy="391000"/>
          </a:xfrm>
          <a:prstGeom prst="rect">
            <a:avLst/>
          </a:prstGeom>
        </p:spPr>
        <p:txBody>
          <a:bodyPr vert="horz" lIns="91440" tIns="45720" rIns="91440" bIns="45720" rtlCol="0" anchor="b"/>
          <a:lstStyle>
            <a:lvl1pPr algn="r">
              <a:defRPr sz="12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1218895" rtl="0" eaLnBrk="1" latinLnBrk="0" hangingPunct="1">
      <a:defRPr lang="en-US" sz="1600" b="1" kern="1200" dirty="0" smtClean="0">
        <a:solidFill>
          <a:schemeClr val="tx1"/>
        </a:solidFill>
        <a:latin typeface="+mn-lt"/>
        <a:ea typeface="+mn-ea"/>
        <a:cs typeface="Arial" pitchFamily="34" charset="0"/>
      </a:defRPr>
    </a:lvl1pPr>
    <a:lvl2pPr marL="609448" algn="l" defTabSz="1218895" rtl="0" eaLnBrk="1" latinLnBrk="0" hangingPunct="1">
      <a:defRPr lang="en-US" sz="1600" kern="1200" dirty="0" smtClean="0">
        <a:solidFill>
          <a:schemeClr val="tx1"/>
        </a:solidFill>
        <a:latin typeface="Arial" pitchFamily="34" charset="0"/>
        <a:ea typeface="+mn-ea"/>
        <a:cs typeface="Arial" pitchFamily="34" charset="0"/>
      </a:defRPr>
    </a:lvl2pPr>
    <a:lvl3pPr marL="1218895" algn="l" defTabSz="1218895" rtl="0" eaLnBrk="1" latinLnBrk="0" hangingPunct="1">
      <a:defRPr lang="en-US" sz="1600" kern="1200" dirty="0" smtClean="0">
        <a:solidFill>
          <a:schemeClr val="tx1"/>
        </a:solidFill>
        <a:latin typeface="Arial" pitchFamily="34" charset="0"/>
        <a:ea typeface="+mn-ea"/>
        <a:cs typeface="Arial" pitchFamily="34" charset="0"/>
      </a:defRPr>
    </a:lvl3pPr>
    <a:lvl4pPr marL="1828343" algn="l" defTabSz="1218895" rtl="0" eaLnBrk="1" latinLnBrk="0" hangingPunct="1">
      <a:defRPr lang="en-US" sz="1600" kern="1200" dirty="0" smtClean="0">
        <a:solidFill>
          <a:schemeClr val="tx1"/>
        </a:solidFill>
        <a:latin typeface="Arial" pitchFamily="34" charset="0"/>
        <a:ea typeface="+mn-ea"/>
        <a:cs typeface="Arial" pitchFamily="34" charset="0"/>
      </a:defRPr>
    </a:lvl4pPr>
    <a:lvl5pPr marL="2437790" algn="l" defTabSz="1218895" rtl="0" eaLnBrk="1" latinLnBrk="0" hangingPunct="1">
      <a:defRPr lang="en-AU" sz="1600" kern="1200" baseline="0" dirty="0">
        <a:solidFill>
          <a:schemeClr val="tx1"/>
        </a:solidFill>
        <a:latin typeface="Arial" pitchFamily="34" charset="0"/>
        <a:ea typeface="+mn-ea"/>
        <a:cs typeface="Arial" pitchFamily="34" charset="0"/>
      </a:defRPr>
    </a:lvl5pPr>
    <a:lvl6pPr marL="3047238" algn="l" defTabSz="1218895" rtl="0" eaLnBrk="1" latinLnBrk="0" hangingPunct="1">
      <a:defRPr sz="1600" kern="1200">
        <a:solidFill>
          <a:schemeClr val="tx1"/>
        </a:solidFill>
        <a:latin typeface="+mn-lt"/>
        <a:ea typeface="+mn-ea"/>
        <a:cs typeface="+mn-cs"/>
      </a:defRPr>
    </a:lvl6pPr>
    <a:lvl7pPr marL="3656686" algn="l" defTabSz="1218895" rtl="0" eaLnBrk="1" latinLnBrk="0" hangingPunct="1">
      <a:defRPr sz="1600" kern="1200">
        <a:solidFill>
          <a:schemeClr val="tx1"/>
        </a:solidFill>
        <a:latin typeface="+mn-lt"/>
        <a:ea typeface="+mn-ea"/>
        <a:cs typeface="+mn-cs"/>
      </a:defRPr>
    </a:lvl7pPr>
    <a:lvl8pPr marL="4266133" algn="l" defTabSz="1218895" rtl="0" eaLnBrk="1" latinLnBrk="0" hangingPunct="1">
      <a:defRPr sz="1600" kern="1200">
        <a:solidFill>
          <a:schemeClr val="tx1"/>
        </a:solidFill>
        <a:latin typeface="+mn-lt"/>
        <a:ea typeface="+mn-ea"/>
        <a:cs typeface="+mn-cs"/>
      </a:defRPr>
    </a:lvl8pPr>
    <a:lvl9pPr marL="4875581" algn="l" defTabSz="121889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D5A593CC-2149-4E6C-BC3C-0044C280ECB2}" type="slidenum">
              <a:rPr lang="en-AU" smtClean="0"/>
              <a:pPr/>
              <a:t>20</a:t>
            </a:fld>
            <a:endParaRPr lang="en-AU"/>
          </a:p>
        </p:txBody>
      </p:sp>
    </p:spTree>
    <p:extLst>
      <p:ext uri="{BB962C8B-B14F-4D97-AF65-F5344CB8AC3E}">
        <p14:creationId xmlns:p14="http://schemas.microsoft.com/office/powerpoint/2010/main" val="3645798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6523E1F-2C07-9BFE-E12B-785BEA27CBA7}"/>
              </a:ext>
            </a:extLst>
          </p:cNvPr>
          <p:cNvSpPr/>
          <p:nvPr userDrawn="1"/>
        </p:nvSpPr>
        <p:spPr>
          <a:xfrm>
            <a:off x="1" y="5724255"/>
            <a:ext cx="12191999" cy="113374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 name="Rectangle 3">
            <a:extLst>
              <a:ext uri="{FF2B5EF4-FFF2-40B4-BE49-F238E27FC236}">
                <a16:creationId xmlns:a16="http://schemas.microsoft.com/office/drawing/2014/main" id="{81F22226-8112-B345-8400-2663AF95AA30}"/>
              </a:ext>
            </a:extLst>
          </p:cNvPr>
          <p:cNvSpPr/>
          <p:nvPr userDrawn="1"/>
        </p:nvSpPr>
        <p:spPr>
          <a:xfrm>
            <a:off x="1" y="1628800"/>
            <a:ext cx="12191999" cy="4095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 name="Title 1">
            <a:extLst>
              <a:ext uri="{FF2B5EF4-FFF2-40B4-BE49-F238E27FC236}">
                <a16:creationId xmlns:a16="http://schemas.microsoft.com/office/drawing/2014/main" id="{85428A07-C4C1-30A7-8E94-96BA6D0D0C72}"/>
              </a:ext>
            </a:extLst>
          </p:cNvPr>
          <p:cNvSpPr>
            <a:spLocks noGrp="1"/>
          </p:cNvSpPr>
          <p:nvPr>
            <p:ph type="title"/>
          </p:nvPr>
        </p:nvSpPr>
        <p:spPr>
          <a:xfrm>
            <a:off x="786020" y="2753925"/>
            <a:ext cx="8955384" cy="742940"/>
          </a:xfrm>
        </p:spPr>
        <p:txBody>
          <a:bodyPr/>
          <a:lstStyle>
            <a:lvl1pPr>
              <a:lnSpc>
                <a:spcPts val="5000"/>
              </a:lnSpc>
              <a:defRPr sz="5000">
                <a:solidFill>
                  <a:schemeClr val="bg1"/>
                </a:solidFill>
              </a:defRPr>
            </a:lvl1pPr>
          </a:lstStyle>
          <a:p>
            <a:r>
              <a:rPr lang="en-US"/>
              <a:t>Click to edit Master title style</a:t>
            </a:r>
            <a:endParaRPr lang="en-AU"/>
          </a:p>
        </p:txBody>
      </p:sp>
      <p:sp>
        <p:nvSpPr>
          <p:cNvPr id="6" name="Text Placeholder 5">
            <a:extLst>
              <a:ext uri="{FF2B5EF4-FFF2-40B4-BE49-F238E27FC236}">
                <a16:creationId xmlns:a16="http://schemas.microsoft.com/office/drawing/2014/main" id="{7851623C-3CAA-6B21-12BC-B4C629FFFAE3}"/>
              </a:ext>
            </a:extLst>
          </p:cNvPr>
          <p:cNvSpPr>
            <a:spLocks noGrp="1"/>
          </p:cNvSpPr>
          <p:nvPr>
            <p:ph type="body" sz="quarter" idx="10"/>
          </p:nvPr>
        </p:nvSpPr>
        <p:spPr>
          <a:xfrm>
            <a:off x="786021" y="3609020"/>
            <a:ext cx="8955384" cy="2115105"/>
          </a:xfrm>
        </p:spPr>
        <p:txBody>
          <a:bodyPr/>
          <a:lstStyle>
            <a:lvl1pPr>
              <a:lnSpc>
                <a:spcPts val="3600"/>
              </a:lnSpc>
              <a:spcAft>
                <a:spcPts val="0"/>
              </a:spcAft>
              <a:defRPr sz="3600" b="1">
                <a:solidFill>
                  <a:schemeClr val="bg1"/>
                </a:solidFill>
              </a:defRPr>
            </a:lvl1pPr>
            <a:lvl2pPr marL="0" indent="0">
              <a:lnSpc>
                <a:spcPts val="3600"/>
              </a:lnSpc>
              <a:spcAft>
                <a:spcPts val="0"/>
              </a:spcAft>
              <a:buNone/>
              <a:defRPr sz="3600" b="1">
                <a:solidFill>
                  <a:schemeClr val="bg1"/>
                </a:solidFill>
              </a:defRPr>
            </a:lvl2pPr>
            <a:lvl3pPr marL="0" indent="0">
              <a:lnSpc>
                <a:spcPts val="3600"/>
              </a:lnSpc>
              <a:spcAft>
                <a:spcPts val="0"/>
              </a:spcAft>
              <a:buNone/>
              <a:defRPr sz="3600" b="1">
                <a:solidFill>
                  <a:schemeClr val="bg1"/>
                </a:solidFill>
              </a:defRPr>
            </a:lvl3pPr>
            <a:lvl4pPr marL="0" indent="0">
              <a:lnSpc>
                <a:spcPts val="3600"/>
              </a:lnSpc>
              <a:spcAft>
                <a:spcPts val="0"/>
              </a:spcAft>
              <a:buNone/>
              <a:defRPr sz="3600" b="1">
                <a:solidFill>
                  <a:schemeClr val="bg1"/>
                </a:solidFill>
              </a:defRPr>
            </a:lvl4pPr>
            <a:lvl5pPr marL="0" indent="0">
              <a:lnSpc>
                <a:spcPts val="3600"/>
              </a:lnSpc>
              <a:spcAft>
                <a:spcPts val="0"/>
              </a:spcAft>
              <a:buNone/>
              <a:defRPr sz="3600" b="1">
                <a:solidFill>
                  <a:schemeClr val="bg1"/>
                </a:solidFill>
              </a:defRPr>
            </a:lvl5pPr>
            <a:lvl6pPr marL="0" indent="0">
              <a:lnSpc>
                <a:spcPts val="3600"/>
              </a:lnSpc>
              <a:spcAft>
                <a:spcPts val="0"/>
              </a:spcAft>
              <a:buNone/>
              <a:defRPr sz="3600" b="1">
                <a:solidFill>
                  <a:schemeClr val="bg1"/>
                </a:solidFill>
              </a:defRPr>
            </a:lvl6pPr>
            <a:lvl7pPr marL="0" indent="0">
              <a:lnSpc>
                <a:spcPts val="3600"/>
              </a:lnSpc>
              <a:spcAft>
                <a:spcPts val="0"/>
              </a:spcAft>
              <a:buNone/>
              <a:defRPr sz="3600" b="1">
                <a:solidFill>
                  <a:schemeClr val="bg1"/>
                </a:solidFill>
              </a:defRPr>
            </a:lvl7pPr>
            <a:lvl8pPr marL="0" indent="0">
              <a:lnSpc>
                <a:spcPts val="3600"/>
              </a:lnSpc>
              <a:spcAft>
                <a:spcPts val="0"/>
              </a:spcAft>
              <a:buNone/>
              <a:defRPr sz="3600" b="1">
                <a:solidFill>
                  <a:schemeClr val="bg1"/>
                </a:solidFill>
              </a:defRPr>
            </a:lvl8pPr>
            <a:lvl9pPr marL="0" indent="0">
              <a:lnSpc>
                <a:spcPts val="3600"/>
              </a:lnSpc>
              <a:spcAft>
                <a:spcPts val="0"/>
              </a:spcAft>
              <a:buNone/>
              <a:defRPr sz="3600" b="1">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Footer Placeholder 3">
            <a:extLst>
              <a:ext uri="{FF2B5EF4-FFF2-40B4-BE49-F238E27FC236}">
                <a16:creationId xmlns:a16="http://schemas.microsoft.com/office/drawing/2014/main" id="{F3D0BC25-56EB-DAB4-0EC0-05078E3D2C18}"/>
              </a:ext>
            </a:extLst>
          </p:cNvPr>
          <p:cNvSpPr>
            <a:spLocks noGrp="1"/>
          </p:cNvSpPr>
          <p:nvPr>
            <p:ph type="ftr" sz="quarter" idx="3"/>
          </p:nvPr>
        </p:nvSpPr>
        <p:spPr>
          <a:xfrm>
            <a:off x="3985527" y="6264315"/>
            <a:ext cx="4220946" cy="310740"/>
          </a:xfrm>
          <a:prstGeom prst="rect">
            <a:avLst/>
          </a:prstGeom>
        </p:spPr>
        <p:txBody>
          <a:bodyPr vert="horz" lIns="0" tIns="0" rIns="0" bIns="0" rtlCol="0" anchor="ctr"/>
          <a:lstStyle>
            <a:lvl1pPr algn="ctr">
              <a:defRPr sz="1000" b="1">
                <a:solidFill>
                  <a:schemeClr val="bg2"/>
                </a:solidFill>
              </a:defRPr>
            </a:lvl1pPr>
          </a:lstStyle>
          <a:p>
            <a:r>
              <a:rPr lang="en-AU"/>
              <a:t>scienceconnections.edu.au</a:t>
            </a:r>
          </a:p>
        </p:txBody>
      </p:sp>
      <p:pic>
        <p:nvPicPr>
          <p:cNvPr id="7" name="Graphic 3">
            <a:extLst>
              <a:ext uri="{FF2B5EF4-FFF2-40B4-BE49-F238E27FC236}">
                <a16:creationId xmlns:a16="http://schemas.microsoft.com/office/drawing/2014/main" id="{EEDEFEFB-2C29-0CD5-CC75-45028BC8F81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5666" y="6264315"/>
            <a:ext cx="886643" cy="310740"/>
          </a:xfrm>
          <a:prstGeom prst="rect">
            <a:avLst/>
          </a:prstGeom>
        </p:spPr>
      </p:pic>
      <p:pic>
        <p:nvPicPr>
          <p:cNvPr id="15" name="Picture 14">
            <a:extLst>
              <a:ext uri="{FF2B5EF4-FFF2-40B4-BE49-F238E27FC236}">
                <a16:creationId xmlns:a16="http://schemas.microsoft.com/office/drawing/2014/main" id="{E40E4C08-C55A-FC50-50E6-803C20589B2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0004" b="20004"/>
          <a:stretch/>
        </p:blipFill>
        <p:spPr>
          <a:xfrm>
            <a:off x="786024" y="449155"/>
            <a:ext cx="3409593" cy="658623"/>
          </a:xfrm>
          <a:prstGeom prst="rect">
            <a:avLst/>
          </a:prstGeom>
        </p:spPr>
      </p:pic>
      <p:sp>
        <p:nvSpPr>
          <p:cNvPr id="16" name="Slide Number Placeholder 5">
            <a:extLst>
              <a:ext uri="{FF2B5EF4-FFF2-40B4-BE49-F238E27FC236}">
                <a16:creationId xmlns:a16="http://schemas.microsoft.com/office/drawing/2014/main" id="{55060C33-5C17-BE6A-2BE3-97C996D084C7}"/>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Tree>
    <p:extLst>
      <p:ext uri="{BB962C8B-B14F-4D97-AF65-F5344CB8AC3E}">
        <p14:creationId xmlns:p14="http://schemas.microsoft.com/office/powerpoint/2010/main" val="21719361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8A07-C4C1-30A7-8E94-96BA6D0D0C72}"/>
              </a:ext>
            </a:extLst>
          </p:cNvPr>
          <p:cNvSpPr>
            <a:spLocks noGrp="1"/>
          </p:cNvSpPr>
          <p:nvPr>
            <p:ph type="title"/>
          </p:nvPr>
        </p:nvSpPr>
        <p:spPr>
          <a:xfrm>
            <a:off x="786020" y="2753925"/>
            <a:ext cx="8955384" cy="742940"/>
          </a:xfrm>
        </p:spPr>
        <p:txBody>
          <a:bodyPr/>
          <a:lstStyle>
            <a:lvl1pPr>
              <a:lnSpc>
                <a:spcPts val="5000"/>
              </a:lnSpc>
              <a:defRPr sz="5000">
                <a:solidFill>
                  <a:schemeClr val="bg2"/>
                </a:solidFill>
              </a:defRPr>
            </a:lvl1pPr>
          </a:lstStyle>
          <a:p>
            <a:r>
              <a:rPr lang="en-US"/>
              <a:t>Click to edit Master title style</a:t>
            </a:r>
            <a:endParaRPr lang="en-AU"/>
          </a:p>
        </p:txBody>
      </p:sp>
      <p:sp>
        <p:nvSpPr>
          <p:cNvPr id="6" name="Text Placeholder 5">
            <a:extLst>
              <a:ext uri="{FF2B5EF4-FFF2-40B4-BE49-F238E27FC236}">
                <a16:creationId xmlns:a16="http://schemas.microsoft.com/office/drawing/2014/main" id="{7851623C-3CAA-6B21-12BC-B4C629FFFAE3}"/>
              </a:ext>
            </a:extLst>
          </p:cNvPr>
          <p:cNvSpPr>
            <a:spLocks noGrp="1"/>
          </p:cNvSpPr>
          <p:nvPr>
            <p:ph type="body" sz="quarter" idx="10"/>
          </p:nvPr>
        </p:nvSpPr>
        <p:spPr>
          <a:xfrm>
            <a:off x="786021" y="3609020"/>
            <a:ext cx="8955384" cy="2115105"/>
          </a:xfrm>
        </p:spPr>
        <p:txBody>
          <a:bodyPr/>
          <a:lstStyle>
            <a:lvl1pPr>
              <a:lnSpc>
                <a:spcPts val="3600"/>
              </a:lnSpc>
              <a:spcAft>
                <a:spcPts val="0"/>
              </a:spcAft>
              <a:defRPr sz="3600" b="1">
                <a:solidFill>
                  <a:schemeClr val="tx1"/>
                </a:solidFill>
              </a:defRPr>
            </a:lvl1pPr>
            <a:lvl2pPr marL="0" indent="0">
              <a:lnSpc>
                <a:spcPts val="3600"/>
              </a:lnSpc>
              <a:spcAft>
                <a:spcPts val="0"/>
              </a:spcAft>
              <a:buNone/>
              <a:defRPr sz="3600" b="1">
                <a:solidFill>
                  <a:schemeClr val="tx1"/>
                </a:solidFill>
              </a:defRPr>
            </a:lvl2pPr>
            <a:lvl3pPr marL="0" indent="0">
              <a:lnSpc>
                <a:spcPts val="3600"/>
              </a:lnSpc>
              <a:spcAft>
                <a:spcPts val="0"/>
              </a:spcAft>
              <a:buNone/>
              <a:defRPr sz="3600" b="1">
                <a:solidFill>
                  <a:schemeClr val="tx1"/>
                </a:solidFill>
              </a:defRPr>
            </a:lvl3pPr>
            <a:lvl4pPr marL="0" indent="0">
              <a:lnSpc>
                <a:spcPts val="3600"/>
              </a:lnSpc>
              <a:spcAft>
                <a:spcPts val="0"/>
              </a:spcAft>
              <a:buNone/>
              <a:defRPr sz="3600" b="1">
                <a:solidFill>
                  <a:schemeClr val="tx1"/>
                </a:solidFill>
              </a:defRPr>
            </a:lvl4pPr>
            <a:lvl5pPr marL="0" indent="0">
              <a:lnSpc>
                <a:spcPts val="3600"/>
              </a:lnSpc>
              <a:spcAft>
                <a:spcPts val="0"/>
              </a:spcAft>
              <a:buNone/>
              <a:defRPr sz="3600" b="1">
                <a:solidFill>
                  <a:schemeClr val="tx1"/>
                </a:solidFill>
              </a:defRPr>
            </a:lvl5pPr>
            <a:lvl6pPr marL="0" indent="0">
              <a:lnSpc>
                <a:spcPts val="3600"/>
              </a:lnSpc>
              <a:spcAft>
                <a:spcPts val="0"/>
              </a:spcAft>
              <a:buNone/>
              <a:defRPr sz="3600" b="1">
                <a:solidFill>
                  <a:schemeClr val="tx1"/>
                </a:solidFill>
              </a:defRPr>
            </a:lvl6pPr>
            <a:lvl7pPr marL="0" indent="0">
              <a:lnSpc>
                <a:spcPts val="3600"/>
              </a:lnSpc>
              <a:spcAft>
                <a:spcPts val="0"/>
              </a:spcAft>
              <a:buNone/>
              <a:defRPr sz="3600" b="1">
                <a:solidFill>
                  <a:schemeClr val="tx1"/>
                </a:solidFill>
              </a:defRPr>
            </a:lvl7pPr>
            <a:lvl8pPr marL="0" indent="0">
              <a:lnSpc>
                <a:spcPts val="3600"/>
              </a:lnSpc>
              <a:spcAft>
                <a:spcPts val="0"/>
              </a:spcAft>
              <a:buNone/>
              <a:defRPr sz="3600" b="1">
                <a:solidFill>
                  <a:schemeClr val="tx1"/>
                </a:solidFill>
              </a:defRPr>
            </a:lvl8pPr>
            <a:lvl9pPr marL="0" indent="0">
              <a:lnSpc>
                <a:spcPts val="3600"/>
              </a:lnSpc>
              <a:spcAft>
                <a:spcPts val="0"/>
              </a:spcAft>
              <a:buNone/>
              <a:defRPr sz="3600" b="1">
                <a:solidFill>
                  <a:schemeClr val="tx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Slide Number Placeholder 5">
            <a:extLst>
              <a:ext uri="{FF2B5EF4-FFF2-40B4-BE49-F238E27FC236}">
                <a16:creationId xmlns:a16="http://schemas.microsoft.com/office/drawing/2014/main" id="{04A99148-3C20-3C25-7758-74B9D7C0261C}"/>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pic>
        <p:nvPicPr>
          <p:cNvPr id="4" name="Picture 3">
            <a:extLst>
              <a:ext uri="{FF2B5EF4-FFF2-40B4-BE49-F238E27FC236}">
                <a16:creationId xmlns:a16="http://schemas.microsoft.com/office/drawing/2014/main" id="{818F7F72-DE70-641B-2F50-E519192AAD0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0004" b="20004"/>
          <a:stretch/>
        </p:blipFill>
        <p:spPr>
          <a:xfrm>
            <a:off x="786024" y="449155"/>
            <a:ext cx="3409593" cy="658623"/>
          </a:xfrm>
          <a:prstGeom prst="rect">
            <a:avLst/>
          </a:prstGeom>
        </p:spPr>
      </p:pic>
      <p:sp>
        <p:nvSpPr>
          <p:cNvPr id="3" name="Footer Placeholder 2">
            <a:extLst>
              <a:ext uri="{FF2B5EF4-FFF2-40B4-BE49-F238E27FC236}">
                <a16:creationId xmlns:a16="http://schemas.microsoft.com/office/drawing/2014/main" id="{48A7377D-979C-C8D6-E2BA-B120D2693EA5}"/>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37358978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28A07-C4C1-30A7-8E94-96BA6D0D0C72}"/>
              </a:ext>
            </a:extLst>
          </p:cNvPr>
          <p:cNvSpPr>
            <a:spLocks noGrp="1"/>
          </p:cNvSpPr>
          <p:nvPr>
            <p:ph type="title"/>
          </p:nvPr>
        </p:nvSpPr>
        <p:spPr>
          <a:xfrm>
            <a:off x="786020" y="2928230"/>
            <a:ext cx="8865375" cy="1001540"/>
          </a:xfrm>
        </p:spPr>
        <p:txBody>
          <a:bodyPr anchor="ctr" anchorCtr="0"/>
          <a:lstStyle>
            <a:lvl1pPr>
              <a:lnSpc>
                <a:spcPts val="5000"/>
              </a:lnSpc>
              <a:defRPr sz="5000">
                <a:solidFill>
                  <a:schemeClr val="bg2"/>
                </a:solidFill>
              </a:defRPr>
            </a:lvl1pPr>
          </a:lstStyle>
          <a:p>
            <a:r>
              <a:rPr lang="en-US"/>
              <a:t>Click to edit Master title style</a:t>
            </a:r>
            <a:endParaRPr lang="en-AU"/>
          </a:p>
        </p:txBody>
      </p:sp>
      <p:pic>
        <p:nvPicPr>
          <p:cNvPr id="5" name="Picture 4">
            <a:extLst>
              <a:ext uri="{FF2B5EF4-FFF2-40B4-BE49-F238E27FC236}">
                <a16:creationId xmlns:a16="http://schemas.microsoft.com/office/drawing/2014/main" id="{2FEEC8C0-FD80-C63E-261D-D1B7063F07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0004" b="20004"/>
          <a:stretch/>
        </p:blipFill>
        <p:spPr>
          <a:xfrm>
            <a:off x="786024" y="449155"/>
            <a:ext cx="3409593" cy="658623"/>
          </a:xfrm>
          <a:prstGeom prst="rect">
            <a:avLst/>
          </a:prstGeom>
        </p:spPr>
      </p:pic>
      <p:sp>
        <p:nvSpPr>
          <p:cNvPr id="6" name="Slide Number Placeholder 5">
            <a:extLst>
              <a:ext uri="{FF2B5EF4-FFF2-40B4-BE49-F238E27FC236}">
                <a16:creationId xmlns:a16="http://schemas.microsoft.com/office/drawing/2014/main" id="{62250B33-30C5-3F6F-C86C-8DC631F2B9BC}"/>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3" name="Footer Placeholder 2">
            <a:extLst>
              <a:ext uri="{FF2B5EF4-FFF2-40B4-BE49-F238E27FC236}">
                <a16:creationId xmlns:a16="http://schemas.microsoft.com/office/drawing/2014/main" id="{F683C51C-B9DA-CD89-DBB0-23A893D166BA}"/>
              </a:ext>
            </a:extLst>
          </p:cNvPr>
          <p:cNvSpPr>
            <a:spLocks noGrp="1"/>
          </p:cNvSpPr>
          <p:nvPr>
            <p:ph type="ftr" sz="quarter" idx="10"/>
          </p:nvPr>
        </p:nvSpPr>
        <p:spPr/>
        <p:txBody>
          <a:bodyPr/>
          <a:lstStyle/>
          <a:p>
            <a:r>
              <a:rPr lang="en-AU"/>
              <a:t>scienceconnections.edu.au</a:t>
            </a:r>
          </a:p>
        </p:txBody>
      </p:sp>
    </p:spTree>
    <p:extLst>
      <p:ext uri="{BB962C8B-B14F-4D97-AF65-F5344CB8AC3E}">
        <p14:creationId xmlns:p14="http://schemas.microsoft.com/office/powerpoint/2010/main" val="20384606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_2">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69A917-35EB-C0C2-87CF-A94D434BD58C}"/>
              </a:ext>
            </a:extLst>
          </p:cNvPr>
          <p:cNvSpPr/>
          <p:nvPr userDrawn="1"/>
        </p:nvSpPr>
        <p:spPr>
          <a:xfrm>
            <a:off x="1" y="1628800"/>
            <a:ext cx="12191999" cy="52292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 name="Title 1">
            <a:extLst>
              <a:ext uri="{FF2B5EF4-FFF2-40B4-BE49-F238E27FC236}">
                <a16:creationId xmlns:a16="http://schemas.microsoft.com/office/drawing/2014/main" id="{85428A07-C4C1-30A7-8E94-96BA6D0D0C72}"/>
              </a:ext>
            </a:extLst>
          </p:cNvPr>
          <p:cNvSpPr>
            <a:spLocks noGrp="1"/>
          </p:cNvSpPr>
          <p:nvPr>
            <p:ph type="title"/>
          </p:nvPr>
        </p:nvSpPr>
        <p:spPr>
          <a:xfrm>
            <a:off x="786020" y="2928230"/>
            <a:ext cx="8865375" cy="1001540"/>
          </a:xfrm>
        </p:spPr>
        <p:txBody>
          <a:bodyPr anchor="ctr" anchorCtr="0"/>
          <a:lstStyle>
            <a:lvl1pPr>
              <a:lnSpc>
                <a:spcPts val="5000"/>
              </a:lnSpc>
              <a:defRPr sz="5000">
                <a:solidFill>
                  <a:schemeClr val="bg2"/>
                </a:solidFill>
              </a:defRPr>
            </a:lvl1pPr>
          </a:lstStyle>
          <a:p>
            <a:r>
              <a:rPr lang="en-US"/>
              <a:t>Click to edit Master title style</a:t>
            </a:r>
            <a:endParaRPr lang="en-AU"/>
          </a:p>
        </p:txBody>
      </p:sp>
      <p:pic>
        <p:nvPicPr>
          <p:cNvPr id="6" name="Graphic 3">
            <a:extLst>
              <a:ext uri="{FF2B5EF4-FFF2-40B4-BE49-F238E27FC236}">
                <a16:creationId xmlns:a16="http://schemas.microsoft.com/office/drawing/2014/main" id="{B9217EA5-C06B-132D-DDC4-E68E975E456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5666" y="6264315"/>
            <a:ext cx="886643" cy="310740"/>
          </a:xfrm>
          <a:prstGeom prst="rect">
            <a:avLst/>
          </a:prstGeom>
        </p:spPr>
      </p:pic>
      <p:pic>
        <p:nvPicPr>
          <p:cNvPr id="8" name="Picture 7">
            <a:extLst>
              <a:ext uri="{FF2B5EF4-FFF2-40B4-BE49-F238E27FC236}">
                <a16:creationId xmlns:a16="http://schemas.microsoft.com/office/drawing/2014/main" id="{548020E9-DEEB-B1EE-2937-A6CC3EB715E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0004" b="20004"/>
          <a:stretch/>
        </p:blipFill>
        <p:spPr>
          <a:xfrm>
            <a:off x="786024" y="449155"/>
            <a:ext cx="3409593" cy="658623"/>
          </a:xfrm>
          <a:prstGeom prst="rect">
            <a:avLst/>
          </a:prstGeom>
        </p:spPr>
      </p:pic>
      <p:sp>
        <p:nvSpPr>
          <p:cNvPr id="9" name="Slide Number Placeholder 5">
            <a:extLst>
              <a:ext uri="{FF2B5EF4-FFF2-40B4-BE49-F238E27FC236}">
                <a16:creationId xmlns:a16="http://schemas.microsoft.com/office/drawing/2014/main" id="{49230A25-B267-E4C1-5C3C-4E0C4722DFB2}"/>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3" name="Footer Placeholder 2">
            <a:extLst>
              <a:ext uri="{FF2B5EF4-FFF2-40B4-BE49-F238E27FC236}">
                <a16:creationId xmlns:a16="http://schemas.microsoft.com/office/drawing/2014/main" id="{4871CE44-4444-DD8C-0B55-0240B061DB16}"/>
              </a:ext>
            </a:extLst>
          </p:cNvPr>
          <p:cNvSpPr>
            <a:spLocks noGrp="1"/>
          </p:cNvSpPr>
          <p:nvPr>
            <p:ph type="ftr" sz="quarter" idx="10"/>
          </p:nvPr>
        </p:nvSpPr>
        <p:spPr/>
        <p:txBody>
          <a:bodyPr/>
          <a:lstStyle/>
          <a:p>
            <a:r>
              <a:rPr lang="en-AU"/>
              <a:t>scienceconnections.edu.au</a:t>
            </a:r>
          </a:p>
        </p:txBody>
      </p:sp>
    </p:spTree>
    <p:extLst>
      <p:ext uri="{BB962C8B-B14F-4D97-AF65-F5344CB8AC3E}">
        <p14:creationId xmlns:p14="http://schemas.microsoft.com/office/powerpoint/2010/main" val="38094138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_3">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69A917-35EB-C0C2-87CF-A94D434BD58C}"/>
              </a:ext>
            </a:extLst>
          </p:cNvPr>
          <p:cNvSpPr/>
          <p:nvPr userDrawn="1"/>
        </p:nvSpPr>
        <p:spPr>
          <a:xfrm>
            <a:off x="1" y="1628800"/>
            <a:ext cx="12191999" cy="522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 name="Title 1">
            <a:extLst>
              <a:ext uri="{FF2B5EF4-FFF2-40B4-BE49-F238E27FC236}">
                <a16:creationId xmlns:a16="http://schemas.microsoft.com/office/drawing/2014/main" id="{85428A07-C4C1-30A7-8E94-96BA6D0D0C72}"/>
              </a:ext>
            </a:extLst>
          </p:cNvPr>
          <p:cNvSpPr>
            <a:spLocks noGrp="1"/>
          </p:cNvSpPr>
          <p:nvPr>
            <p:ph type="title"/>
          </p:nvPr>
        </p:nvSpPr>
        <p:spPr>
          <a:xfrm>
            <a:off x="786020" y="2928230"/>
            <a:ext cx="8865375" cy="1001540"/>
          </a:xfrm>
        </p:spPr>
        <p:txBody>
          <a:bodyPr anchor="ctr" anchorCtr="0"/>
          <a:lstStyle>
            <a:lvl1pPr>
              <a:lnSpc>
                <a:spcPts val="5000"/>
              </a:lnSpc>
              <a:defRPr sz="5000">
                <a:solidFill>
                  <a:schemeClr val="bg1"/>
                </a:solidFill>
              </a:defRPr>
            </a:lvl1pPr>
          </a:lstStyle>
          <a:p>
            <a:r>
              <a:rPr lang="en-US"/>
              <a:t>Click to edit Master title style</a:t>
            </a:r>
            <a:endParaRPr lang="en-AU"/>
          </a:p>
        </p:txBody>
      </p:sp>
      <p:pic>
        <p:nvPicPr>
          <p:cNvPr id="6" name="Graphic 3">
            <a:extLst>
              <a:ext uri="{FF2B5EF4-FFF2-40B4-BE49-F238E27FC236}">
                <a16:creationId xmlns:a16="http://schemas.microsoft.com/office/drawing/2014/main" id="{B9217EA5-C06B-132D-DDC4-E68E975E456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5666" y="6264315"/>
            <a:ext cx="886643" cy="310740"/>
          </a:xfrm>
          <a:prstGeom prst="rect">
            <a:avLst/>
          </a:prstGeom>
        </p:spPr>
      </p:pic>
      <p:pic>
        <p:nvPicPr>
          <p:cNvPr id="8" name="Picture 7">
            <a:extLst>
              <a:ext uri="{FF2B5EF4-FFF2-40B4-BE49-F238E27FC236}">
                <a16:creationId xmlns:a16="http://schemas.microsoft.com/office/drawing/2014/main" id="{A95EA6CF-B64F-9DA6-FF42-5A9D51AEDAA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0004" b="20004"/>
          <a:stretch/>
        </p:blipFill>
        <p:spPr>
          <a:xfrm>
            <a:off x="786024" y="449155"/>
            <a:ext cx="3409593" cy="658623"/>
          </a:xfrm>
          <a:prstGeom prst="rect">
            <a:avLst/>
          </a:prstGeom>
        </p:spPr>
      </p:pic>
      <p:sp>
        <p:nvSpPr>
          <p:cNvPr id="9" name="Slide Number Placeholder 5">
            <a:extLst>
              <a:ext uri="{FF2B5EF4-FFF2-40B4-BE49-F238E27FC236}">
                <a16:creationId xmlns:a16="http://schemas.microsoft.com/office/drawing/2014/main" id="{7481CB05-8956-F18F-F156-31CD78723662}"/>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bg1"/>
                </a:solidFill>
                <a:latin typeface="+mn-lt"/>
                <a:cs typeface="Arial" pitchFamily="34" charset="0"/>
              </a:defRPr>
            </a:lvl1pPr>
          </a:lstStyle>
          <a:p>
            <a:fld id="{29D5CE74-914C-4689-99FC-1AEF49CE2B47}" type="slidenum">
              <a:rPr lang="en-AU" smtClean="0"/>
              <a:pPr/>
              <a:t>‹#›</a:t>
            </a:fld>
            <a:endParaRPr lang="en-AU" sz="1200"/>
          </a:p>
        </p:txBody>
      </p:sp>
      <p:sp>
        <p:nvSpPr>
          <p:cNvPr id="3" name="Footer Placeholder 2">
            <a:extLst>
              <a:ext uri="{FF2B5EF4-FFF2-40B4-BE49-F238E27FC236}">
                <a16:creationId xmlns:a16="http://schemas.microsoft.com/office/drawing/2014/main" id="{7762E70E-7C04-BD05-7F77-26634C38AC32}"/>
              </a:ext>
            </a:extLst>
          </p:cNvPr>
          <p:cNvSpPr>
            <a:spLocks noGrp="1"/>
          </p:cNvSpPr>
          <p:nvPr>
            <p:ph type="ftr" sz="quarter" idx="10"/>
          </p:nvPr>
        </p:nvSpPr>
        <p:spPr/>
        <p:txBody>
          <a:bodyPr/>
          <a:lstStyle>
            <a:lvl1pPr>
              <a:defRPr>
                <a:solidFill>
                  <a:schemeClr val="bg1"/>
                </a:solidFill>
              </a:defRPr>
            </a:lvl1pPr>
          </a:lstStyle>
          <a:p>
            <a:r>
              <a:rPr lang="en-AU"/>
              <a:t>scienceconnections.edu.au</a:t>
            </a:r>
          </a:p>
        </p:txBody>
      </p:sp>
    </p:spTree>
    <p:extLst>
      <p:ext uri="{BB962C8B-B14F-4D97-AF65-F5344CB8AC3E}">
        <p14:creationId xmlns:p14="http://schemas.microsoft.com/office/powerpoint/2010/main" val="37981500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_4">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69A917-35EB-C0C2-87CF-A94D434BD58C}"/>
              </a:ext>
            </a:extLst>
          </p:cNvPr>
          <p:cNvSpPr/>
          <p:nvPr userDrawn="1"/>
        </p:nvSpPr>
        <p:spPr>
          <a:xfrm>
            <a:off x="1" y="2303875"/>
            <a:ext cx="12191999" cy="2250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 name="Title 1">
            <a:extLst>
              <a:ext uri="{FF2B5EF4-FFF2-40B4-BE49-F238E27FC236}">
                <a16:creationId xmlns:a16="http://schemas.microsoft.com/office/drawing/2014/main" id="{85428A07-C4C1-30A7-8E94-96BA6D0D0C72}"/>
              </a:ext>
            </a:extLst>
          </p:cNvPr>
          <p:cNvSpPr>
            <a:spLocks noGrp="1"/>
          </p:cNvSpPr>
          <p:nvPr>
            <p:ph type="title"/>
          </p:nvPr>
        </p:nvSpPr>
        <p:spPr>
          <a:xfrm>
            <a:off x="786020" y="2928230"/>
            <a:ext cx="8865375" cy="1001540"/>
          </a:xfrm>
        </p:spPr>
        <p:txBody>
          <a:bodyPr anchor="ctr" anchorCtr="0"/>
          <a:lstStyle>
            <a:lvl1pPr>
              <a:lnSpc>
                <a:spcPts val="5000"/>
              </a:lnSpc>
              <a:defRPr sz="5000">
                <a:solidFill>
                  <a:schemeClr val="bg1"/>
                </a:solidFill>
              </a:defRPr>
            </a:lvl1pPr>
          </a:lstStyle>
          <a:p>
            <a:r>
              <a:rPr lang="en-US"/>
              <a:t>Click to edit Master title style</a:t>
            </a:r>
            <a:endParaRPr lang="en-AU"/>
          </a:p>
        </p:txBody>
      </p:sp>
      <p:pic>
        <p:nvPicPr>
          <p:cNvPr id="6" name="Graphic 3">
            <a:extLst>
              <a:ext uri="{FF2B5EF4-FFF2-40B4-BE49-F238E27FC236}">
                <a16:creationId xmlns:a16="http://schemas.microsoft.com/office/drawing/2014/main" id="{B9217EA5-C06B-132D-DDC4-E68E975E456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5666" y="6264315"/>
            <a:ext cx="886643" cy="310740"/>
          </a:xfrm>
          <a:prstGeom prst="rect">
            <a:avLst/>
          </a:prstGeom>
        </p:spPr>
      </p:pic>
      <p:pic>
        <p:nvPicPr>
          <p:cNvPr id="8" name="Picture 7">
            <a:extLst>
              <a:ext uri="{FF2B5EF4-FFF2-40B4-BE49-F238E27FC236}">
                <a16:creationId xmlns:a16="http://schemas.microsoft.com/office/drawing/2014/main" id="{2270068D-205E-F60F-FC7C-AAB06ABB958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0004" b="20004"/>
          <a:stretch/>
        </p:blipFill>
        <p:spPr>
          <a:xfrm>
            <a:off x="786024" y="449155"/>
            <a:ext cx="3409593" cy="658623"/>
          </a:xfrm>
          <a:prstGeom prst="rect">
            <a:avLst/>
          </a:prstGeom>
        </p:spPr>
      </p:pic>
      <p:sp>
        <p:nvSpPr>
          <p:cNvPr id="9" name="Slide Number Placeholder 5">
            <a:extLst>
              <a:ext uri="{FF2B5EF4-FFF2-40B4-BE49-F238E27FC236}">
                <a16:creationId xmlns:a16="http://schemas.microsoft.com/office/drawing/2014/main" id="{F8FA745E-C061-1946-6C4B-E83B1DCCBAA4}"/>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3" name="Footer Placeholder 2">
            <a:extLst>
              <a:ext uri="{FF2B5EF4-FFF2-40B4-BE49-F238E27FC236}">
                <a16:creationId xmlns:a16="http://schemas.microsoft.com/office/drawing/2014/main" id="{8265FB6F-2AF8-3867-428A-8F9699596C43}"/>
              </a:ext>
            </a:extLst>
          </p:cNvPr>
          <p:cNvSpPr>
            <a:spLocks noGrp="1"/>
          </p:cNvSpPr>
          <p:nvPr>
            <p:ph type="ftr" sz="quarter" idx="10"/>
          </p:nvPr>
        </p:nvSpPr>
        <p:spPr/>
        <p:txBody>
          <a:bodyPr/>
          <a:lstStyle/>
          <a:p>
            <a:r>
              <a:rPr lang="en-AU"/>
              <a:t>scienceconnections.edu.au</a:t>
            </a:r>
          </a:p>
        </p:txBody>
      </p:sp>
    </p:spTree>
    <p:extLst>
      <p:ext uri="{BB962C8B-B14F-4D97-AF65-F5344CB8AC3E}">
        <p14:creationId xmlns:p14="http://schemas.microsoft.com/office/powerpoint/2010/main" val="22006618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4AC8-12B8-0E66-F8D6-2EA109245CF6}"/>
              </a:ext>
            </a:extLst>
          </p:cNvPr>
          <p:cNvSpPr>
            <a:spLocks noGrp="1"/>
          </p:cNvSpPr>
          <p:nvPr>
            <p:ph type="title"/>
          </p:nvPr>
        </p:nvSpPr>
        <p:spPr/>
        <p:txBody>
          <a:bodyPr/>
          <a:lstStyle/>
          <a:p>
            <a:r>
              <a:rPr lang="en-US" noProof="0"/>
              <a:t>Click to edit Master title style</a:t>
            </a:r>
            <a:endParaRPr lang="en-AU" noProof="0"/>
          </a:p>
        </p:txBody>
      </p:sp>
      <p:sp>
        <p:nvSpPr>
          <p:cNvPr id="8" name="Content Placeholder 7">
            <a:extLst>
              <a:ext uri="{FF2B5EF4-FFF2-40B4-BE49-F238E27FC236}">
                <a16:creationId xmlns:a16="http://schemas.microsoft.com/office/drawing/2014/main" id="{A2A1B74A-3EE4-0F1C-F078-00122E08DCE5}"/>
              </a:ext>
            </a:extLst>
          </p:cNvPr>
          <p:cNvSpPr>
            <a:spLocks noGrp="1"/>
          </p:cNvSpPr>
          <p:nvPr>
            <p:ph sz="quarter" idx="13" hasCustomPrompt="1"/>
          </p:nvPr>
        </p:nvSpPr>
        <p:spPr>
          <a:xfrm>
            <a:off x="789936" y="1691999"/>
            <a:ext cx="10616398" cy="3852000"/>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vl6pPr>
              <a:spcAft>
                <a:spcPts val="800"/>
              </a:spcAft>
              <a:defRPr/>
            </a:lvl6pPr>
            <a:lvl7pPr>
              <a:spcAft>
                <a:spcPts val="800"/>
              </a:spcAft>
              <a:defRPr/>
            </a:lvl7pPr>
            <a:lvl8pPr>
              <a:spcAft>
                <a:spcPts val="800"/>
              </a:spcAft>
              <a:defRPr/>
            </a:lvl8pPr>
            <a:lvl9pPr>
              <a:spcAft>
                <a:spcPts val="800"/>
              </a:spcAft>
              <a:defRPr/>
            </a:lvl9pPr>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a:t>
            </a:r>
          </a:p>
          <a:p>
            <a:pPr lvl="5"/>
            <a:r>
              <a:rPr lang="en-AU" noProof="0"/>
              <a:t>Sixth level</a:t>
            </a:r>
          </a:p>
          <a:p>
            <a:pPr lvl="6"/>
            <a:r>
              <a:rPr lang="en-AU" noProof="0"/>
              <a:t>Seventh level</a:t>
            </a:r>
          </a:p>
          <a:p>
            <a:pPr lvl="7"/>
            <a:r>
              <a:rPr lang="en-AU" noProof="0"/>
              <a:t>Eighth level</a:t>
            </a:r>
          </a:p>
          <a:p>
            <a:pPr lvl="8"/>
            <a:r>
              <a:rPr lang="en-AU" noProof="0"/>
              <a:t>Ninth level</a:t>
            </a:r>
          </a:p>
          <a:p>
            <a:pPr lvl="0"/>
            <a:endParaRPr lang="en-AU" noProof="0"/>
          </a:p>
        </p:txBody>
      </p:sp>
      <p:cxnSp>
        <p:nvCxnSpPr>
          <p:cNvPr id="11" name="Straight Connector 10">
            <a:extLst>
              <a:ext uri="{FF2B5EF4-FFF2-40B4-BE49-F238E27FC236}">
                <a16:creationId xmlns:a16="http://schemas.microsoft.com/office/drawing/2014/main" id="{460F852D-26A0-288B-A086-36AFF6182DBC}"/>
              </a:ext>
            </a:extLst>
          </p:cNvPr>
          <p:cNvCxnSpPr>
            <a:cxnSpLocks/>
          </p:cNvCxnSpPr>
          <p:nvPr userDrawn="1"/>
        </p:nvCxnSpPr>
        <p:spPr>
          <a:xfrm>
            <a:off x="789935" y="1283948"/>
            <a:ext cx="1061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65BDCA14-4F65-27F9-3937-EA6777D158B7}"/>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5" name="Footer Placeholder 4">
            <a:extLst>
              <a:ext uri="{FF2B5EF4-FFF2-40B4-BE49-F238E27FC236}">
                <a16:creationId xmlns:a16="http://schemas.microsoft.com/office/drawing/2014/main" id="{6DCA3476-2533-C85C-F478-6DE87AD84777}"/>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3020054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4AC8-12B8-0E66-F8D6-2EA109245CF6}"/>
              </a:ext>
            </a:extLst>
          </p:cNvPr>
          <p:cNvSpPr>
            <a:spLocks noGrp="1"/>
          </p:cNvSpPr>
          <p:nvPr>
            <p:ph type="title"/>
          </p:nvPr>
        </p:nvSpPr>
        <p:spPr/>
        <p:txBody>
          <a:bodyPr/>
          <a:lstStyle/>
          <a:p>
            <a:r>
              <a:rPr lang="en-US" noProof="0"/>
              <a:t>Click to edit Master title style</a:t>
            </a:r>
            <a:endParaRPr lang="en-AU" noProof="0"/>
          </a:p>
        </p:txBody>
      </p:sp>
      <p:sp>
        <p:nvSpPr>
          <p:cNvPr id="8" name="Content Placeholder 7">
            <a:extLst>
              <a:ext uri="{FF2B5EF4-FFF2-40B4-BE49-F238E27FC236}">
                <a16:creationId xmlns:a16="http://schemas.microsoft.com/office/drawing/2014/main" id="{A2A1B74A-3EE4-0F1C-F078-00122E08DCE5}"/>
              </a:ext>
            </a:extLst>
          </p:cNvPr>
          <p:cNvSpPr>
            <a:spLocks noGrp="1"/>
          </p:cNvSpPr>
          <p:nvPr>
            <p:ph sz="quarter" idx="13" hasCustomPrompt="1"/>
          </p:nvPr>
        </p:nvSpPr>
        <p:spPr>
          <a:xfrm>
            <a:off x="789936" y="1692000"/>
            <a:ext cx="5047200" cy="3852000"/>
          </a:xfrm>
        </p:spPr>
        <p:txBody>
          <a:bodyPr/>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a:t>
            </a:r>
          </a:p>
          <a:p>
            <a:pPr lvl="5"/>
            <a:r>
              <a:rPr lang="en-AU" noProof="0"/>
              <a:t>Sixth level</a:t>
            </a:r>
          </a:p>
          <a:p>
            <a:pPr lvl="6"/>
            <a:r>
              <a:rPr lang="en-AU" noProof="0"/>
              <a:t>Seventh level</a:t>
            </a:r>
          </a:p>
          <a:p>
            <a:pPr lvl="7"/>
            <a:r>
              <a:rPr lang="en-AU" noProof="0"/>
              <a:t>Eighth level</a:t>
            </a:r>
          </a:p>
          <a:p>
            <a:pPr lvl="8"/>
            <a:r>
              <a:rPr lang="en-AU" noProof="0"/>
              <a:t>Ninth level</a:t>
            </a:r>
          </a:p>
          <a:p>
            <a:pPr lvl="0"/>
            <a:endParaRPr lang="en-AU" noProof="0"/>
          </a:p>
        </p:txBody>
      </p:sp>
      <p:sp>
        <p:nvSpPr>
          <p:cNvPr id="3" name="Content Placeholder 7">
            <a:extLst>
              <a:ext uri="{FF2B5EF4-FFF2-40B4-BE49-F238E27FC236}">
                <a16:creationId xmlns:a16="http://schemas.microsoft.com/office/drawing/2014/main" id="{6F975B4C-BAF5-E2EB-F9CA-8571039BF376}"/>
              </a:ext>
            </a:extLst>
          </p:cNvPr>
          <p:cNvSpPr>
            <a:spLocks noGrp="1"/>
          </p:cNvSpPr>
          <p:nvPr>
            <p:ph sz="quarter" idx="14" hasCustomPrompt="1"/>
          </p:nvPr>
        </p:nvSpPr>
        <p:spPr>
          <a:xfrm>
            <a:off x="6359135" y="1692000"/>
            <a:ext cx="5047200" cy="3852000"/>
          </a:xfrm>
        </p:spPr>
        <p:txBody>
          <a:bodyPr/>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a:t>
            </a:r>
          </a:p>
          <a:p>
            <a:pPr lvl="5"/>
            <a:r>
              <a:rPr lang="en-AU" noProof="0"/>
              <a:t>Sixth level</a:t>
            </a:r>
          </a:p>
          <a:p>
            <a:pPr lvl="6"/>
            <a:r>
              <a:rPr lang="en-AU" noProof="0"/>
              <a:t>Seventh level</a:t>
            </a:r>
          </a:p>
          <a:p>
            <a:pPr lvl="7"/>
            <a:r>
              <a:rPr lang="en-AU" noProof="0"/>
              <a:t>Eighth level</a:t>
            </a:r>
          </a:p>
          <a:p>
            <a:pPr lvl="8"/>
            <a:r>
              <a:rPr lang="en-AU" noProof="0"/>
              <a:t>Ninth level</a:t>
            </a:r>
          </a:p>
          <a:p>
            <a:pPr lvl="0"/>
            <a:endParaRPr lang="en-AU" noProof="0"/>
          </a:p>
        </p:txBody>
      </p:sp>
      <p:cxnSp>
        <p:nvCxnSpPr>
          <p:cNvPr id="7" name="Straight Connector 6">
            <a:extLst>
              <a:ext uri="{FF2B5EF4-FFF2-40B4-BE49-F238E27FC236}">
                <a16:creationId xmlns:a16="http://schemas.microsoft.com/office/drawing/2014/main" id="{D6D4565F-4100-A6E8-C161-9A32892BCCFB}"/>
              </a:ext>
            </a:extLst>
          </p:cNvPr>
          <p:cNvCxnSpPr>
            <a:cxnSpLocks/>
          </p:cNvCxnSpPr>
          <p:nvPr userDrawn="1"/>
        </p:nvCxnSpPr>
        <p:spPr>
          <a:xfrm>
            <a:off x="789935" y="1283948"/>
            <a:ext cx="1061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F9B0D609-EE4B-5C0F-219E-0698EEEEB72F}"/>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6" name="Footer Placeholder 5">
            <a:extLst>
              <a:ext uri="{FF2B5EF4-FFF2-40B4-BE49-F238E27FC236}">
                <a16:creationId xmlns:a16="http://schemas.microsoft.com/office/drawing/2014/main" id="{30B144C9-C1C8-2DD1-2341-B0FB332EBC07}"/>
              </a:ext>
            </a:extLst>
          </p:cNvPr>
          <p:cNvSpPr>
            <a:spLocks noGrp="1"/>
          </p:cNvSpPr>
          <p:nvPr>
            <p:ph type="ftr" sz="quarter" idx="15"/>
          </p:nvPr>
        </p:nvSpPr>
        <p:spPr/>
        <p:txBody>
          <a:bodyPr/>
          <a:lstStyle/>
          <a:p>
            <a:r>
              <a:rPr lang="en-AU"/>
              <a:t>scienceconnections.edu.au</a:t>
            </a:r>
          </a:p>
        </p:txBody>
      </p:sp>
    </p:spTree>
    <p:extLst>
      <p:ext uri="{BB962C8B-B14F-4D97-AF65-F5344CB8AC3E}">
        <p14:creationId xmlns:p14="http://schemas.microsoft.com/office/powerpoint/2010/main" val="3487209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_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4AC8-12B8-0E66-F8D6-2EA109245CF6}"/>
              </a:ext>
            </a:extLst>
          </p:cNvPr>
          <p:cNvSpPr>
            <a:spLocks noGrp="1"/>
          </p:cNvSpPr>
          <p:nvPr>
            <p:ph type="title"/>
          </p:nvPr>
        </p:nvSpPr>
        <p:spPr/>
        <p:txBody>
          <a:bodyPr/>
          <a:lstStyle/>
          <a:p>
            <a:r>
              <a:rPr lang="en-US" noProof="0"/>
              <a:t>Click to edit Master title style</a:t>
            </a:r>
            <a:endParaRPr lang="en-AU" noProof="0"/>
          </a:p>
        </p:txBody>
      </p:sp>
      <p:sp>
        <p:nvSpPr>
          <p:cNvPr id="8" name="Content Placeholder 7">
            <a:extLst>
              <a:ext uri="{FF2B5EF4-FFF2-40B4-BE49-F238E27FC236}">
                <a16:creationId xmlns:a16="http://schemas.microsoft.com/office/drawing/2014/main" id="{A2A1B74A-3EE4-0F1C-F078-00122E08DCE5}"/>
              </a:ext>
            </a:extLst>
          </p:cNvPr>
          <p:cNvSpPr>
            <a:spLocks noGrp="1"/>
          </p:cNvSpPr>
          <p:nvPr>
            <p:ph sz="quarter" idx="13" hasCustomPrompt="1"/>
          </p:nvPr>
        </p:nvSpPr>
        <p:spPr>
          <a:xfrm>
            <a:off x="789936" y="1692000"/>
            <a:ext cx="5047200" cy="3852000"/>
          </a:xfrm>
        </p:spPr>
        <p:txBody>
          <a:bodyPr/>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a:t>
            </a:r>
          </a:p>
          <a:p>
            <a:pPr lvl="5"/>
            <a:r>
              <a:rPr lang="en-AU" noProof="0"/>
              <a:t>Sixth level</a:t>
            </a:r>
          </a:p>
          <a:p>
            <a:pPr lvl="6"/>
            <a:r>
              <a:rPr lang="en-AU" noProof="0"/>
              <a:t>Seventh level</a:t>
            </a:r>
          </a:p>
          <a:p>
            <a:pPr lvl="7"/>
            <a:r>
              <a:rPr lang="en-AU" noProof="0"/>
              <a:t>Eighth level</a:t>
            </a:r>
          </a:p>
          <a:p>
            <a:pPr lvl="8"/>
            <a:r>
              <a:rPr lang="en-AU" noProof="0"/>
              <a:t>Ninth level</a:t>
            </a:r>
          </a:p>
          <a:p>
            <a:pPr lvl="0"/>
            <a:endParaRPr lang="en-AU" noProof="0"/>
          </a:p>
        </p:txBody>
      </p:sp>
      <p:sp>
        <p:nvSpPr>
          <p:cNvPr id="7" name="Picture Placeholder 6">
            <a:extLst>
              <a:ext uri="{FF2B5EF4-FFF2-40B4-BE49-F238E27FC236}">
                <a16:creationId xmlns:a16="http://schemas.microsoft.com/office/drawing/2014/main" id="{BEC2DFFF-BC30-7588-CBE4-CEA369C56BF5}"/>
              </a:ext>
            </a:extLst>
          </p:cNvPr>
          <p:cNvSpPr>
            <a:spLocks noGrp="1"/>
          </p:cNvSpPr>
          <p:nvPr>
            <p:ph type="pic" sz="quarter" idx="15" hasCustomPrompt="1"/>
          </p:nvPr>
        </p:nvSpPr>
        <p:spPr>
          <a:xfrm>
            <a:off x="6359135" y="1692000"/>
            <a:ext cx="5047200" cy="3852000"/>
          </a:xfrm>
        </p:spPr>
        <p:txBody>
          <a:bodyPr anchor="ctr" anchorCtr="0"/>
          <a:lstStyle>
            <a:lvl1pPr algn="ctr">
              <a:defRPr/>
            </a:lvl1pPr>
          </a:lstStyle>
          <a:p>
            <a:r>
              <a:rPr lang="en-AU"/>
              <a:t>Click icon to insert Picture</a:t>
            </a:r>
          </a:p>
        </p:txBody>
      </p:sp>
      <p:cxnSp>
        <p:nvCxnSpPr>
          <p:cNvPr id="6" name="Straight Connector 5">
            <a:extLst>
              <a:ext uri="{FF2B5EF4-FFF2-40B4-BE49-F238E27FC236}">
                <a16:creationId xmlns:a16="http://schemas.microsoft.com/office/drawing/2014/main" id="{8FAE1D76-1E3E-5A7E-9259-734BFE6090F4}"/>
              </a:ext>
            </a:extLst>
          </p:cNvPr>
          <p:cNvCxnSpPr>
            <a:cxnSpLocks/>
          </p:cNvCxnSpPr>
          <p:nvPr userDrawn="1"/>
        </p:nvCxnSpPr>
        <p:spPr>
          <a:xfrm>
            <a:off x="789935" y="1283948"/>
            <a:ext cx="1061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B5FE85A9-77E1-29B9-8102-43E3A19CFCBE}"/>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5" name="Footer Placeholder 4">
            <a:extLst>
              <a:ext uri="{FF2B5EF4-FFF2-40B4-BE49-F238E27FC236}">
                <a16:creationId xmlns:a16="http://schemas.microsoft.com/office/drawing/2014/main" id="{EA1F624E-80AC-BEE4-6E8C-81331FEC01EA}"/>
              </a:ext>
            </a:extLst>
          </p:cNvPr>
          <p:cNvSpPr>
            <a:spLocks noGrp="1"/>
          </p:cNvSpPr>
          <p:nvPr>
            <p:ph type="ftr" sz="quarter" idx="16"/>
          </p:nvPr>
        </p:nvSpPr>
        <p:spPr/>
        <p:txBody>
          <a:bodyPr/>
          <a:lstStyle/>
          <a:p>
            <a:r>
              <a:rPr lang="en-AU"/>
              <a:t>scienceconnections.edu.au</a:t>
            </a:r>
          </a:p>
        </p:txBody>
      </p:sp>
    </p:spTree>
    <p:extLst>
      <p:ext uri="{BB962C8B-B14F-4D97-AF65-F5344CB8AC3E}">
        <p14:creationId xmlns:p14="http://schemas.microsoft.com/office/powerpoint/2010/main" val="4245922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wo Column Content_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4AC8-12B8-0E66-F8D6-2EA109245CF6}"/>
              </a:ext>
            </a:extLst>
          </p:cNvPr>
          <p:cNvSpPr>
            <a:spLocks noGrp="1"/>
          </p:cNvSpPr>
          <p:nvPr>
            <p:ph type="title"/>
          </p:nvPr>
        </p:nvSpPr>
        <p:spPr/>
        <p:txBody>
          <a:bodyPr/>
          <a:lstStyle/>
          <a:p>
            <a:r>
              <a:rPr lang="en-US" noProof="0"/>
              <a:t>Click to edit Master title style</a:t>
            </a:r>
            <a:endParaRPr lang="en-AU" noProof="0"/>
          </a:p>
        </p:txBody>
      </p:sp>
      <p:sp>
        <p:nvSpPr>
          <p:cNvPr id="8" name="Content Placeholder 7">
            <a:extLst>
              <a:ext uri="{FF2B5EF4-FFF2-40B4-BE49-F238E27FC236}">
                <a16:creationId xmlns:a16="http://schemas.microsoft.com/office/drawing/2014/main" id="{A2A1B74A-3EE4-0F1C-F078-00122E08DCE5}"/>
              </a:ext>
            </a:extLst>
          </p:cNvPr>
          <p:cNvSpPr>
            <a:spLocks noGrp="1"/>
          </p:cNvSpPr>
          <p:nvPr>
            <p:ph sz="quarter" idx="13" hasCustomPrompt="1"/>
          </p:nvPr>
        </p:nvSpPr>
        <p:spPr>
          <a:xfrm>
            <a:off x="789936" y="1692000"/>
            <a:ext cx="6971249" cy="3852000"/>
          </a:xfrm>
        </p:spPr>
        <p:txBody>
          <a:bodyPr numCol="2" spcCol="468000"/>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a:t>
            </a:r>
          </a:p>
          <a:p>
            <a:pPr lvl="5"/>
            <a:r>
              <a:rPr lang="en-AU" noProof="0"/>
              <a:t>Sixth level</a:t>
            </a:r>
          </a:p>
          <a:p>
            <a:pPr lvl="6"/>
            <a:r>
              <a:rPr lang="en-AU" noProof="0"/>
              <a:t>Seventh level</a:t>
            </a:r>
          </a:p>
          <a:p>
            <a:pPr lvl="7"/>
            <a:r>
              <a:rPr lang="en-AU" noProof="0"/>
              <a:t>Eighth level</a:t>
            </a:r>
          </a:p>
          <a:p>
            <a:pPr lvl="8"/>
            <a:r>
              <a:rPr lang="en-AU" noProof="0"/>
              <a:t>Ninth level</a:t>
            </a:r>
          </a:p>
        </p:txBody>
      </p:sp>
      <p:sp>
        <p:nvSpPr>
          <p:cNvPr id="5" name="Picture Placeholder 6">
            <a:extLst>
              <a:ext uri="{FF2B5EF4-FFF2-40B4-BE49-F238E27FC236}">
                <a16:creationId xmlns:a16="http://schemas.microsoft.com/office/drawing/2014/main" id="{E8D9A4BC-2BB1-B4C9-433F-54495B68C2E0}"/>
              </a:ext>
            </a:extLst>
          </p:cNvPr>
          <p:cNvSpPr>
            <a:spLocks noGrp="1"/>
          </p:cNvSpPr>
          <p:nvPr>
            <p:ph type="pic" sz="quarter" idx="15" hasCustomPrompt="1"/>
          </p:nvPr>
        </p:nvSpPr>
        <p:spPr>
          <a:xfrm>
            <a:off x="8164945" y="1692000"/>
            <a:ext cx="3241390" cy="3852000"/>
          </a:xfrm>
        </p:spPr>
        <p:txBody>
          <a:bodyPr anchor="ctr" anchorCtr="0"/>
          <a:lstStyle>
            <a:lvl1pPr algn="ctr">
              <a:defRPr/>
            </a:lvl1pPr>
          </a:lstStyle>
          <a:p>
            <a:r>
              <a:rPr lang="en-AU"/>
              <a:t>Click icon to insert Picture</a:t>
            </a:r>
          </a:p>
        </p:txBody>
      </p:sp>
      <p:cxnSp>
        <p:nvCxnSpPr>
          <p:cNvPr id="3" name="Straight Connector 2">
            <a:extLst>
              <a:ext uri="{FF2B5EF4-FFF2-40B4-BE49-F238E27FC236}">
                <a16:creationId xmlns:a16="http://schemas.microsoft.com/office/drawing/2014/main" id="{1B2EC4D4-6736-94F1-CB7B-EF955DEDD44E}"/>
              </a:ext>
            </a:extLst>
          </p:cNvPr>
          <p:cNvCxnSpPr>
            <a:cxnSpLocks/>
          </p:cNvCxnSpPr>
          <p:nvPr userDrawn="1"/>
        </p:nvCxnSpPr>
        <p:spPr>
          <a:xfrm>
            <a:off x="789935" y="1283948"/>
            <a:ext cx="1061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FCF5363C-7FA3-7A5E-CD74-09D064F69B69}"/>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6" name="Footer Placeholder 5">
            <a:extLst>
              <a:ext uri="{FF2B5EF4-FFF2-40B4-BE49-F238E27FC236}">
                <a16:creationId xmlns:a16="http://schemas.microsoft.com/office/drawing/2014/main" id="{D78865CF-84DB-CC23-D3FC-304EFD63E75B}"/>
              </a:ext>
            </a:extLst>
          </p:cNvPr>
          <p:cNvSpPr>
            <a:spLocks noGrp="1"/>
          </p:cNvSpPr>
          <p:nvPr>
            <p:ph type="ftr" sz="quarter" idx="16"/>
          </p:nvPr>
        </p:nvSpPr>
        <p:spPr/>
        <p:txBody>
          <a:bodyPr/>
          <a:lstStyle/>
          <a:p>
            <a:r>
              <a:rPr lang="en-AU"/>
              <a:t>scienceconnections.edu.au</a:t>
            </a:r>
          </a:p>
        </p:txBody>
      </p:sp>
    </p:spTree>
    <p:extLst>
      <p:ext uri="{BB962C8B-B14F-4D97-AF65-F5344CB8AC3E}">
        <p14:creationId xmlns:p14="http://schemas.microsoft.com/office/powerpoint/2010/main" val="2360902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4AC8-12B8-0E66-F8D6-2EA109245CF6}"/>
              </a:ext>
            </a:extLst>
          </p:cNvPr>
          <p:cNvSpPr>
            <a:spLocks noGrp="1"/>
          </p:cNvSpPr>
          <p:nvPr>
            <p:ph type="title"/>
          </p:nvPr>
        </p:nvSpPr>
        <p:spPr/>
        <p:txBody>
          <a:bodyPr/>
          <a:lstStyle/>
          <a:p>
            <a:r>
              <a:rPr lang="en-US" noProof="0"/>
              <a:t>Click to edit Master title style</a:t>
            </a:r>
            <a:endParaRPr lang="en-AU" noProof="0"/>
          </a:p>
        </p:txBody>
      </p:sp>
      <p:sp>
        <p:nvSpPr>
          <p:cNvPr id="7" name="Picture Placeholder 6">
            <a:extLst>
              <a:ext uri="{FF2B5EF4-FFF2-40B4-BE49-F238E27FC236}">
                <a16:creationId xmlns:a16="http://schemas.microsoft.com/office/drawing/2014/main" id="{BEC2DFFF-BC30-7588-CBE4-CEA369C56BF5}"/>
              </a:ext>
            </a:extLst>
          </p:cNvPr>
          <p:cNvSpPr>
            <a:spLocks noGrp="1"/>
          </p:cNvSpPr>
          <p:nvPr>
            <p:ph type="pic" sz="quarter" idx="15" hasCustomPrompt="1"/>
          </p:nvPr>
        </p:nvSpPr>
        <p:spPr>
          <a:xfrm>
            <a:off x="789935" y="1692000"/>
            <a:ext cx="10616400" cy="3852000"/>
          </a:xfrm>
        </p:spPr>
        <p:txBody>
          <a:bodyPr anchor="ctr" anchorCtr="0"/>
          <a:lstStyle>
            <a:lvl1pPr algn="ctr">
              <a:defRPr/>
            </a:lvl1pPr>
          </a:lstStyle>
          <a:p>
            <a:r>
              <a:rPr lang="en-AU"/>
              <a:t>Click icon to insert Picture</a:t>
            </a:r>
          </a:p>
        </p:txBody>
      </p:sp>
      <p:cxnSp>
        <p:nvCxnSpPr>
          <p:cNvPr id="6" name="Straight Connector 5">
            <a:extLst>
              <a:ext uri="{FF2B5EF4-FFF2-40B4-BE49-F238E27FC236}">
                <a16:creationId xmlns:a16="http://schemas.microsoft.com/office/drawing/2014/main" id="{8FAE1D76-1E3E-5A7E-9259-734BFE6090F4}"/>
              </a:ext>
            </a:extLst>
          </p:cNvPr>
          <p:cNvCxnSpPr>
            <a:cxnSpLocks/>
          </p:cNvCxnSpPr>
          <p:nvPr userDrawn="1"/>
        </p:nvCxnSpPr>
        <p:spPr>
          <a:xfrm>
            <a:off x="789935" y="1283948"/>
            <a:ext cx="1061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9793D42D-57BF-9DD5-2338-9D611AAA5F44}"/>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5" name="Footer Placeholder 4">
            <a:extLst>
              <a:ext uri="{FF2B5EF4-FFF2-40B4-BE49-F238E27FC236}">
                <a16:creationId xmlns:a16="http://schemas.microsoft.com/office/drawing/2014/main" id="{4990F718-DFFF-C451-3F1E-BAC893665F7B}"/>
              </a:ext>
            </a:extLst>
          </p:cNvPr>
          <p:cNvSpPr>
            <a:spLocks noGrp="1"/>
          </p:cNvSpPr>
          <p:nvPr>
            <p:ph type="ftr" sz="quarter" idx="16"/>
          </p:nvPr>
        </p:nvSpPr>
        <p:spPr/>
        <p:txBody>
          <a:bodyPr/>
          <a:lstStyle/>
          <a:p>
            <a:r>
              <a:rPr lang="en-AU"/>
              <a:t>scienceconnections.edu.au</a:t>
            </a:r>
          </a:p>
        </p:txBody>
      </p:sp>
    </p:spTree>
    <p:extLst>
      <p:ext uri="{BB962C8B-B14F-4D97-AF65-F5344CB8AC3E}">
        <p14:creationId xmlns:p14="http://schemas.microsoft.com/office/powerpoint/2010/main" val="743623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_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4AC8-12B8-0E66-F8D6-2EA109245CF6}"/>
              </a:ext>
            </a:extLst>
          </p:cNvPr>
          <p:cNvSpPr>
            <a:spLocks noGrp="1"/>
          </p:cNvSpPr>
          <p:nvPr>
            <p:ph type="title"/>
          </p:nvPr>
        </p:nvSpPr>
        <p:spPr/>
        <p:txBody>
          <a:bodyPr/>
          <a:lstStyle/>
          <a:p>
            <a:r>
              <a:rPr lang="en-US" noProof="0"/>
              <a:t>Click to edit Master title style</a:t>
            </a:r>
            <a:endParaRPr lang="en-AU" noProof="0"/>
          </a:p>
        </p:txBody>
      </p:sp>
      <p:sp>
        <p:nvSpPr>
          <p:cNvPr id="8" name="Content Placeholder 7">
            <a:extLst>
              <a:ext uri="{FF2B5EF4-FFF2-40B4-BE49-F238E27FC236}">
                <a16:creationId xmlns:a16="http://schemas.microsoft.com/office/drawing/2014/main" id="{A2A1B74A-3EE4-0F1C-F078-00122E08DCE5}"/>
              </a:ext>
            </a:extLst>
          </p:cNvPr>
          <p:cNvSpPr>
            <a:spLocks noGrp="1"/>
          </p:cNvSpPr>
          <p:nvPr>
            <p:ph sz="quarter" idx="13" hasCustomPrompt="1"/>
          </p:nvPr>
        </p:nvSpPr>
        <p:spPr>
          <a:xfrm>
            <a:off x="789936" y="1692000"/>
            <a:ext cx="5047200" cy="3852000"/>
          </a:xfrm>
        </p:spPr>
        <p:txBody>
          <a:bodyPr/>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a:t>
            </a:r>
          </a:p>
          <a:p>
            <a:pPr lvl="5"/>
            <a:r>
              <a:rPr lang="en-AU" noProof="0"/>
              <a:t>Sixth level</a:t>
            </a:r>
          </a:p>
          <a:p>
            <a:pPr lvl="6"/>
            <a:r>
              <a:rPr lang="en-AU" noProof="0"/>
              <a:t>Seventh level</a:t>
            </a:r>
          </a:p>
          <a:p>
            <a:pPr lvl="7"/>
            <a:r>
              <a:rPr lang="en-AU" noProof="0"/>
              <a:t>Eighth level</a:t>
            </a:r>
          </a:p>
          <a:p>
            <a:pPr lvl="8"/>
            <a:r>
              <a:rPr lang="en-AU" noProof="0"/>
              <a:t>Ninth level</a:t>
            </a:r>
          </a:p>
          <a:p>
            <a:pPr lvl="0"/>
            <a:endParaRPr lang="en-AU" noProof="0"/>
          </a:p>
        </p:txBody>
      </p:sp>
      <p:cxnSp>
        <p:nvCxnSpPr>
          <p:cNvPr id="6" name="Straight Connector 5">
            <a:extLst>
              <a:ext uri="{FF2B5EF4-FFF2-40B4-BE49-F238E27FC236}">
                <a16:creationId xmlns:a16="http://schemas.microsoft.com/office/drawing/2014/main" id="{8FAE1D76-1E3E-5A7E-9259-734BFE6090F4}"/>
              </a:ext>
            </a:extLst>
          </p:cNvPr>
          <p:cNvCxnSpPr>
            <a:cxnSpLocks/>
          </p:cNvCxnSpPr>
          <p:nvPr userDrawn="1"/>
        </p:nvCxnSpPr>
        <p:spPr>
          <a:xfrm>
            <a:off x="789935" y="1283948"/>
            <a:ext cx="1061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able Placeholder 5">
            <a:extLst>
              <a:ext uri="{FF2B5EF4-FFF2-40B4-BE49-F238E27FC236}">
                <a16:creationId xmlns:a16="http://schemas.microsoft.com/office/drawing/2014/main" id="{FA98472D-486B-498A-D50E-32AF601538C0}"/>
              </a:ext>
            </a:extLst>
          </p:cNvPr>
          <p:cNvSpPr>
            <a:spLocks noGrp="1"/>
          </p:cNvSpPr>
          <p:nvPr>
            <p:ph type="tbl" sz="quarter" idx="18" hasCustomPrompt="1"/>
          </p:nvPr>
        </p:nvSpPr>
        <p:spPr>
          <a:xfrm>
            <a:off x="6359135" y="1692000"/>
            <a:ext cx="5047200" cy="3852000"/>
          </a:xfrm>
        </p:spPr>
        <p:txBody>
          <a:bodyPr anchor="ctr" anchorCtr="0"/>
          <a:lstStyle>
            <a:lvl1pPr algn="ctr">
              <a:defRPr/>
            </a:lvl1pPr>
          </a:lstStyle>
          <a:p>
            <a:r>
              <a:rPr lang="en-AU"/>
              <a:t>Click icon to insert Table</a:t>
            </a:r>
          </a:p>
        </p:txBody>
      </p:sp>
      <p:sp>
        <p:nvSpPr>
          <p:cNvPr id="7" name="Slide Number Placeholder 5">
            <a:extLst>
              <a:ext uri="{FF2B5EF4-FFF2-40B4-BE49-F238E27FC236}">
                <a16:creationId xmlns:a16="http://schemas.microsoft.com/office/drawing/2014/main" id="{6218DF32-682B-0C4C-80E9-FEFB0685A9CA}"/>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5" name="Footer Placeholder 4">
            <a:extLst>
              <a:ext uri="{FF2B5EF4-FFF2-40B4-BE49-F238E27FC236}">
                <a16:creationId xmlns:a16="http://schemas.microsoft.com/office/drawing/2014/main" id="{FA0FE313-9EDD-D92A-BFC0-4762FFBD1DFD}"/>
              </a:ext>
            </a:extLst>
          </p:cNvPr>
          <p:cNvSpPr>
            <a:spLocks noGrp="1"/>
          </p:cNvSpPr>
          <p:nvPr>
            <p:ph type="ftr" sz="quarter" idx="19"/>
          </p:nvPr>
        </p:nvSpPr>
        <p:spPr/>
        <p:txBody>
          <a:bodyPr/>
          <a:lstStyle/>
          <a:p>
            <a:r>
              <a:rPr lang="en-AU"/>
              <a:t>scienceconnections.edu.au</a:t>
            </a:r>
          </a:p>
        </p:txBody>
      </p:sp>
    </p:spTree>
    <p:extLst>
      <p:ext uri="{BB962C8B-B14F-4D97-AF65-F5344CB8AC3E}">
        <p14:creationId xmlns:p14="http://schemas.microsoft.com/office/powerpoint/2010/main" val="3481766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4AC8-12B8-0E66-F8D6-2EA109245CF6}"/>
              </a:ext>
            </a:extLst>
          </p:cNvPr>
          <p:cNvSpPr>
            <a:spLocks noGrp="1"/>
          </p:cNvSpPr>
          <p:nvPr>
            <p:ph type="title"/>
          </p:nvPr>
        </p:nvSpPr>
        <p:spPr>
          <a:xfrm>
            <a:off x="789935" y="711261"/>
            <a:ext cx="10616400" cy="531544"/>
          </a:xfrm>
        </p:spPr>
        <p:txBody>
          <a:bodyPr/>
          <a:lstStyle/>
          <a:p>
            <a:r>
              <a:rPr lang="en-US" noProof="0"/>
              <a:t>Click to edit Master title style</a:t>
            </a:r>
            <a:endParaRPr lang="en-AU" noProof="0"/>
          </a:p>
        </p:txBody>
      </p:sp>
      <p:sp>
        <p:nvSpPr>
          <p:cNvPr id="6" name="Table Placeholder 5">
            <a:extLst>
              <a:ext uri="{FF2B5EF4-FFF2-40B4-BE49-F238E27FC236}">
                <a16:creationId xmlns:a16="http://schemas.microsoft.com/office/drawing/2014/main" id="{FB527207-12DA-E260-FE1E-B7DFF6F16B9E}"/>
              </a:ext>
            </a:extLst>
          </p:cNvPr>
          <p:cNvSpPr>
            <a:spLocks noGrp="1"/>
          </p:cNvSpPr>
          <p:nvPr>
            <p:ph type="tbl" sz="quarter" idx="16" hasCustomPrompt="1"/>
          </p:nvPr>
        </p:nvSpPr>
        <p:spPr>
          <a:xfrm>
            <a:off x="789935" y="1692000"/>
            <a:ext cx="10616400" cy="3852000"/>
          </a:xfrm>
        </p:spPr>
        <p:txBody>
          <a:bodyPr anchor="ctr" anchorCtr="0"/>
          <a:lstStyle>
            <a:lvl1pPr algn="ctr">
              <a:defRPr/>
            </a:lvl1pPr>
          </a:lstStyle>
          <a:p>
            <a:r>
              <a:rPr lang="en-AU"/>
              <a:t>Click icon to insert Table</a:t>
            </a:r>
          </a:p>
        </p:txBody>
      </p:sp>
      <p:cxnSp>
        <p:nvCxnSpPr>
          <p:cNvPr id="3" name="Straight Connector 2">
            <a:extLst>
              <a:ext uri="{FF2B5EF4-FFF2-40B4-BE49-F238E27FC236}">
                <a16:creationId xmlns:a16="http://schemas.microsoft.com/office/drawing/2014/main" id="{8EEACDEE-B324-0328-C538-D18B0F3CFFC9}"/>
              </a:ext>
            </a:extLst>
          </p:cNvPr>
          <p:cNvCxnSpPr>
            <a:cxnSpLocks/>
          </p:cNvCxnSpPr>
          <p:nvPr userDrawn="1"/>
        </p:nvCxnSpPr>
        <p:spPr>
          <a:xfrm>
            <a:off x="789935" y="1283948"/>
            <a:ext cx="10616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31B03C83-A2CC-814F-4DC9-476C21159D63}"/>
              </a:ext>
            </a:extLst>
          </p:cNvPr>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fld id="{29D5CE74-914C-4689-99FC-1AEF49CE2B47}" type="slidenum">
              <a:rPr smtClean="0"/>
              <a:pPr/>
              <a:t>‹#›</a:t>
            </a:fld>
            <a:endParaRPr sz="1200">
              <a:solidFill>
                <a:schemeClr val="bg2"/>
              </a:solidFill>
            </a:endParaRPr>
          </a:p>
        </p:txBody>
      </p:sp>
      <p:sp>
        <p:nvSpPr>
          <p:cNvPr id="7" name="Footer Placeholder 6">
            <a:extLst>
              <a:ext uri="{FF2B5EF4-FFF2-40B4-BE49-F238E27FC236}">
                <a16:creationId xmlns:a16="http://schemas.microsoft.com/office/drawing/2014/main" id="{49551E95-420A-F0FD-5576-A63ADF5F0EAF}"/>
              </a:ext>
            </a:extLst>
          </p:cNvPr>
          <p:cNvSpPr>
            <a:spLocks noGrp="1"/>
          </p:cNvSpPr>
          <p:nvPr>
            <p:ph type="ftr" sz="quarter" idx="17"/>
          </p:nvPr>
        </p:nvSpPr>
        <p:spPr/>
        <p:txBody>
          <a:bodyPr/>
          <a:lstStyle/>
          <a:p>
            <a:r>
              <a:rPr lang="en-AU"/>
              <a:t>scienceconnections.edu.au</a:t>
            </a:r>
          </a:p>
        </p:txBody>
      </p:sp>
    </p:spTree>
    <p:extLst>
      <p:ext uri="{BB962C8B-B14F-4D97-AF65-F5344CB8AC3E}">
        <p14:creationId xmlns:p14="http://schemas.microsoft.com/office/powerpoint/2010/main" val="21495105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89935" y="711261"/>
            <a:ext cx="10616400" cy="531544"/>
          </a:xfrm>
          <a:prstGeom prst="rect">
            <a:avLst/>
          </a:prstGeom>
        </p:spPr>
        <p:txBody>
          <a:bodyPr vert="horz" lIns="0" tIns="0" rIns="0" bIns="0" rtlCol="0" anchor="t">
            <a:noAutofit/>
          </a:bodyPr>
          <a:lstStyle/>
          <a:p>
            <a:r>
              <a:rPr lang="en-US" noProof="0"/>
              <a:t>Click to edit Master title style</a:t>
            </a:r>
            <a:endParaRPr lang="en-AU" noProof="0"/>
          </a:p>
        </p:txBody>
      </p:sp>
      <p:sp>
        <p:nvSpPr>
          <p:cNvPr id="3" name="Text Placeholder 2"/>
          <p:cNvSpPr>
            <a:spLocks noGrp="1"/>
          </p:cNvSpPr>
          <p:nvPr>
            <p:ph type="body" idx="1"/>
          </p:nvPr>
        </p:nvSpPr>
        <p:spPr>
          <a:xfrm>
            <a:off x="789935" y="1692000"/>
            <a:ext cx="10616400" cy="3852000"/>
          </a:xfrm>
          <a:prstGeom prst="rect">
            <a:avLst/>
          </a:prstGeom>
        </p:spPr>
        <p:txBody>
          <a:bodyPr vert="horz" lIns="0" tIns="0" rIns="0" bIns="0" rtlCol="0">
            <a:noAutofit/>
          </a:bodyPr>
          <a:lstStyle/>
          <a:p>
            <a:pPr lvl="0"/>
            <a:r>
              <a:rPr lang="en-AU" noProof="0"/>
              <a:t>Use the increase/decrease list level buttons to change styles</a:t>
            </a:r>
          </a:p>
          <a:p>
            <a:pPr lvl="1"/>
            <a:r>
              <a:rPr lang="en-AU" noProof="0"/>
              <a:t>Second level</a:t>
            </a:r>
          </a:p>
          <a:p>
            <a:pPr lvl="2"/>
            <a:r>
              <a:rPr lang="en-AU" noProof="0"/>
              <a:t>Third level</a:t>
            </a:r>
          </a:p>
          <a:p>
            <a:pPr lvl="3"/>
            <a:r>
              <a:rPr lang="en-AU" noProof="0"/>
              <a:t>Fourth level</a:t>
            </a:r>
          </a:p>
          <a:p>
            <a:pPr lvl="4"/>
            <a:r>
              <a:rPr lang="en-AU" noProof="0"/>
              <a:t>Fifth level</a:t>
            </a:r>
          </a:p>
          <a:p>
            <a:pPr lvl="5"/>
            <a:r>
              <a:rPr lang="en-AU" noProof="0"/>
              <a:t>Sixth level</a:t>
            </a:r>
          </a:p>
          <a:p>
            <a:pPr lvl="6"/>
            <a:r>
              <a:rPr lang="en-AU" noProof="0"/>
              <a:t>Seventh level</a:t>
            </a:r>
          </a:p>
          <a:p>
            <a:pPr lvl="7"/>
            <a:r>
              <a:rPr lang="en-AU" noProof="0"/>
              <a:t>Eighth level</a:t>
            </a:r>
          </a:p>
          <a:p>
            <a:pPr lvl="8"/>
            <a:r>
              <a:rPr lang="en-AU" noProof="0"/>
              <a:t>Ninth level</a:t>
            </a:r>
          </a:p>
        </p:txBody>
      </p:sp>
      <p:sp>
        <p:nvSpPr>
          <p:cNvPr id="6" name="Slide Number Placeholder 5"/>
          <p:cNvSpPr>
            <a:spLocks noGrp="1"/>
          </p:cNvSpPr>
          <p:nvPr>
            <p:ph type="sldNum" sz="quarter" idx="4"/>
          </p:nvPr>
        </p:nvSpPr>
        <p:spPr>
          <a:xfrm>
            <a:off x="10686511" y="6259585"/>
            <a:ext cx="719824" cy="310740"/>
          </a:xfrm>
          <a:prstGeom prst="rect">
            <a:avLst/>
          </a:prstGeom>
        </p:spPr>
        <p:txBody>
          <a:bodyPr vert="horz" lIns="0" tIns="0" rIns="0" bIns="0" rtlCol="0" anchor="ctr"/>
          <a:lstStyle>
            <a:lvl1pPr algn="r">
              <a:defRPr lang="en-AU" sz="1000" b="1" smtClean="0">
                <a:solidFill>
                  <a:schemeClr val="tx1"/>
                </a:solidFill>
                <a:latin typeface="+mn-lt"/>
                <a:cs typeface="Arial" pitchFamily="34" charset="0"/>
              </a:defRPr>
            </a:lvl1pPr>
          </a:lstStyle>
          <a:p>
            <a:r>
              <a:rPr lang="en-AU" sz="1200">
                <a:solidFill>
                  <a:schemeClr val="bg2"/>
                </a:solidFill>
              </a:rPr>
              <a:t>(</a:t>
            </a:r>
            <a:fld id="{29D5CE74-914C-4689-99FC-1AEF49CE2B47}" type="slidenum">
              <a:rPr smtClean="0"/>
              <a:pPr/>
              <a:t>‹#›</a:t>
            </a:fld>
            <a:r>
              <a:rPr sz="1200">
                <a:solidFill>
                  <a:schemeClr val="bg2"/>
                </a:solidFill>
              </a:rPr>
              <a:t>)</a:t>
            </a:r>
          </a:p>
        </p:txBody>
      </p:sp>
      <p:sp>
        <p:nvSpPr>
          <p:cNvPr id="4" name="Footer Placeholder 3">
            <a:extLst>
              <a:ext uri="{FF2B5EF4-FFF2-40B4-BE49-F238E27FC236}">
                <a16:creationId xmlns:a16="http://schemas.microsoft.com/office/drawing/2014/main" id="{D379F384-E22A-4C04-2D3F-76823C04012A}"/>
              </a:ext>
            </a:extLst>
          </p:cNvPr>
          <p:cNvSpPr>
            <a:spLocks noGrp="1"/>
          </p:cNvSpPr>
          <p:nvPr>
            <p:ph type="ftr" sz="quarter" idx="3"/>
          </p:nvPr>
        </p:nvSpPr>
        <p:spPr>
          <a:xfrm>
            <a:off x="3985527" y="6264315"/>
            <a:ext cx="4220946" cy="310740"/>
          </a:xfrm>
          <a:prstGeom prst="rect">
            <a:avLst/>
          </a:prstGeom>
        </p:spPr>
        <p:txBody>
          <a:bodyPr vert="horz" lIns="0" tIns="0" rIns="0" bIns="0" rtlCol="0" anchor="ctr"/>
          <a:lstStyle>
            <a:lvl1pPr algn="ctr">
              <a:defRPr sz="1000" b="1">
                <a:solidFill>
                  <a:schemeClr val="bg2"/>
                </a:solidFill>
              </a:defRPr>
            </a:lvl1pPr>
          </a:lstStyle>
          <a:p>
            <a:r>
              <a:rPr lang="en-AU"/>
              <a:t>scienceconnections.edu.au</a:t>
            </a:r>
          </a:p>
        </p:txBody>
      </p:sp>
      <p:pic>
        <p:nvPicPr>
          <p:cNvPr id="5" name="Graphic 3">
            <a:extLst>
              <a:ext uri="{FF2B5EF4-FFF2-40B4-BE49-F238E27FC236}">
                <a16:creationId xmlns:a16="http://schemas.microsoft.com/office/drawing/2014/main" id="{D99D85C0-7AF8-386B-BFE0-F650B72ACC1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85666" y="6264315"/>
            <a:ext cx="886643" cy="310740"/>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58" r:id="rId1"/>
    <p:sldLayoutId id="2147483698" r:id="rId2"/>
    <p:sldLayoutId id="2147483693" r:id="rId3"/>
    <p:sldLayoutId id="2147483696" r:id="rId4"/>
    <p:sldLayoutId id="2147483697" r:id="rId5"/>
    <p:sldLayoutId id="2147483699" r:id="rId6"/>
    <p:sldLayoutId id="2147483650" r:id="rId7"/>
    <p:sldLayoutId id="2147483662" r:id="rId8"/>
    <p:sldLayoutId id="2147483663" r:id="rId9"/>
    <p:sldLayoutId id="2147483665" r:id="rId10"/>
    <p:sldLayoutId id="2147483700" r:id="rId11"/>
    <p:sldLayoutId id="2147483694" r:id="rId12"/>
    <p:sldLayoutId id="2147483687" r:id="rId13"/>
    <p:sldLayoutId id="2147483655" r:id="rId14"/>
  </p:sldLayoutIdLst>
  <p:hf hdr="0" dt="0"/>
  <p:txStyles>
    <p:titleStyle>
      <a:lvl1pPr algn="l" defTabSz="1218804" rtl="0" eaLnBrk="1" latinLnBrk="0" hangingPunct="1">
        <a:lnSpc>
          <a:spcPct val="100000"/>
        </a:lnSpc>
        <a:spcBef>
          <a:spcPct val="0"/>
        </a:spcBef>
        <a:buNone/>
        <a:defRPr sz="3200" b="1" kern="1200">
          <a:solidFill>
            <a:schemeClr val="bg2"/>
          </a:solidFill>
          <a:latin typeface="+mj-lt"/>
          <a:ea typeface="+mj-ea"/>
          <a:cs typeface="Arial" pitchFamily="34" charset="0"/>
        </a:defRPr>
      </a:lvl1pPr>
    </p:titleStyle>
    <p:bodyStyle>
      <a:lvl1pPr marL="0" indent="0" algn="l" defTabSz="1218804" rtl="0" eaLnBrk="1" latinLnBrk="0" hangingPunct="1">
        <a:lnSpc>
          <a:spcPct val="100000"/>
        </a:lnSpc>
        <a:spcBef>
          <a:spcPts val="0"/>
        </a:spcBef>
        <a:spcAft>
          <a:spcPts val="800"/>
        </a:spcAft>
        <a:buFont typeface="Arial" pitchFamily="34" charset="0"/>
        <a:buNone/>
        <a:defRPr sz="1600" b="1" kern="1200" baseline="0">
          <a:solidFill>
            <a:schemeClr val="tx1"/>
          </a:solidFill>
          <a:latin typeface="+mn-lt"/>
          <a:ea typeface="+mn-ea"/>
          <a:cs typeface="Arial" pitchFamily="34" charset="0"/>
        </a:defRPr>
      </a:lvl1pPr>
      <a:lvl2pPr marL="0" indent="0" algn="l" defTabSz="1218804" rtl="0" eaLnBrk="1" latinLnBrk="0" hangingPunct="1">
        <a:lnSpc>
          <a:spcPct val="100000"/>
        </a:lnSpc>
        <a:spcBef>
          <a:spcPts val="0"/>
        </a:spcBef>
        <a:spcAft>
          <a:spcPts val="800"/>
        </a:spcAft>
        <a:buClr>
          <a:schemeClr val="accent1"/>
        </a:buClr>
        <a:buSzPct val="100000"/>
        <a:buFontTx/>
        <a:buNone/>
        <a:defRPr sz="1200" b="1" kern="1200">
          <a:solidFill>
            <a:schemeClr val="tx1"/>
          </a:solidFill>
          <a:latin typeface="+mn-lt"/>
          <a:ea typeface="+mn-ea"/>
          <a:cs typeface="Arial" pitchFamily="34" charset="0"/>
        </a:defRPr>
      </a:lvl2pPr>
      <a:lvl3pPr marL="0" indent="0" algn="l" defTabSz="1218804" rtl="0" eaLnBrk="1" latinLnBrk="0" hangingPunct="1">
        <a:lnSpc>
          <a:spcPct val="100000"/>
        </a:lnSpc>
        <a:spcBef>
          <a:spcPts val="0"/>
        </a:spcBef>
        <a:spcAft>
          <a:spcPts val="800"/>
        </a:spcAft>
        <a:buClr>
          <a:schemeClr val="accent1"/>
        </a:buClr>
        <a:buSzPct val="100000"/>
        <a:buFontTx/>
        <a:buNone/>
        <a:defRPr sz="1000" b="0" kern="1200">
          <a:solidFill>
            <a:schemeClr val="tx1"/>
          </a:solidFill>
          <a:latin typeface="+mn-lt"/>
          <a:ea typeface="+mn-ea"/>
          <a:cs typeface="Arial" pitchFamily="34" charset="0"/>
        </a:defRPr>
      </a:lvl3pPr>
      <a:lvl4pPr marL="144000" indent="-144000" algn="l" defTabSz="1218804" rtl="0" eaLnBrk="1" latinLnBrk="0" hangingPunct="1">
        <a:lnSpc>
          <a:spcPts val="1200"/>
        </a:lnSpc>
        <a:spcBef>
          <a:spcPts val="0"/>
        </a:spcBef>
        <a:spcAft>
          <a:spcPts val="800"/>
        </a:spcAft>
        <a:buClr>
          <a:schemeClr val="tx1"/>
        </a:buClr>
        <a:buSzPct val="100000"/>
        <a:buFont typeface="Symbol" panose="05050102010706020507" pitchFamily="18" charset="2"/>
        <a:buChar char="·"/>
        <a:defRPr sz="1000" kern="1200">
          <a:solidFill>
            <a:schemeClr val="tx1"/>
          </a:solidFill>
          <a:latin typeface="+mn-lt"/>
          <a:ea typeface="+mn-ea"/>
          <a:cs typeface="Arial" pitchFamily="34" charset="0"/>
        </a:defRPr>
      </a:lvl4pPr>
      <a:lvl5pPr marL="288000" indent="-144000" algn="l" defTabSz="1218804" rtl="0" eaLnBrk="1" latinLnBrk="0" hangingPunct="1">
        <a:lnSpc>
          <a:spcPts val="1200"/>
        </a:lnSpc>
        <a:spcBef>
          <a:spcPts val="0"/>
        </a:spcBef>
        <a:spcAft>
          <a:spcPts val="800"/>
        </a:spcAft>
        <a:buClr>
          <a:schemeClr val="tx1"/>
        </a:buClr>
        <a:buSzPct val="100000"/>
        <a:buFont typeface="Calibri" panose="020F0502020204030204" pitchFamily="34" charset="0"/>
        <a:buChar char="–"/>
        <a:defRPr sz="1000" kern="1200" baseline="0">
          <a:solidFill>
            <a:schemeClr val="tx1"/>
          </a:solidFill>
          <a:latin typeface="+mn-lt"/>
          <a:ea typeface="+mn-ea"/>
          <a:cs typeface="Arial" pitchFamily="34" charset="0"/>
        </a:defRPr>
      </a:lvl5pPr>
      <a:lvl6pPr marL="432000" indent="-144000" algn="l" defTabSz="1218804" rtl="0" eaLnBrk="1" latinLnBrk="0" hangingPunct="1">
        <a:lnSpc>
          <a:spcPts val="1200"/>
        </a:lnSpc>
        <a:spcBef>
          <a:spcPts val="0"/>
        </a:spcBef>
        <a:spcAft>
          <a:spcPts val="800"/>
        </a:spcAft>
        <a:buClr>
          <a:schemeClr val="tx1"/>
        </a:buClr>
        <a:buSzPct val="100000"/>
        <a:buFont typeface="Calibri" panose="020F0502020204030204" pitchFamily="34" charset="0"/>
        <a:buChar char="–"/>
        <a:defRPr sz="1000" kern="1200">
          <a:solidFill>
            <a:schemeClr val="tx1"/>
          </a:solidFill>
          <a:latin typeface="+mn-lt"/>
          <a:ea typeface="+mn-ea"/>
          <a:cs typeface="Arial" pitchFamily="34" charset="0"/>
        </a:defRPr>
      </a:lvl6pPr>
      <a:lvl7pPr marL="576000" indent="-144000" algn="l" defTabSz="1218804" rtl="0" eaLnBrk="1" latinLnBrk="0" hangingPunct="1">
        <a:lnSpc>
          <a:spcPts val="1200"/>
        </a:lnSpc>
        <a:spcBef>
          <a:spcPts val="0"/>
        </a:spcBef>
        <a:spcAft>
          <a:spcPts val="800"/>
        </a:spcAft>
        <a:buClr>
          <a:schemeClr val="tx1"/>
        </a:buClr>
        <a:buSzPct val="100000"/>
        <a:buFont typeface="Calibri" panose="020F0502020204030204" pitchFamily="34" charset="0"/>
        <a:buChar char="–"/>
        <a:defRPr sz="1000" kern="1200">
          <a:solidFill>
            <a:schemeClr val="tx1"/>
          </a:solidFill>
          <a:latin typeface="+mn-lt"/>
          <a:ea typeface="+mn-ea"/>
          <a:cs typeface="Arial" pitchFamily="34" charset="0"/>
        </a:defRPr>
      </a:lvl7pPr>
      <a:lvl8pPr marL="720000" indent="-144000" algn="l" defTabSz="1218804" rtl="0" eaLnBrk="1" latinLnBrk="0" hangingPunct="1">
        <a:lnSpc>
          <a:spcPts val="1200"/>
        </a:lnSpc>
        <a:spcBef>
          <a:spcPts val="0"/>
        </a:spcBef>
        <a:spcAft>
          <a:spcPts val="800"/>
        </a:spcAft>
        <a:buClr>
          <a:schemeClr val="tx1"/>
        </a:buClr>
        <a:buSzPct val="100000"/>
        <a:buFont typeface="Calibri" panose="020F0502020204030204" pitchFamily="34" charset="0"/>
        <a:buChar char="–"/>
        <a:defRPr sz="1000" kern="1200">
          <a:solidFill>
            <a:schemeClr val="tx1"/>
          </a:solidFill>
          <a:latin typeface="+mn-lt"/>
          <a:ea typeface="+mn-ea"/>
          <a:cs typeface="Arial" pitchFamily="34" charset="0"/>
        </a:defRPr>
      </a:lvl8pPr>
      <a:lvl9pPr marL="864000" indent="-144000" algn="l" defTabSz="1218804" rtl="0" eaLnBrk="1" latinLnBrk="0" hangingPunct="1">
        <a:lnSpc>
          <a:spcPts val="1200"/>
        </a:lnSpc>
        <a:spcBef>
          <a:spcPts val="0"/>
        </a:spcBef>
        <a:spcAft>
          <a:spcPts val="800"/>
        </a:spcAft>
        <a:buClr>
          <a:schemeClr val="tx1"/>
        </a:buClr>
        <a:buSzPct val="100000"/>
        <a:buFont typeface="Calibri" panose="020F0502020204030204" pitchFamily="34" charset="0"/>
        <a:buChar char="–"/>
        <a:defRPr sz="1000" kern="1200">
          <a:solidFill>
            <a:schemeClr val="tx1"/>
          </a:solidFill>
          <a:latin typeface="+mn-lt"/>
          <a:ea typeface="+mn-ea"/>
          <a:cs typeface="Arial" pitchFamily="34" charset="0"/>
        </a:defRPr>
      </a:lvl9pPr>
    </p:bodyStyle>
    <p:otherStyle>
      <a:defPPr>
        <a:defRPr lang="en-US"/>
      </a:defPPr>
      <a:lvl1pPr marL="0" algn="l" defTabSz="1218804" rtl="0" eaLnBrk="1" latinLnBrk="0" hangingPunct="1">
        <a:defRPr sz="800" kern="1200">
          <a:solidFill>
            <a:schemeClr val="tx1"/>
          </a:solidFill>
          <a:latin typeface="+mn-lt"/>
          <a:ea typeface="+mn-ea"/>
          <a:cs typeface="+mn-cs"/>
        </a:defRPr>
      </a:lvl1pPr>
      <a:lvl2pPr marL="609402" algn="l" defTabSz="1218804" rtl="0" eaLnBrk="1" latinLnBrk="0" hangingPunct="1">
        <a:defRPr sz="800" kern="1200">
          <a:solidFill>
            <a:schemeClr val="tx1"/>
          </a:solidFill>
          <a:latin typeface="+mn-lt"/>
          <a:ea typeface="+mn-ea"/>
          <a:cs typeface="+mn-cs"/>
        </a:defRPr>
      </a:lvl2pPr>
      <a:lvl3pPr marL="1218804" algn="l" defTabSz="1218804" rtl="0" eaLnBrk="1" latinLnBrk="0" hangingPunct="1">
        <a:defRPr sz="1200" kern="1200">
          <a:solidFill>
            <a:schemeClr val="tx1"/>
          </a:solidFill>
          <a:latin typeface="+mn-lt"/>
          <a:ea typeface="+mn-ea"/>
          <a:cs typeface="+mn-cs"/>
        </a:defRPr>
      </a:lvl3pPr>
      <a:lvl4pPr marL="1828206" algn="l" defTabSz="1218804" rtl="0" eaLnBrk="1" latinLnBrk="0" hangingPunct="1">
        <a:defRPr sz="1200" kern="1200">
          <a:solidFill>
            <a:schemeClr val="tx1"/>
          </a:solidFill>
          <a:latin typeface="+mn-lt"/>
          <a:ea typeface="+mn-ea"/>
          <a:cs typeface="+mn-cs"/>
        </a:defRPr>
      </a:lvl4pPr>
      <a:lvl5pPr marL="2437608" algn="l" defTabSz="1218804" rtl="0" eaLnBrk="1" latinLnBrk="0" hangingPunct="1">
        <a:defRPr sz="1200" kern="1200">
          <a:solidFill>
            <a:schemeClr val="tx1"/>
          </a:solidFill>
          <a:latin typeface="+mn-lt"/>
          <a:ea typeface="+mn-ea"/>
          <a:cs typeface="+mn-cs"/>
        </a:defRPr>
      </a:lvl5pPr>
      <a:lvl6pPr marL="3047009" algn="l" defTabSz="1218804" rtl="0" eaLnBrk="1" latinLnBrk="0" hangingPunct="1">
        <a:defRPr sz="1200" kern="1200">
          <a:solidFill>
            <a:schemeClr val="tx1"/>
          </a:solidFill>
          <a:latin typeface="+mn-lt"/>
          <a:ea typeface="+mn-ea"/>
          <a:cs typeface="+mn-cs"/>
        </a:defRPr>
      </a:lvl6pPr>
      <a:lvl7pPr marL="3656411" algn="l" defTabSz="1218804" rtl="0" eaLnBrk="1" latinLnBrk="0" hangingPunct="1">
        <a:defRPr sz="1200" kern="1200">
          <a:solidFill>
            <a:schemeClr val="tx1"/>
          </a:solidFill>
          <a:latin typeface="+mn-lt"/>
          <a:ea typeface="+mn-ea"/>
          <a:cs typeface="+mn-cs"/>
        </a:defRPr>
      </a:lvl7pPr>
      <a:lvl8pPr marL="4265813" algn="l" defTabSz="1218804" rtl="0" eaLnBrk="1" latinLnBrk="0" hangingPunct="1">
        <a:defRPr sz="1200" kern="1200">
          <a:solidFill>
            <a:schemeClr val="tx1"/>
          </a:solidFill>
          <a:latin typeface="+mn-lt"/>
          <a:ea typeface="+mn-ea"/>
          <a:cs typeface="+mn-cs"/>
        </a:defRPr>
      </a:lvl8pPr>
      <a:lvl9pPr marL="4875215" algn="l" defTabSz="1218804"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commons.wikimedia.org/wiki/File:Chromatin_and_histones.jpg" TargetMode="External"/><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commons.wikimedia.org/wiki/File:Human_karyotype_diagram_showing_autosomes_and_sex_chromosomes_-_NHGRI.jpg" TargetMode="External"/><Relationship Id="rId2" Type="http://schemas.openxmlformats.org/officeDocument/2006/relationships/image" Target="../media/image9.jpeg"/><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commons.wikimedia.org/wiki/File:Chromatin_and_histones.jpg"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commons.wikimedia.org/wiki/File:DNA_animation.gif" TargetMode="External"/><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13" Type="http://schemas.openxmlformats.org/officeDocument/2006/relationships/image" Target="../media/image21.jpeg"/><Relationship Id="rId3" Type="http://schemas.openxmlformats.org/officeDocument/2006/relationships/hyperlink" Target="https://commons.wikimedia.org/wiki/File:Rolled_tongue_flikr.jpg" TargetMode="External"/><Relationship Id="rId7" Type="http://schemas.openxmlformats.org/officeDocument/2006/relationships/hyperlink" Target="https://commons.wikimedia.org/wiki/File:Hand_Clasping_-_Kolkata_2011-04-20_2340.JPG" TargetMode="External"/><Relationship Id="rId12" Type="http://schemas.openxmlformats.org/officeDocument/2006/relationships/hyperlink" Target="https://creativecommons.org/licenses/by/2.0" TargetMode="External"/><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hyperlink" Target="https://commons.wikimedia.org/wiki/File:Asian_girl_with_dimples.jpg" TargetMode="External"/><Relationship Id="rId5" Type="http://schemas.openxmlformats.org/officeDocument/2006/relationships/image" Target="../media/image17.jpeg"/><Relationship Id="rId10" Type="http://schemas.openxmlformats.org/officeDocument/2006/relationships/image" Target="../media/image20.jpeg"/><Relationship Id="rId4" Type="http://schemas.openxmlformats.org/officeDocument/2006/relationships/hyperlink" Target="https://creativecommons.org/licenses/by-sa/2.0" TargetMode="External"/><Relationship Id="rId9"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commons.wikimedia.org/wiki/File:Human_karyotype_diagram_showing_autosomes_and_sex_chromosomes_-_NHGRI.jpg"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hyperlink" Target="https://learn.genetics.utah.edu/content/pigeons/pigeonetics/"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s://commons.wikimedia.org/wiki/File:Sickle_cell_01.jpg" TargetMode="External"/><Relationship Id="rId2" Type="http://schemas.openxmlformats.org/officeDocument/2006/relationships/image" Target="../media/image28.jpeg"/><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commons.wikimedia.org/wiki/File:Chromatin_and_histones.jpg"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www.istockphoto.com/portfolio/PeterSchreiber?mediatype=photography" TargetMode="External"/><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www.ibisworld.com/australia/bed/population-aged-50-and-older/19/" TargetMode="External"/><Relationship Id="rId2" Type="http://schemas.openxmlformats.org/officeDocument/2006/relationships/hyperlink" Target="https://www.bowelcanceraustralia.org/screening-colonoscopy/bowelscreen-australia/" TargetMode="External"/><Relationship Id="rId1" Type="http://schemas.openxmlformats.org/officeDocument/2006/relationships/slideLayout" Target="../slideLayouts/slideLayout7.xml"/><Relationship Id="rId5" Type="http://schemas.openxmlformats.org/officeDocument/2006/relationships/hyperlink" Target="https://pmc.ncbi.nlm.nih.gov/articles/PMC8629237/" TargetMode="External"/><Relationship Id="rId4" Type="http://schemas.openxmlformats.org/officeDocument/2006/relationships/hyperlink" Target="https://www.canceraustralia.gov.au/cancer-types/bowel-cancer/bowel-cancer-colorectal-cancer-australia-statistics"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ibisworld.com/australia/bed/population-aged-50-and-older/19/" TargetMode="External"/><Relationship Id="rId2" Type="http://schemas.openxmlformats.org/officeDocument/2006/relationships/hyperlink" Target="https://www.bowelcanceraustralia.org/screening-colonoscopy/bowelscreen-australia/" TargetMode="External"/><Relationship Id="rId1" Type="http://schemas.openxmlformats.org/officeDocument/2006/relationships/slideLayout" Target="../slideLayouts/slideLayout7.xml"/><Relationship Id="rId5" Type="http://schemas.openxmlformats.org/officeDocument/2006/relationships/hyperlink" Target="https://pmc.ncbi.nlm.nih.gov/articles/PMC8629237/" TargetMode="External"/><Relationship Id="rId4" Type="http://schemas.openxmlformats.org/officeDocument/2006/relationships/hyperlink" Target="https://www.canceraustralia.gov.au/cancer-types/bowel-cancer/bowel-cancer-colorectal-cancer-australia-statistics"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commons.wikimedia.org/wiki/File:Chromatin_and_histones.jpg"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commons.wikimedia.org/wiki/File:Phenylketonuria_testing.jpg" TargetMode="External"/><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hyperlink" Target="https://www.istockphoto.com/portfolio/garmoncheg?mediatype=photography" TargetMode="External"/><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16027-4EFE-5024-03EE-36FE7C2E0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C157F-2EDA-4DC3-807B-AEB0D6190756}"/>
              </a:ext>
            </a:extLst>
          </p:cNvPr>
          <p:cNvSpPr>
            <a:spLocks noGrp="1"/>
          </p:cNvSpPr>
          <p:nvPr>
            <p:ph type="title"/>
          </p:nvPr>
        </p:nvSpPr>
        <p:spPr>
          <a:xfrm>
            <a:off x="786020" y="2753925"/>
            <a:ext cx="8955384" cy="742940"/>
          </a:xfrm>
        </p:spPr>
        <p:txBody>
          <a:bodyPr/>
          <a:lstStyle/>
          <a:p>
            <a:r>
              <a:rPr lang="en-AU"/>
              <a:t>Science Connections</a:t>
            </a:r>
          </a:p>
        </p:txBody>
      </p:sp>
      <p:sp>
        <p:nvSpPr>
          <p:cNvPr id="3" name="Text Placeholder 2">
            <a:extLst>
              <a:ext uri="{FF2B5EF4-FFF2-40B4-BE49-F238E27FC236}">
                <a16:creationId xmlns:a16="http://schemas.microsoft.com/office/drawing/2014/main" id="{B9A192F9-82F0-096F-BEE7-246AD99B4144}"/>
              </a:ext>
            </a:extLst>
          </p:cNvPr>
          <p:cNvSpPr>
            <a:spLocks noGrp="1"/>
          </p:cNvSpPr>
          <p:nvPr>
            <p:ph type="body" sz="quarter" idx="10"/>
          </p:nvPr>
        </p:nvSpPr>
        <p:spPr>
          <a:xfrm>
            <a:off x="786021" y="3609020"/>
            <a:ext cx="8955384" cy="2115105"/>
          </a:xfrm>
        </p:spPr>
        <p:txBody>
          <a:bodyPr/>
          <a:lstStyle/>
          <a:p>
            <a:r>
              <a:rPr lang="en-AU"/>
              <a:t>Yr 10 Genes, ethics and society</a:t>
            </a:r>
          </a:p>
        </p:txBody>
      </p:sp>
      <p:sp>
        <p:nvSpPr>
          <p:cNvPr id="5" name="Footer Placeholder 4">
            <a:extLst>
              <a:ext uri="{FF2B5EF4-FFF2-40B4-BE49-F238E27FC236}">
                <a16:creationId xmlns:a16="http://schemas.microsoft.com/office/drawing/2014/main" id="{AA05C5DE-9DE0-3ADE-ABA4-AF9D88A3DED3}"/>
              </a:ext>
            </a:extLst>
          </p:cNvPr>
          <p:cNvSpPr>
            <a:spLocks noGrp="1"/>
          </p:cNvSpPr>
          <p:nvPr>
            <p:ph type="ftr" sz="quarter" idx="3"/>
          </p:nvPr>
        </p:nvSpPr>
        <p:spPr>
          <a:xfrm>
            <a:off x="3985527" y="6264315"/>
            <a:ext cx="4220946" cy="310740"/>
          </a:xfrm>
        </p:spPr>
        <p:txBody>
          <a:bodyPr/>
          <a:lstStyle/>
          <a:p>
            <a:r>
              <a:rPr lang="en-AU"/>
              <a:t>scienceconnections.edu.au</a:t>
            </a:r>
          </a:p>
        </p:txBody>
      </p:sp>
      <p:sp>
        <p:nvSpPr>
          <p:cNvPr id="6" name="Slide Number Placeholder 5">
            <a:extLst>
              <a:ext uri="{FF2B5EF4-FFF2-40B4-BE49-F238E27FC236}">
                <a16:creationId xmlns:a16="http://schemas.microsoft.com/office/drawing/2014/main" id="{E78C257B-89D4-02D4-B9EB-8211DAB18ADD}"/>
              </a:ext>
            </a:extLst>
          </p:cNvPr>
          <p:cNvSpPr>
            <a:spLocks noGrp="1"/>
          </p:cNvSpPr>
          <p:nvPr>
            <p:ph type="sldNum" sz="quarter" idx="4"/>
          </p:nvPr>
        </p:nvSpPr>
        <p:spPr>
          <a:xfrm>
            <a:off x="10686511" y="6259585"/>
            <a:ext cx="719824" cy="310740"/>
          </a:xfrm>
        </p:spPr>
        <p:txBody>
          <a:bodyPr/>
          <a:lstStyle/>
          <a:p>
            <a:fld id="{29D5CE74-914C-4689-99FC-1AEF49CE2B47}" type="slidenum">
              <a:rPr lang="en-AU" smtClean="0"/>
              <a:pPr/>
              <a:t>1</a:t>
            </a:fld>
            <a:endParaRPr lang="en-AU"/>
          </a:p>
        </p:txBody>
      </p:sp>
    </p:spTree>
    <p:extLst>
      <p:ext uri="{BB962C8B-B14F-4D97-AF65-F5344CB8AC3E}">
        <p14:creationId xmlns:p14="http://schemas.microsoft.com/office/powerpoint/2010/main" val="2203553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A5346-6D1C-C289-4A0F-5EF93BD01E9B}"/>
              </a:ext>
            </a:extLst>
          </p:cNvPr>
          <p:cNvSpPr>
            <a:spLocks noGrp="1"/>
          </p:cNvSpPr>
          <p:nvPr>
            <p:ph type="title"/>
          </p:nvPr>
        </p:nvSpPr>
        <p:spPr/>
        <p:txBody>
          <a:bodyPr/>
          <a:lstStyle/>
          <a:p>
            <a:r>
              <a:rPr lang="en-AU"/>
              <a:t>L1 Launch</a:t>
            </a:r>
          </a:p>
        </p:txBody>
      </p:sp>
      <p:sp>
        <p:nvSpPr>
          <p:cNvPr id="4" name="Text Placeholder 3">
            <a:extLst>
              <a:ext uri="{FF2B5EF4-FFF2-40B4-BE49-F238E27FC236}">
                <a16:creationId xmlns:a16="http://schemas.microsoft.com/office/drawing/2014/main" id="{1F8830BB-BF5A-F9C2-5A2B-F63D7C1F0CF8}"/>
              </a:ext>
            </a:extLst>
          </p:cNvPr>
          <p:cNvSpPr>
            <a:spLocks noGrp="1"/>
          </p:cNvSpPr>
          <p:nvPr>
            <p:ph type="body" sz="quarter" idx="10"/>
          </p:nvPr>
        </p:nvSpPr>
        <p:spPr/>
        <p:txBody>
          <a:bodyPr/>
          <a:lstStyle/>
          <a:p>
            <a:r>
              <a:rPr lang="en-AU"/>
              <a:t>Genetic diseases</a:t>
            </a:r>
          </a:p>
        </p:txBody>
      </p:sp>
      <p:sp>
        <p:nvSpPr>
          <p:cNvPr id="6" name="Slide Number Placeholder 5">
            <a:extLst>
              <a:ext uri="{FF2B5EF4-FFF2-40B4-BE49-F238E27FC236}">
                <a16:creationId xmlns:a16="http://schemas.microsoft.com/office/drawing/2014/main" id="{96228224-9ABA-0E2D-88F6-454B865E7BCA}"/>
              </a:ext>
            </a:extLst>
          </p:cNvPr>
          <p:cNvSpPr>
            <a:spLocks noGrp="1"/>
          </p:cNvSpPr>
          <p:nvPr>
            <p:ph type="sldNum" sz="quarter" idx="4"/>
          </p:nvPr>
        </p:nvSpPr>
        <p:spPr/>
        <p:txBody>
          <a:bodyPr/>
          <a:lstStyle/>
          <a:p>
            <a:fld id="{29D5CE74-914C-4689-99FC-1AEF49CE2B47}" type="slidenum">
              <a:rPr lang="en-AU" smtClean="0"/>
              <a:pPr/>
              <a:t>2</a:t>
            </a:fld>
            <a:endParaRPr lang="en-AU" sz="1200">
              <a:solidFill>
                <a:schemeClr val="bg2"/>
              </a:solidFill>
            </a:endParaRPr>
          </a:p>
        </p:txBody>
      </p:sp>
      <p:sp>
        <p:nvSpPr>
          <p:cNvPr id="5" name="Footer Placeholder 4">
            <a:extLst>
              <a:ext uri="{FF2B5EF4-FFF2-40B4-BE49-F238E27FC236}">
                <a16:creationId xmlns:a16="http://schemas.microsoft.com/office/drawing/2014/main" id="{B3153EF5-5C5D-42EE-4E30-6B570F4E2CF4}"/>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437870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0FEF87-CFB4-9FB9-9441-D17B75FE8572}"/>
              </a:ext>
            </a:extLst>
          </p:cNvPr>
          <p:cNvSpPr>
            <a:spLocks noGrp="1"/>
          </p:cNvSpPr>
          <p:nvPr>
            <p:ph type="title"/>
          </p:nvPr>
        </p:nvSpPr>
        <p:spPr>
          <a:xfrm>
            <a:off x="677640" y="711261"/>
            <a:ext cx="10936845" cy="531544"/>
          </a:xfrm>
        </p:spPr>
        <p:txBody>
          <a:bodyPr/>
          <a:lstStyle/>
          <a:p>
            <a:r>
              <a:rPr lang="en-AU"/>
              <a:t>What do we mean when we say someone has a disease?</a:t>
            </a:r>
          </a:p>
        </p:txBody>
      </p:sp>
      <p:sp>
        <p:nvSpPr>
          <p:cNvPr id="7" name="Content Placeholder 6">
            <a:extLst>
              <a:ext uri="{FF2B5EF4-FFF2-40B4-BE49-F238E27FC236}">
                <a16:creationId xmlns:a16="http://schemas.microsoft.com/office/drawing/2014/main" id="{B10894D1-036B-5409-2397-73C457FAACE8}"/>
              </a:ext>
            </a:extLst>
          </p:cNvPr>
          <p:cNvSpPr>
            <a:spLocks noGrp="1"/>
          </p:cNvSpPr>
          <p:nvPr>
            <p:ph sz="quarter" idx="13"/>
          </p:nvPr>
        </p:nvSpPr>
        <p:spPr/>
        <p:txBody>
          <a:bodyPr/>
          <a:lstStyle/>
          <a:p>
            <a:r>
              <a:rPr lang="en-AU"/>
              <a:t>Brainstorm all the diseases you know.</a:t>
            </a:r>
          </a:p>
        </p:txBody>
      </p:sp>
      <p:sp>
        <p:nvSpPr>
          <p:cNvPr id="4" name="Slide Number Placeholder 3">
            <a:extLst>
              <a:ext uri="{FF2B5EF4-FFF2-40B4-BE49-F238E27FC236}">
                <a16:creationId xmlns:a16="http://schemas.microsoft.com/office/drawing/2014/main" id="{84B1A6B5-A26C-D510-2049-882C016E8482}"/>
              </a:ext>
            </a:extLst>
          </p:cNvPr>
          <p:cNvSpPr>
            <a:spLocks noGrp="1"/>
          </p:cNvSpPr>
          <p:nvPr>
            <p:ph type="sldNum" sz="quarter" idx="4"/>
          </p:nvPr>
        </p:nvSpPr>
        <p:spPr/>
        <p:txBody>
          <a:bodyPr/>
          <a:lstStyle/>
          <a:p>
            <a:fld id="{29D5CE74-914C-4689-99FC-1AEF49CE2B47}" type="slidenum">
              <a:rPr lang="en-AU" smtClean="0"/>
              <a:pPr/>
              <a:t>3</a:t>
            </a:fld>
            <a:endParaRPr lang="en-AU" sz="1200">
              <a:solidFill>
                <a:schemeClr val="bg2"/>
              </a:solidFill>
            </a:endParaRPr>
          </a:p>
        </p:txBody>
      </p:sp>
      <p:sp>
        <p:nvSpPr>
          <p:cNvPr id="5" name="Footer Placeholder 4">
            <a:extLst>
              <a:ext uri="{FF2B5EF4-FFF2-40B4-BE49-F238E27FC236}">
                <a16:creationId xmlns:a16="http://schemas.microsoft.com/office/drawing/2014/main" id="{7043061A-5704-6A70-1257-77BF73CC37DA}"/>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91764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8AFEA-BA40-8E34-F115-2A700FEB55AC}"/>
              </a:ext>
            </a:extLst>
          </p:cNvPr>
          <p:cNvSpPr>
            <a:spLocks noGrp="1"/>
          </p:cNvSpPr>
          <p:nvPr>
            <p:ph type="title"/>
          </p:nvPr>
        </p:nvSpPr>
        <p:spPr/>
        <p:txBody>
          <a:bodyPr/>
          <a:lstStyle/>
          <a:p>
            <a:r>
              <a:rPr lang="en-AU"/>
              <a:t>Definitions</a:t>
            </a:r>
          </a:p>
        </p:txBody>
      </p:sp>
      <p:sp>
        <p:nvSpPr>
          <p:cNvPr id="3" name="Content Placeholder 2">
            <a:extLst>
              <a:ext uri="{FF2B5EF4-FFF2-40B4-BE49-F238E27FC236}">
                <a16:creationId xmlns:a16="http://schemas.microsoft.com/office/drawing/2014/main" id="{2EBE3DDF-4228-D697-6FD3-96EE3443CEEF}"/>
              </a:ext>
            </a:extLst>
          </p:cNvPr>
          <p:cNvSpPr>
            <a:spLocks noGrp="1"/>
          </p:cNvSpPr>
          <p:nvPr>
            <p:ph sz="quarter" idx="13"/>
          </p:nvPr>
        </p:nvSpPr>
        <p:spPr>
          <a:xfrm>
            <a:off x="789936" y="1419285"/>
            <a:ext cx="10616398" cy="3852000"/>
          </a:xfrm>
        </p:spPr>
        <p:txBody>
          <a:bodyPr/>
          <a:lstStyle/>
          <a:p>
            <a:r>
              <a:rPr lang="en-AU" sz="3000"/>
              <a:t>Disease: </a:t>
            </a:r>
            <a:r>
              <a:rPr lang="en-AU" sz="3000" b="0"/>
              <a:t>Anything that affects the normal functioning of the body.</a:t>
            </a:r>
          </a:p>
          <a:p>
            <a:r>
              <a:rPr lang="en-AU" sz="3000"/>
              <a:t>Infectious disease: </a:t>
            </a:r>
            <a:r>
              <a:rPr lang="en-AU" sz="3000" b="0"/>
              <a:t>A disease caused by a living organism or agent that can infect the body and reproduce.</a:t>
            </a:r>
          </a:p>
          <a:p>
            <a:r>
              <a:rPr lang="en-AU" sz="3000"/>
              <a:t>Environmental disease: </a:t>
            </a:r>
            <a:r>
              <a:rPr lang="en-AU" sz="3000" b="0"/>
              <a:t>A disease caused by an environmental factor such as sunlight, chemicals or lifestyle.</a:t>
            </a:r>
          </a:p>
          <a:p>
            <a:r>
              <a:rPr lang="en-AU" sz="3000"/>
              <a:t>Inherited/genetic disease: </a:t>
            </a:r>
            <a:r>
              <a:rPr lang="en-AU" sz="3000" b="0"/>
              <a:t>A condition caused by genetic material/DNA that is inherited from parents.</a:t>
            </a:r>
          </a:p>
        </p:txBody>
      </p:sp>
      <p:sp>
        <p:nvSpPr>
          <p:cNvPr id="4" name="Slide Number Placeholder 3">
            <a:extLst>
              <a:ext uri="{FF2B5EF4-FFF2-40B4-BE49-F238E27FC236}">
                <a16:creationId xmlns:a16="http://schemas.microsoft.com/office/drawing/2014/main" id="{F6B7FDA8-0337-F6CE-14FF-B96175E623AA}"/>
              </a:ext>
            </a:extLst>
          </p:cNvPr>
          <p:cNvSpPr>
            <a:spLocks noGrp="1"/>
          </p:cNvSpPr>
          <p:nvPr>
            <p:ph type="sldNum" sz="quarter" idx="4"/>
          </p:nvPr>
        </p:nvSpPr>
        <p:spPr/>
        <p:txBody>
          <a:bodyPr/>
          <a:lstStyle/>
          <a:p>
            <a:fld id="{29D5CE74-914C-4689-99FC-1AEF49CE2B47}" type="slidenum">
              <a:rPr lang="en-AU" smtClean="0"/>
              <a:pPr/>
              <a:t>4</a:t>
            </a:fld>
            <a:endParaRPr lang="en-AU" sz="1200">
              <a:solidFill>
                <a:schemeClr val="bg2"/>
              </a:solidFill>
            </a:endParaRPr>
          </a:p>
        </p:txBody>
      </p:sp>
      <p:sp>
        <p:nvSpPr>
          <p:cNvPr id="5" name="Footer Placeholder 4">
            <a:extLst>
              <a:ext uri="{FF2B5EF4-FFF2-40B4-BE49-F238E27FC236}">
                <a16:creationId xmlns:a16="http://schemas.microsoft.com/office/drawing/2014/main" id="{F9B5AAA3-5C5D-1771-2545-BCC87E162B58}"/>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52958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624C2-273F-2D86-12A9-C7DA82B03A64}"/>
              </a:ext>
            </a:extLst>
          </p:cNvPr>
          <p:cNvSpPr>
            <a:spLocks noGrp="1"/>
          </p:cNvSpPr>
          <p:nvPr>
            <p:ph type="title"/>
          </p:nvPr>
        </p:nvSpPr>
        <p:spPr/>
        <p:txBody>
          <a:bodyPr/>
          <a:lstStyle/>
          <a:p>
            <a:endParaRPr lang="en-AU"/>
          </a:p>
        </p:txBody>
      </p:sp>
      <p:graphicFrame>
        <p:nvGraphicFramePr>
          <p:cNvPr id="7" name="Content Placeholder 6">
            <a:extLst>
              <a:ext uri="{FF2B5EF4-FFF2-40B4-BE49-F238E27FC236}">
                <a16:creationId xmlns:a16="http://schemas.microsoft.com/office/drawing/2014/main" id="{D5845FEF-ED1E-8D0E-74A2-509ADC384C4F}"/>
              </a:ext>
            </a:extLst>
          </p:cNvPr>
          <p:cNvGraphicFramePr>
            <a:graphicFrameLocks noGrp="1"/>
          </p:cNvGraphicFramePr>
          <p:nvPr>
            <p:ph sz="quarter" idx="13"/>
            <p:extLst>
              <p:ext uri="{D42A27DB-BD31-4B8C-83A1-F6EECF244321}">
                <p14:modId xmlns:p14="http://schemas.microsoft.com/office/powerpoint/2010/main" val="1010302826"/>
              </p:ext>
            </p:extLst>
          </p:nvPr>
        </p:nvGraphicFramePr>
        <p:xfrm>
          <a:off x="790575" y="1692274"/>
          <a:ext cx="10615611" cy="4454465"/>
        </p:xfrm>
        <a:graphic>
          <a:graphicData uri="http://schemas.openxmlformats.org/drawingml/2006/table">
            <a:tbl>
              <a:tblPr firstRow="1" bandRow="1">
                <a:tableStyleId>{B301B821-A1FF-4177-AEE7-76D212191A09}</a:tableStyleId>
              </a:tblPr>
              <a:tblGrid>
                <a:gridCol w="3538537">
                  <a:extLst>
                    <a:ext uri="{9D8B030D-6E8A-4147-A177-3AD203B41FA5}">
                      <a16:colId xmlns:a16="http://schemas.microsoft.com/office/drawing/2014/main" val="172200710"/>
                    </a:ext>
                  </a:extLst>
                </a:gridCol>
                <a:gridCol w="3538537">
                  <a:extLst>
                    <a:ext uri="{9D8B030D-6E8A-4147-A177-3AD203B41FA5}">
                      <a16:colId xmlns:a16="http://schemas.microsoft.com/office/drawing/2014/main" val="2207231014"/>
                    </a:ext>
                  </a:extLst>
                </a:gridCol>
                <a:gridCol w="3538537">
                  <a:extLst>
                    <a:ext uri="{9D8B030D-6E8A-4147-A177-3AD203B41FA5}">
                      <a16:colId xmlns:a16="http://schemas.microsoft.com/office/drawing/2014/main" val="661112348"/>
                    </a:ext>
                  </a:extLst>
                </a:gridCol>
              </a:tblGrid>
              <a:tr h="469815">
                <a:tc>
                  <a:txBody>
                    <a:bodyPr/>
                    <a:lstStyle/>
                    <a:p>
                      <a:pPr algn="ctr"/>
                      <a:r>
                        <a:rPr lang="en-AU" sz="2400"/>
                        <a:t>Infectious disease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2400"/>
                        <a:t>Environmental disease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2400"/>
                        <a:t>Inherited disease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5100700"/>
                  </a:ext>
                </a:extLst>
              </a:tr>
              <a:tr h="3984650">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1035852"/>
                  </a:ext>
                </a:extLst>
              </a:tr>
            </a:tbl>
          </a:graphicData>
        </a:graphic>
      </p:graphicFrame>
      <p:sp>
        <p:nvSpPr>
          <p:cNvPr id="4" name="Slide Number Placeholder 3">
            <a:extLst>
              <a:ext uri="{FF2B5EF4-FFF2-40B4-BE49-F238E27FC236}">
                <a16:creationId xmlns:a16="http://schemas.microsoft.com/office/drawing/2014/main" id="{8CE17CF7-2A51-C176-DD59-1B0A0FC6F11D}"/>
              </a:ext>
            </a:extLst>
          </p:cNvPr>
          <p:cNvSpPr>
            <a:spLocks noGrp="1"/>
          </p:cNvSpPr>
          <p:nvPr>
            <p:ph type="sldNum" sz="quarter" idx="4"/>
          </p:nvPr>
        </p:nvSpPr>
        <p:spPr/>
        <p:txBody>
          <a:bodyPr/>
          <a:lstStyle/>
          <a:p>
            <a:fld id="{29D5CE74-914C-4689-99FC-1AEF49CE2B47}" type="slidenum">
              <a:rPr lang="en-AU" smtClean="0"/>
              <a:pPr/>
              <a:t>5</a:t>
            </a:fld>
            <a:endParaRPr lang="en-AU" sz="1200">
              <a:solidFill>
                <a:schemeClr val="bg2"/>
              </a:solidFill>
            </a:endParaRPr>
          </a:p>
        </p:txBody>
      </p:sp>
      <p:sp>
        <p:nvSpPr>
          <p:cNvPr id="5" name="Footer Placeholder 4">
            <a:extLst>
              <a:ext uri="{FF2B5EF4-FFF2-40B4-BE49-F238E27FC236}">
                <a16:creationId xmlns:a16="http://schemas.microsoft.com/office/drawing/2014/main" id="{F748165B-77EA-E1BB-38A2-617967558028}"/>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3308005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8A2DE-0D3B-16D3-5E09-98AC47B26927}"/>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024B3AA9-887D-A170-B752-A7541F211047}"/>
              </a:ext>
            </a:extLst>
          </p:cNvPr>
          <p:cNvSpPr>
            <a:spLocks noGrp="1"/>
          </p:cNvSpPr>
          <p:nvPr>
            <p:ph sz="quarter" idx="13"/>
          </p:nvPr>
        </p:nvSpPr>
        <p:spPr/>
        <p:txBody>
          <a:bodyPr/>
          <a:lstStyle/>
          <a:p>
            <a:pPr algn="ctr"/>
            <a:endParaRPr lang="en-AU" sz="3600"/>
          </a:p>
          <a:p>
            <a:pPr algn="ctr"/>
            <a:r>
              <a:rPr lang="en-AU" sz="3600"/>
              <a:t>Genetic carrier</a:t>
            </a:r>
          </a:p>
          <a:p>
            <a:pPr algn="ctr"/>
            <a:r>
              <a:rPr lang="en-AU" sz="3600" b="0"/>
              <a:t>A person who does not have the symptoms of the condition but can pass it on to their children.</a:t>
            </a:r>
          </a:p>
        </p:txBody>
      </p:sp>
      <p:sp>
        <p:nvSpPr>
          <p:cNvPr id="4" name="Slide Number Placeholder 3">
            <a:extLst>
              <a:ext uri="{FF2B5EF4-FFF2-40B4-BE49-F238E27FC236}">
                <a16:creationId xmlns:a16="http://schemas.microsoft.com/office/drawing/2014/main" id="{736ECAAD-C649-9BFF-90D8-191B4D9975AF}"/>
              </a:ext>
            </a:extLst>
          </p:cNvPr>
          <p:cNvSpPr>
            <a:spLocks noGrp="1"/>
          </p:cNvSpPr>
          <p:nvPr>
            <p:ph type="sldNum" sz="quarter" idx="4"/>
          </p:nvPr>
        </p:nvSpPr>
        <p:spPr/>
        <p:txBody>
          <a:bodyPr/>
          <a:lstStyle/>
          <a:p>
            <a:fld id="{29D5CE74-914C-4689-99FC-1AEF49CE2B47}" type="slidenum">
              <a:rPr lang="en-AU" smtClean="0"/>
              <a:pPr/>
              <a:t>6</a:t>
            </a:fld>
            <a:endParaRPr lang="en-AU" sz="1200">
              <a:solidFill>
                <a:schemeClr val="bg2"/>
              </a:solidFill>
            </a:endParaRPr>
          </a:p>
        </p:txBody>
      </p:sp>
      <p:sp>
        <p:nvSpPr>
          <p:cNvPr id="5" name="Footer Placeholder 4">
            <a:extLst>
              <a:ext uri="{FF2B5EF4-FFF2-40B4-BE49-F238E27FC236}">
                <a16:creationId xmlns:a16="http://schemas.microsoft.com/office/drawing/2014/main" id="{B0F6372B-271C-864D-4BAF-08F8AC99C138}"/>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734394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08956-38B5-83C3-B1D9-793DF0B267E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E3A3122-1545-2A60-1F05-028DD87BF057}"/>
              </a:ext>
            </a:extLst>
          </p:cNvPr>
          <p:cNvSpPr>
            <a:spLocks noGrp="1"/>
          </p:cNvSpPr>
          <p:nvPr>
            <p:ph sz="quarter" idx="13"/>
          </p:nvPr>
        </p:nvSpPr>
        <p:spPr/>
        <p:txBody>
          <a:bodyPr/>
          <a:lstStyle/>
          <a:p>
            <a:pPr algn="ctr"/>
            <a:endParaRPr lang="en-AU" sz="3600"/>
          </a:p>
          <a:p>
            <a:pPr algn="ctr"/>
            <a:r>
              <a:rPr lang="en-AU" sz="3600"/>
              <a:t>Predictive genetic test</a:t>
            </a:r>
          </a:p>
          <a:p>
            <a:pPr algn="ctr"/>
            <a:r>
              <a:rPr lang="en-AU" sz="3600" b="0"/>
              <a:t>A type of test used to find out whether a person has a higher risk of developing a genetic condition in the future.</a:t>
            </a:r>
          </a:p>
        </p:txBody>
      </p:sp>
      <p:sp>
        <p:nvSpPr>
          <p:cNvPr id="4" name="Slide Number Placeholder 3">
            <a:extLst>
              <a:ext uri="{FF2B5EF4-FFF2-40B4-BE49-F238E27FC236}">
                <a16:creationId xmlns:a16="http://schemas.microsoft.com/office/drawing/2014/main" id="{E090277C-F9E9-90DA-46B5-71A57B67DD4B}"/>
              </a:ext>
            </a:extLst>
          </p:cNvPr>
          <p:cNvSpPr>
            <a:spLocks noGrp="1"/>
          </p:cNvSpPr>
          <p:nvPr>
            <p:ph type="sldNum" sz="quarter" idx="4"/>
          </p:nvPr>
        </p:nvSpPr>
        <p:spPr/>
        <p:txBody>
          <a:bodyPr/>
          <a:lstStyle/>
          <a:p>
            <a:fld id="{29D5CE74-914C-4689-99FC-1AEF49CE2B47}" type="slidenum">
              <a:rPr lang="en-AU" smtClean="0"/>
              <a:pPr/>
              <a:t>7</a:t>
            </a:fld>
            <a:endParaRPr lang="en-AU" sz="1200">
              <a:solidFill>
                <a:schemeClr val="bg2"/>
              </a:solidFill>
            </a:endParaRPr>
          </a:p>
        </p:txBody>
      </p:sp>
      <p:sp>
        <p:nvSpPr>
          <p:cNvPr id="5" name="Footer Placeholder 4">
            <a:extLst>
              <a:ext uri="{FF2B5EF4-FFF2-40B4-BE49-F238E27FC236}">
                <a16:creationId xmlns:a16="http://schemas.microsoft.com/office/drawing/2014/main" id="{FFD3AFB4-4875-A388-1D23-BB448BE318CE}"/>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284228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63117-BCDE-2534-6085-08135BD57D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8F6D4-C9D1-E112-BBBF-438CBE25CE07}"/>
              </a:ext>
            </a:extLst>
          </p:cNvPr>
          <p:cNvSpPr>
            <a:spLocks noGrp="1"/>
          </p:cNvSpPr>
          <p:nvPr>
            <p:ph type="title"/>
          </p:nvPr>
        </p:nvSpPr>
        <p:spPr/>
        <p:txBody>
          <a:bodyPr/>
          <a:lstStyle/>
          <a:p>
            <a:r>
              <a:rPr lang="en-AU"/>
              <a:t>L2 Inquire</a:t>
            </a:r>
          </a:p>
        </p:txBody>
      </p:sp>
      <p:sp>
        <p:nvSpPr>
          <p:cNvPr id="4" name="Text Placeholder 3">
            <a:extLst>
              <a:ext uri="{FF2B5EF4-FFF2-40B4-BE49-F238E27FC236}">
                <a16:creationId xmlns:a16="http://schemas.microsoft.com/office/drawing/2014/main" id="{7E895087-17EB-0573-C473-884FB6952DE1}"/>
              </a:ext>
            </a:extLst>
          </p:cNvPr>
          <p:cNvSpPr>
            <a:spLocks noGrp="1"/>
          </p:cNvSpPr>
          <p:nvPr>
            <p:ph type="body" sz="quarter" idx="10"/>
          </p:nvPr>
        </p:nvSpPr>
        <p:spPr/>
        <p:txBody>
          <a:bodyPr/>
          <a:lstStyle/>
          <a:p>
            <a:r>
              <a:rPr lang="en-AU"/>
              <a:t>DNA, genes and chromosomes</a:t>
            </a:r>
          </a:p>
        </p:txBody>
      </p:sp>
      <p:sp>
        <p:nvSpPr>
          <p:cNvPr id="6" name="Slide Number Placeholder 5">
            <a:extLst>
              <a:ext uri="{FF2B5EF4-FFF2-40B4-BE49-F238E27FC236}">
                <a16:creationId xmlns:a16="http://schemas.microsoft.com/office/drawing/2014/main" id="{940531CF-195F-6149-772D-F5B0A5D68B14}"/>
              </a:ext>
            </a:extLst>
          </p:cNvPr>
          <p:cNvSpPr>
            <a:spLocks noGrp="1"/>
          </p:cNvSpPr>
          <p:nvPr>
            <p:ph type="sldNum" sz="quarter" idx="4"/>
          </p:nvPr>
        </p:nvSpPr>
        <p:spPr/>
        <p:txBody>
          <a:bodyPr/>
          <a:lstStyle/>
          <a:p>
            <a:fld id="{29D5CE74-914C-4689-99FC-1AEF49CE2B47}" type="slidenum">
              <a:rPr lang="en-AU" smtClean="0"/>
              <a:pPr/>
              <a:t>8</a:t>
            </a:fld>
            <a:endParaRPr lang="en-AU" sz="1200">
              <a:solidFill>
                <a:schemeClr val="bg2"/>
              </a:solidFill>
            </a:endParaRPr>
          </a:p>
        </p:txBody>
      </p:sp>
      <p:sp>
        <p:nvSpPr>
          <p:cNvPr id="5" name="Footer Placeholder 4">
            <a:extLst>
              <a:ext uri="{FF2B5EF4-FFF2-40B4-BE49-F238E27FC236}">
                <a16:creationId xmlns:a16="http://schemas.microsoft.com/office/drawing/2014/main" id="{9DBF0EB9-5F40-1393-AC4A-DDDDB1AC9ACB}"/>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338155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B64A7DB-E992-93B0-2C11-883A29E87FA4}"/>
              </a:ext>
            </a:extLst>
          </p:cNvPr>
          <p:cNvSpPr>
            <a:spLocks noGrp="1"/>
          </p:cNvSpPr>
          <p:nvPr>
            <p:ph type="title"/>
          </p:nvPr>
        </p:nvSpPr>
        <p:spPr>
          <a:xfrm>
            <a:off x="789935" y="711261"/>
            <a:ext cx="10616400" cy="531544"/>
          </a:xfrm>
        </p:spPr>
        <p:txBody>
          <a:bodyPr/>
          <a:lstStyle/>
          <a:p>
            <a:r>
              <a:rPr lang="en-US"/>
              <a:t>Can you identify the nucleus?</a:t>
            </a:r>
          </a:p>
        </p:txBody>
      </p:sp>
      <p:sp>
        <p:nvSpPr>
          <p:cNvPr id="4" name="Slide Number Placeholder 3">
            <a:extLst>
              <a:ext uri="{FF2B5EF4-FFF2-40B4-BE49-F238E27FC236}">
                <a16:creationId xmlns:a16="http://schemas.microsoft.com/office/drawing/2014/main" id="{89D31A07-19C5-2728-B299-969464312A31}"/>
              </a:ext>
            </a:extLst>
          </p:cNvPr>
          <p:cNvSpPr>
            <a:spLocks noGrp="1"/>
          </p:cNvSpPr>
          <p:nvPr>
            <p:ph type="sldNum" sz="quarter" idx="4"/>
          </p:nvPr>
        </p:nvSpPr>
        <p:spPr>
          <a:xfrm>
            <a:off x="10686511" y="6259585"/>
            <a:ext cx="719824" cy="310740"/>
          </a:xfrm>
        </p:spPr>
        <p:txBody>
          <a:bodyPr anchor="ctr">
            <a:normAutofit/>
          </a:bodyPr>
          <a:lstStyle/>
          <a:p>
            <a:pPr>
              <a:spcAft>
                <a:spcPts val="600"/>
              </a:spcAft>
            </a:pPr>
            <a:fld id="{29D5CE74-914C-4689-99FC-1AEF49CE2B47}" type="slidenum">
              <a:rPr lang="en-AU" smtClean="0"/>
              <a:pPr>
                <a:spcAft>
                  <a:spcPts val="600"/>
                </a:spcAft>
              </a:pPr>
              <a:t>9</a:t>
            </a:fld>
            <a:endParaRPr lang="en-AU"/>
          </a:p>
        </p:txBody>
      </p:sp>
      <p:sp>
        <p:nvSpPr>
          <p:cNvPr id="5" name="Footer Placeholder 4">
            <a:extLst>
              <a:ext uri="{FF2B5EF4-FFF2-40B4-BE49-F238E27FC236}">
                <a16:creationId xmlns:a16="http://schemas.microsoft.com/office/drawing/2014/main" id="{E1EE44B9-4466-D9C0-D509-CC411AAC6D62}"/>
              </a:ext>
            </a:extLst>
          </p:cNvPr>
          <p:cNvSpPr>
            <a:spLocks noGrp="1"/>
          </p:cNvSpPr>
          <p:nvPr>
            <p:ph type="ftr" sz="quarter" idx="14"/>
          </p:nvPr>
        </p:nvSpPr>
        <p:spPr>
          <a:xfrm>
            <a:off x="3985527" y="6264315"/>
            <a:ext cx="4220946" cy="310740"/>
          </a:xfrm>
        </p:spPr>
        <p:txBody>
          <a:bodyPr anchor="ctr">
            <a:normAutofit/>
          </a:bodyPr>
          <a:lstStyle/>
          <a:p>
            <a:pPr>
              <a:spcAft>
                <a:spcPts val="600"/>
              </a:spcAft>
            </a:pPr>
            <a:r>
              <a:rPr lang="en-AU"/>
              <a:t>scienceconnections.edu.au</a:t>
            </a:r>
          </a:p>
        </p:txBody>
      </p:sp>
      <p:pic>
        <p:nvPicPr>
          <p:cNvPr id="7" name="Picture 6">
            <a:extLst>
              <a:ext uri="{FF2B5EF4-FFF2-40B4-BE49-F238E27FC236}">
                <a16:creationId xmlns:a16="http://schemas.microsoft.com/office/drawing/2014/main" id="{36611CC8-7E65-0744-6C29-828CBFE727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001" y="1597646"/>
            <a:ext cx="5189753" cy="3924750"/>
          </a:xfrm>
          <a:prstGeom prst="rect">
            <a:avLst/>
          </a:prstGeom>
        </p:spPr>
      </p:pic>
      <p:pic>
        <p:nvPicPr>
          <p:cNvPr id="9" name="Picture 8">
            <a:extLst>
              <a:ext uri="{FF2B5EF4-FFF2-40B4-BE49-F238E27FC236}">
                <a16:creationId xmlns:a16="http://schemas.microsoft.com/office/drawing/2014/main" id="{E275E9E2-F209-76A6-DB25-835D2366B3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3334" y="1597646"/>
            <a:ext cx="5233001" cy="3924750"/>
          </a:xfrm>
          <a:prstGeom prst="rect">
            <a:avLst/>
          </a:prstGeom>
        </p:spPr>
      </p:pic>
      <p:graphicFrame>
        <p:nvGraphicFramePr>
          <p:cNvPr id="10" name="Table 9">
            <a:extLst>
              <a:ext uri="{FF2B5EF4-FFF2-40B4-BE49-F238E27FC236}">
                <a16:creationId xmlns:a16="http://schemas.microsoft.com/office/drawing/2014/main" id="{CC2F5938-D59F-C149-04FB-99B2997193D8}"/>
              </a:ext>
            </a:extLst>
          </p:cNvPr>
          <p:cNvGraphicFramePr>
            <a:graphicFrameLocks noGrp="1"/>
          </p:cNvGraphicFramePr>
          <p:nvPr>
            <p:extLst>
              <p:ext uri="{D42A27DB-BD31-4B8C-83A1-F6EECF244321}">
                <p14:modId xmlns:p14="http://schemas.microsoft.com/office/powerpoint/2010/main" val="3342173977"/>
              </p:ext>
            </p:extLst>
          </p:nvPr>
        </p:nvGraphicFramePr>
        <p:xfrm>
          <a:off x="8309402" y="5494777"/>
          <a:ext cx="3217513" cy="244841"/>
        </p:xfrm>
        <a:graphic>
          <a:graphicData uri="http://schemas.openxmlformats.org/drawingml/2006/table">
            <a:tbl>
              <a:tblPr/>
              <a:tblGrid>
                <a:gridCol w="3217513">
                  <a:extLst>
                    <a:ext uri="{9D8B030D-6E8A-4147-A177-3AD203B41FA5}">
                      <a16:colId xmlns:a16="http://schemas.microsoft.com/office/drawing/2014/main" val="1503692887"/>
                    </a:ext>
                  </a:extLst>
                </a:gridCol>
              </a:tblGrid>
              <a:tr h="244841">
                <a:tc>
                  <a:txBody>
                    <a:bodyPr/>
                    <a:lstStyle/>
                    <a:p>
                      <a:pPr algn="l" fontAlgn="b">
                        <a:buNone/>
                      </a:pPr>
                      <a:r>
                        <a:rPr lang="en-AU" sz="900" b="0" i="0" u="none" strike="noStrike">
                          <a:solidFill>
                            <a:srgbClr val="3366CC"/>
                          </a:solidFill>
                          <a:effectLst/>
                          <a:latin typeface="Arial" panose="020B0604020202020204" pitchFamily="34" charset="0"/>
                        </a:rPr>
                        <a:t>Krishna </a:t>
                      </a:r>
                      <a:r>
                        <a:rPr lang="en-AU" sz="900" b="0" i="0" u="none" strike="noStrike" err="1">
                          <a:solidFill>
                            <a:srgbClr val="3366CC"/>
                          </a:solidFill>
                          <a:effectLst/>
                          <a:latin typeface="Arial" panose="020B0604020202020204" pitchFamily="34" charset="0"/>
                        </a:rPr>
                        <a:t>satya</a:t>
                      </a:r>
                      <a:r>
                        <a:rPr lang="en-AU" sz="900" b="0" i="0" u="none" strike="noStrike">
                          <a:solidFill>
                            <a:srgbClr val="3366CC"/>
                          </a:solidFill>
                          <a:effectLst/>
                          <a:latin typeface="Arial" panose="020B0604020202020204" pitchFamily="34" charset="0"/>
                        </a:rPr>
                        <a:t> 333</a:t>
                      </a:r>
                      <a:r>
                        <a:rPr lang="en-AU" sz="900" b="0" i="0" u="none" strike="noStrike">
                          <a:solidFill>
                            <a:srgbClr val="362B36"/>
                          </a:solidFill>
                          <a:effectLst/>
                          <a:latin typeface="Arial" panose="020B0604020202020204" pitchFamily="34" charset="0"/>
                        </a:rPr>
                        <a:t>, </a:t>
                      </a:r>
                      <a:r>
                        <a:rPr lang="en-AU" sz="900" b="0" i="0" u="none" strike="noStrike">
                          <a:solidFill>
                            <a:srgbClr val="3366CC"/>
                          </a:solidFill>
                          <a:effectLst/>
                          <a:latin typeface="Arial" panose="020B0604020202020204" pitchFamily="34" charset="0"/>
                        </a:rPr>
                        <a:t>CC BY-SA 4.0</a:t>
                      </a:r>
                      <a:r>
                        <a:rPr lang="en-AU" sz="900" b="0" i="0" u="none" strike="noStrike">
                          <a:solidFill>
                            <a:srgbClr val="362B36"/>
                          </a:solidFill>
                          <a:effectLst/>
                          <a:latin typeface="Arial" panose="020B0604020202020204" pitchFamily="34" charset="0"/>
                        </a:rPr>
                        <a:t>, via Wikimedia Commons</a:t>
                      </a:r>
                      <a:endParaRPr lang="en-AU"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578659607"/>
                  </a:ext>
                </a:extLst>
              </a:tr>
            </a:tbl>
          </a:graphicData>
        </a:graphic>
      </p:graphicFrame>
      <p:graphicFrame>
        <p:nvGraphicFramePr>
          <p:cNvPr id="11" name="Table 10">
            <a:extLst>
              <a:ext uri="{FF2B5EF4-FFF2-40B4-BE49-F238E27FC236}">
                <a16:creationId xmlns:a16="http://schemas.microsoft.com/office/drawing/2014/main" id="{21CA8DA1-5D9E-6F61-21C6-1FBB0AF10CAF}"/>
              </a:ext>
            </a:extLst>
          </p:cNvPr>
          <p:cNvGraphicFramePr>
            <a:graphicFrameLocks noGrp="1"/>
          </p:cNvGraphicFramePr>
          <p:nvPr>
            <p:extLst>
              <p:ext uri="{D42A27DB-BD31-4B8C-83A1-F6EECF244321}">
                <p14:modId xmlns:p14="http://schemas.microsoft.com/office/powerpoint/2010/main" val="1594444175"/>
              </p:ext>
            </p:extLst>
          </p:nvPr>
        </p:nvGraphicFramePr>
        <p:xfrm>
          <a:off x="3642762" y="5563556"/>
          <a:ext cx="2409992" cy="190500"/>
        </p:xfrm>
        <a:graphic>
          <a:graphicData uri="http://schemas.openxmlformats.org/drawingml/2006/table">
            <a:tbl>
              <a:tblPr/>
              <a:tblGrid>
                <a:gridCol w="2409992">
                  <a:extLst>
                    <a:ext uri="{9D8B030D-6E8A-4147-A177-3AD203B41FA5}">
                      <a16:colId xmlns:a16="http://schemas.microsoft.com/office/drawing/2014/main" val="1703019236"/>
                    </a:ext>
                  </a:extLst>
                </a:gridCol>
              </a:tblGrid>
              <a:tr h="190500">
                <a:tc>
                  <a:txBody>
                    <a:bodyPr/>
                    <a:lstStyle/>
                    <a:p>
                      <a:pPr algn="l" fontAlgn="b">
                        <a:buNone/>
                      </a:pPr>
                      <a:r>
                        <a:rPr lang="en-GB" sz="900" b="0" i="0" u="none" strike="noStrike">
                          <a:solidFill>
                            <a:srgbClr val="3366CC"/>
                          </a:solidFill>
                          <a:effectLst/>
                          <a:latin typeface="Arial" panose="020B0604020202020204" pitchFamily="34" charset="0"/>
                        </a:rPr>
                        <a:t>Erin Rod</a:t>
                      </a:r>
                      <a:r>
                        <a:rPr lang="en-GB" sz="900" b="0" i="0" u="none" strike="noStrike">
                          <a:solidFill>
                            <a:srgbClr val="362B36"/>
                          </a:solidFill>
                          <a:effectLst/>
                          <a:latin typeface="Arial" panose="020B0604020202020204" pitchFamily="34" charset="0"/>
                        </a:rPr>
                        <a:t>, </a:t>
                      </a:r>
                      <a:r>
                        <a:rPr lang="en-GB" sz="900" b="0" i="0" u="none" strike="noStrike">
                          <a:solidFill>
                            <a:srgbClr val="3366CC"/>
                          </a:solidFill>
                          <a:effectLst/>
                          <a:latin typeface="Arial" panose="020B0604020202020204" pitchFamily="34" charset="0"/>
                        </a:rPr>
                        <a:t>CC BY 4.0</a:t>
                      </a:r>
                      <a:r>
                        <a:rPr lang="en-GB" sz="900" b="0" i="0" u="none" strike="noStrike">
                          <a:solidFill>
                            <a:srgbClr val="362B36"/>
                          </a:solidFill>
                          <a:effectLst/>
                          <a:latin typeface="Arial" panose="020B0604020202020204" pitchFamily="34" charset="0"/>
                        </a:rPr>
                        <a:t>, via Wikimedia Commons</a:t>
                      </a:r>
                      <a:endParaRPr lang="en-GB"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4016194663"/>
                  </a:ext>
                </a:extLst>
              </a:tr>
            </a:tbl>
          </a:graphicData>
        </a:graphic>
      </p:graphicFrame>
    </p:spTree>
    <p:extLst>
      <p:ext uri="{BB962C8B-B14F-4D97-AF65-F5344CB8AC3E}">
        <p14:creationId xmlns:p14="http://schemas.microsoft.com/office/powerpoint/2010/main" val="3343717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AAC87-8193-E1EF-B628-C817AEEEF043}"/>
              </a:ext>
            </a:extLst>
          </p:cNvPr>
          <p:cNvSpPr>
            <a:spLocks noGrp="1"/>
          </p:cNvSpPr>
          <p:nvPr>
            <p:ph type="title"/>
          </p:nvPr>
        </p:nvSpPr>
        <p:spPr/>
        <p:txBody>
          <a:bodyPr anchor="t">
            <a:normAutofit/>
          </a:bodyPr>
          <a:lstStyle/>
          <a:p>
            <a:r>
              <a:rPr lang="en-AU"/>
              <a:t>Deoxyribonucleic acid (DNA)</a:t>
            </a:r>
          </a:p>
        </p:txBody>
      </p:sp>
      <p:pic>
        <p:nvPicPr>
          <p:cNvPr id="7" name="Content Placeholder 6">
            <a:extLst>
              <a:ext uri="{FF2B5EF4-FFF2-40B4-BE49-F238E27FC236}">
                <a16:creationId xmlns:a16="http://schemas.microsoft.com/office/drawing/2014/main" id="{78CA9FFA-E3A2-41BE-C379-12EF9856AA6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p:blipFill>
        <p:spPr>
          <a:xfrm>
            <a:off x="785665" y="1530322"/>
            <a:ext cx="4540314" cy="4373836"/>
          </a:xfrm>
          <a:prstGeom prst="rect">
            <a:avLst/>
          </a:prstGeom>
          <a:noFill/>
        </p:spPr>
      </p:pic>
      <p:sp>
        <p:nvSpPr>
          <p:cNvPr id="8" name="Content Placeholder 7">
            <a:extLst>
              <a:ext uri="{FF2B5EF4-FFF2-40B4-BE49-F238E27FC236}">
                <a16:creationId xmlns:a16="http://schemas.microsoft.com/office/drawing/2014/main" id="{BE3E7108-A3BD-044B-BC87-22948B90EF3A}"/>
              </a:ext>
            </a:extLst>
          </p:cNvPr>
          <p:cNvSpPr>
            <a:spLocks noGrp="1"/>
          </p:cNvSpPr>
          <p:nvPr>
            <p:ph sz="quarter" idx="14"/>
          </p:nvPr>
        </p:nvSpPr>
        <p:spPr>
          <a:xfrm>
            <a:off x="6359135" y="1530322"/>
            <a:ext cx="5047200" cy="3852000"/>
          </a:xfrm>
        </p:spPr>
        <p:txBody>
          <a:bodyPr/>
          <a:lstStyle/>
          <a:p>
            <a:r>
              <a:rPr lang="en-AU" sz="2400" b="0"/>
              <a:t>Almost all cells in your body have 46 molecules of DNA wound around histone proteins.</a:t>
            </a:r>
          </a:p>
          <a:p>
            <a:endParaRPr lang="en-AU" sz="2400" b="0"/>
          </a:p>
          <a:p>
            <a:r>
              <a:rPr lang="en-AU" sz="2400" b="0"/>
              <a:t>Chromatin </a:t>
            </a:r>
          </a:p>
          <a:p>
            <a:r>
              <a:rPr lang="en-AU" sz="2400" b="0"/>
              <a:t>= DNA molecule + histones</a:t>
            </a:r>
          </a:p>
          <a:p>
            <a:endParaRPr lang="en-AU" sz="2400" b="0"/>
          </a:p>
          <a:p>
            <a:r>
              <a:rPr lang="en-AU" sz="2400" b="0"/>
              <a:t>When a cell reproduces, it winds the chromatin into tight fibres called chromosomes. This prevent tangling during replication.</a:t>
            </a:r>
          </a:p>
        </p:txBody>
      </p:sp>
      <p:sp>
        <p:nvSpPr>
          <p:cNvPr id="4" name="Slide Number Placeholder 3">
            <a:extLst>
              <a:ext uri="{FF2B5EF4-FFF2-40B4-BE49-F238E27FC236}">
                <a16:creationId xmlns:a16="http://schemas.microsoft.com/office/drawing/2014/main" id="{B622FF89-ABB5-319F-91F1-C0E13C762CF0}"/>
              </a:ext>
            </a:extLst>
          </p:cNvPr>
          <p:cNvSpPr>
            <a:spLocks noGrp="1"/>
          </p:cNvSpPr>
          <p:nvPr>
            <p:ph type="sldNum" sz="quarter" idx="4"/>
          </p:nvPr>
        </p:nvSpPr>
        <p:spPr/>
        <p:txBody>
          <a:bodyPr anchor="ctr">
            <a:normAutofit/>
          </a:bodyPr>
          <a:lstStyle/>
          <a:p>
            <a:pPr>
              <a:spcAft>
                <a:spcPts val="600"/>
              </a:spcAft>
            </a:pPr>
            <a:fld id="{29D5CE74-914C-4689-99FC-1AEF49CE2B47}" type="slidenum">
              <a:rPr lang="en-AU" smtClean="0"/>
              <a:pPr>
                <a:spcAft>
                  <a:spcPts val="600"/>
                </a:spcAft>
              </a:pPr>
              <a:t>10</a:t>
            </a:fld>
            <a:endParaRPr lang="en-AU"/>
          </a:p>
        </p:txBody>
      </p:sp>
      <p:sp>
        <p:nvSpPr>
          <p:cNvPr id="5" name="Footer Placeholder 4">
            <a:extLst>
              <a:ext uri="{FF2B5EF4-FFF2-40B4-BE49-F238E27FC236}">
                <a16:creationId xmlns:a16="http://schemas.microsoft.com/office/drawing/2014/main" id="{B9CBD09D-72D6-B3DC-0D4C-6C15336B7997}"/>
              </a:ext>
            </a:extLst>
          </p:cNvPr>
          <p:cNvSpPr>
            <a:spLocks noGrp="1"/>
          </p:cNvSpPr>
          <p:nvPr>
            <p:ph type="ftr" sz="quarter" idx="15"/>
          </p:nvPr>
        </p:nvSpPr>
        <p:spPr/>
        <p:txBody>
          <a:bodyPr anchor="ctr">
            <a:normAutofit/>
          </a:bodyPr>
          <a:lstStyle/>
          <a:p>
            <a:pPr>
              <a:spcAft>
                <a:spcPts val="600"/>
              </a:spcAft>
            </a:pPr>
            <a:r>
              <a:rPr lang="en-AU"/>
              <a:t>scienceconnections.edu.au</a:t>
            </a:r>
          </a:p>
        </p:txBody>
      </p:sp>
      <p:graphicFrame>
        <p:nvGraphicFramePr>
          <p:cNvPr id="9" name="Table 8">
            <a:extLst>
              <a:ext uri="{FF2B5EF4-FFF2-40B4-BE49-F238E27FC236}">
                <a16:creationId xmlns:a16="http://schemas.microsoft.com/office/drawing/2014/main" id="{5B5C22E9-D031-F88D-67C1-042E5C27F023}"/>
              </a:ext>
            </a:extLst>
          </p:cNvPr>
          <p:cNvGraphicFramePr>
            <a:graphicFrameLocks noGrp="1"/>
          </p:cNvGraphicFramePr>
          <p:nvPr>
            <p:extLst>
              <p:ext uri="{D42A27DB-BD31-4B8C-83A1-F6EECF244321}">
                <p14:modId xmlns:p14="http://schemas.microsoft.com/office/powerpoint/2010/main" val="3644192950"/>
              </p:ext>
            </p:extLst>
          </p:nvPr>
        </p:nvGraphicFramePr>
        <p:xfrm>
          <a:off x="1459831" y="5956239"/>
          <a:ext cx="4030245" cy="190500"/>
        </p:xfrm>
        <a:graphic>
          <a:graphicData uri="http://schemas.openxmlformats.org/drawingml/2006/table">
            <a:tbl>
              <a:tblPr/>
              <a:tblGrid>
                <a:gridCol w="4030245">
                  <a:extLst>
                    <a:ext uri="{9D8B030D-6E8A-4147-A177-3AD203B41FA5}">
                      <a16:colId xmlns:a16="http://schemas.microsoft.com/office/drawing/2014/main" val="2466391499"/>
                    </a:ext>
                  </a:extLst>
                </a:gridCol>
              </a:tblGrid>
              <a:tr h="190500">
                <a:tc>
                  <a:txBody>
                    <a:bodyPr/>
                    <a:lstStyle/>
                    <a:p>
                      <a:pPr algn="l" fontAlgn="b">
                        <a:buNone/>
                      </a:pPr>
                      <a:r>
                        <a:rPr lang="en-AU" sz="1100" b="0" i="0" u="sng" strike="noStrike">
                          <a:solidFill>
                            <a:srgbClr val="467886"/>
                          </a:solidFill>
                          <a:effectLst/>
                          <a:latin typeface="Aptos Narrow" panose="020B0004020202020204" pitchFamily="34" charset="0"/>
                          <a:hlinkClick r:id="rId3"/>
                        </a:rPr>
                        <a:t>Darryl Leja, NHGRI, Public domain, via Wikimedia Commons</a:t>
                      </a:r>
                      <a:endParaRPr lang="en-AU" sz="1100" b="0" i="0" u="sng" strike="noStrike">
                        <a:solidFill>
                          <a:srgbClr val="467886"/>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570456616"/>
                  </a:ext>
                </a:extLst>
              </a:tr>
            </a:tbl>
          </a:graphicData>
        </a:graphic>
      </p:graphicFrame>
    </p:spTree>
    <p:extLst>
      <p:ext uri="{BB962C8B-B14F-4D97-AF65-F5344CB8AC3E}">
        <p14:creationId xmlns:p14="http://schemas.microsoft.com/office/powerpoint/2010/main" val="3974151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8135D-982C-6DF7-E7CE-625CB25EE913}"/>
              </a:ext>
            </a:extLst>
          </p:cNvPr>
          <p:cNvSpPr>
            <a:spLocks noGrp="1"/>
          </p:cNvSpPr>
          <p:nvPr>
            <p:ph type="title"/>
          </p:nvPr>
        </p:nvSpPr>
        <p:spPr/>
        <p:txBody>
          <a:bodyPr/>
          <a:lstStyle/>
          <a:p>
            <a:r>
              <a:rPr lang="en-AU"/>
              <a:t>Find your homologous partner</a:t>
            </a:r>
          </a:p>
        </p:txBody>
      </p:sp>
      <p:sp>
        <p:nvSpPr>
          <p:cNvPr id="4" name="Slide Number Placeholder 3">
            <a:extLst>
              <a:ext uri="{FF2B5EF4-FFF2-40B4-BE49-F238E27FC236}">
                <a16:creationId xmlns:a16="http://schemas.microsoft.com/office/drawing/2014/main" id="{EC98CF7B-1479-8B44-DDA1-387553207D99}"/>
              </a:ext>
            </a:extLst>
          </p:cNvPr>
          <p:cNvSpPr>
            <a:spLocks noGrp="1"/>
          </p:cNvSpPr>
          <p:nvPr>
            <p:ph type="sldNum" sz="quarter" idx="4"/>
          </p:nvPr>
        </p:nvSpPr>
        <p:spPr/>
        <p:txBody>
          <a:bodyPr/>
          <a:lstStyle/>
          <a:p>
            <a:fld id="{29D5CE74-914C-4689-99FC-1AEF49CE2B47}" type="slidenum">
              <a:rPr lang="en-AU" smtClean="0"/>
              <a:pPr/>
              <a:t>11</a:t>
            </a:fld>
            <a:endParaRPr lang="en-AU" sz="1200">
              <a:solidFill>
                <a:schemeClr val="bg2"/>
              </a:solidFill>
            </a:endParaRPr>
          </a:p>
        </p:txBody>
      </p:sp>
      <p:sp>
        <p:nvSpPr>
          <p:cNvPr id="5" name="Footer Placeholder 4">
            <a:extLst>
              <a:ext uri="{FF2B5EF4-FFF2-40B4-BE49-F238E27FC236}">
                <a16:creationId xmlns:a16="http://schemas.microsoft.com/office/drawing/2014/main" id="{8DF0AA62-E16A-DD9D-73F4-85D602970EFA}"/>
              </a:ext>
            </a:extLst>
          </p:cNvPr>
          <p:cNvSpPr>
            <a:spLocks noGrp="1"/>
          </p:cNvSpPr>
          <p:nvPr>
            <p:ph type="ftr" sz="quarter" idx="14"/>
          </p:nvPr>
        </p:nvSpPr>
        <p:spPr/>
        <p:txBody>
          <a:bodyPr/>
          <a:lstStyle/>
          <a:p>
            <a:r>
              <a:rPr lang="en-AU"/>
              <a:t>scienceconnections.edu.au</a:t>
            </a:r>
          </a:p>
        </p:txBody>
      </p:sp>
      <p:pic>
        <p:nvPicPr>
          <p:cNvPr id="7" name="Picture 6">
            <a:extLst>
              <a:ext uri="{FF2B5EF4-FFF2-40B4-BE49-F238E27FC236}">
                <a16:creationId xmlns:a16="http://schemas.microsoft.com/office/drawing/2014/main" id="{126A63AD-E1B8-1D1F-EBA3-4B6D472EA245}"/>
              </a:ext>
            </a:extLst>
          </p:cNvPr>
          <p:cNvPicPr>
            <a:picLocks noChangeAspect="1"/>
          </p:cNvPicPr>
          <p:nvPr/>
        </p:nvPicPr>
        <p:blipFill>
          <a:blip r:embed="rId2">
            <a:clrChange>
              <a:clrFrom>
                <a:srgbClr val="FFFFFF"/>
              </a:clrFrom>
              <a:clrTo>
                <a:srgbClr val="FFFFFF">
                  <a:alpha val="0"/>
                </a:srgbClr>
              </a:clrTo>
            </a:clrChange>
          </a:blip>
          <a:srcRect t="49142" b="32716"/>
          <a:stretch>
            <a:fillRect/>
          </a:stretch>
        </p:blipFill>
        <p:spPr>
          <a:xfrm rot="17482189">
            <a:off x="1593950" y="4544660"/>
            <a:ext cx="3340428" cy="802538"/>
          </a:xfrm>
          <a:prstGeom prst="rect">
            <a:avLst/>
          </a:prstGeom>
        </p:spPr>
      </p:pic>
      <p:pic>
        <p:nvPicPr>
          <p:cNvPr id="11" name="Picture 10">
            <a:extLst>
              <a:ext uri="{FF2B5EF4-FFF2-40B4-BE49-F238E27FC236}">
                <a16:creationId xmlns:a16="http://schemas.microsoft.com/office/drawing/2014/main" id="{ACC02BEF-C1A8-3441-B255-8AED6B4D0EA9}"/>
              </a:ext>
            </a:extLst>
          </p:cNvPr>
          <p:cNvPicPr>
            <a:picLocks noChangeAspect="1"/>
          </p:cNvPicPr>
          <p:nvPr/>
        </p:nvPicPr>
        <p:blipFill>
          <a:blip r:embed="rId3">
            <a:clrChange>
              <a:clrFrom>
                <a:srgbClr val="FFFFFF"/>
              </a:clrFrom>
              <a:clrTo>
                <a:srgbClr val="FFFFFF">
                  <a:alpha val="0"/>
                </a:srgbClr>
              </a:clrTo>
            </a:clrChange>
          </a:blip>
          <a:srcRect t="83687"/>
          <a:stretch>
            <a:fillRect/>
          </a:stretch>
        </p:blipFill>
        <p:spPr>
          <a:xfrm rot="17196851">
            <a:off x="8073989" y="5352152"/>
            <a:ext cx="2021900" cy="719824"/>
          </a:xfrm>
          <a:prstGeom prst="rect">
            <a:avLst/>
          </a:prstGeom>
        </p:spPr>
      </p:pic>
      <p:pic>
        <p:nvPicPr>
          <p:cNvPr id="12" name="Picture 11">
            <a:extLst>
              <a:ext uri="{FF2B5EF4-FFF2-40B4-BE49-F238E27FC236}">
                <a16:creationId xmlns:a16="http://schemas.microsoft.com/office/drawing/2014/main" id="{8A90E203-5D82-0E9A-3EEA-003BE3518194}"/>
              </a:ext>
            </a:extLst>
          </p:cNvPr>
          <p:cNvPicPr>
            <a:picLocks noChangeAspect="1"/>
          </p:cNvPicPr>
          <p:nvPr/>
        </p:nvPicPr>
        <p:blipFill>
          <a:blip r:embed="rId3">
            <a:clrChange>
              <a:clrFrom>
                <a:srgbClr val="FFFFFF"/>
              </a:clrFrom>
              <a:clrTo>
                <a:srgbClr val="FFFFFF">
                  <a:alpha val="0"/>
                </a:srgbClr>
              </a:clrTo>
            </a:clrChange>
          </a:blip>
          <a:srcRect t="33058" b="48754"/>
          <a:stretch>
            <a:fillRect/>
          </a:stretch>
        </p:blipFill>
        <p:spPr>
          <a:xfrm rot="16200000">
            <a:off x="7791777" y="2338974"/>
            <a:ext cx="2021900" cy="802541"/>
          </a:xfrm>
          <a:prstGeom prst="rect">
            <a:avLst/>
          </a:prstGeom>
        </p:spPr>
      </p:pic>
      <p:pic>
        <p:nvPicPr>
          <p:cNvPr id="13" name="Picture 12">
            <a:extLst>
              <a:ext uri="{FF2B5EF4-FFF2-40B4-BE49-F238E27FC236}">
                <a16:creationId xmlns:a16="http://schemas.microsoft.com/office/drawing/2014/main" id="{5DE0CF5B-0AAB-F207-916E-C3E1D38F30EF}"/>
              </a:ext>
            </a:extLst>
          </p:cNvPr>
          <p:cNvPicPr>
            <a:picLocks noChangeAspect="1"/>
          </p:cNvPicPr>
          <p:nvPr/>
        </p:nvPicPr>
        <p:blipFill>
          <a:blip r:embed="rId3">
            <a:clrChange>
              <a:clrFrom>
                <a:srgbClr val="FFFFFF"/>
              </a:clrFrom>
              <a:clrTo>
                <a:srgbClr val="FFFFFF">
                  <a:alpha val="0"/>
                </a:srgbClr>
              </a:clrTo>
            </a:clrChange>
          </a:blip>
          <a:srcRect b="81812"/>
          <a:stretch>
            <a:fillRect/>
          </a:stretch>
        </p:blipFill>
        <p:spPr>
          <a:xfrm rot="16200000">
            <a:off x="5458472" y="2304474"/>
            <a:ext cx="2021900" cy="802539"/>
          </a:xfrm>
          <a:prstGeom prst="rect">
            <a:avLst/>
          </a:prstGeom>
        </p:spPr>
      </p:pic>
      <p:pic>
        <p:nvPicPr>
          <p:cNvPr id="14" name="Picture 13">
            <a:extLst>
              <a:ext uri="{FF2B5EF4-FFF2-40B4-BE49-F238E27FC236}">
                <a16:creationId xmlns:a16="http://schemas.microsoft.com/office/drawing/2014/main" id="{7EF9DFEC-85EA-6E8D-0078-C9229A33C994}"/>
              </a:ext>
            </a:extLst>
          </p:cNvPr>
          <p:cNvPicPr>
            <a:picLocks noChangeAspect="1"/>
          </p:cNvPicPr>
          <p:nvPr/>
        </p:nvPicPr>
        <p:blipFill>
          <a:blip r:embed="rId4">
            <a:clrChange>
              <a:clrFrom>
                <a:srgbClr val="FFFFFF"/>
              </a:clrFrom>
              <a:clrTo>
                <a:srgbClr val="FFFFFF">
                  <a:alpha val="0"/>
                </a:srgbClr>
              </a:clrTo>
            </a:clrChange>
          </a:blip>
          <a:srcRect b="83728"/>
          <a:stretch>
            <a:fillRect/>
          </a:stretch>
        </p:blipFill>
        <p:spPr>
          <a:xfrm rot="14480744">
            <a:off x="8807533" y="2766558"/>
            <a:ext cx="3340428" cy="719824"/>
          </a:xfrm>
          <a:prstGeom prst="rect">
            <a:avLst/>
          </a:prstGeom>
        </p:spPr>
      </p:pic>
      <p:pic>
        <p:nvPicPr>
          <p:cNvPr id="15" name="Picture 14">
            <a:extLst>
              <a:ext uri="{FF2B5EF4-FFF2-40B4-BE49-F238E27FC236}">
                <a16:creationId xmlns:a16="http://schemas.microsoft.com/office/drawing/2014/main" id="{8721ECB6-7C23-345E-B2CA-85620D299DCE}"/>
              </a:ext>
            </a:extLst>
          </p:cNvPr>
          <p:cNvPicPr>
            <a:picLocks noChangeAspect="1"/>
          </p:cNvPicPr>
          <p:nvPr/>
        </p:nvPicPr>
        <p:blipFill>
          <a:blip r:embed="rId2">
            <a:clrChange>
              <a:clrFrom>
                <a:srgbClr val="FFFFFF"/>
              </a:clrFrom>
              <a:clrTo>
                <a:srgbClr val="FFFFFF">
                  <a:alpha val="0"/>
                </a:srgbClr>
              </a:clrTo>
            </a:clrChange>
          </a:blip>
          <a:srcRect t="83728"/>
          <a:stretch>
            <a:fillRect/>
          </a:stretch>
        </p:blipFill>
        <p:spPr>
          <a:xfrm rot="14616072">
            <a:off x="3981175" y="3423093"/>
            <a:ext cx="3340428" cy="719824"/>
          </a:xfrm>
          <a:prstGeom prst="rect">
            <a:avLst/>
          </a:prstGeom>
        </p:spPr>
      </p:pic>
      <p:pic>
        <p:nvPicPr>
          <p:cNvPr id="16" name="Picture 15">
            <a:extLst>
              <a:ext uri="{FF2B5EF4-FFF2-40B4-BE49-F238E27FC236}">
                <a16:creationId xmlns:a16="http://schemas.microsoft.com/office/drawing/2014/main" id="{8B3CBE60-D615-6D02-C180-039BB3384297}"/>
              </a:ext>
            </a:extLst>
          </p:cNvPr>
          <p:cNvPicPr>
            <a:picLocks noChangeAspect="1"/>
          </p:cNvPicPr>
          <p:nvPr/>
        </p:nvPicPr>
        <p:blipFill>
          <a:blip r:embed="rId2">
            <a:clrChange>
              <a:clrFrom>
                <a:srgbClr val="FFFFFF"/>
              </a:clrFrom>
              <a:clrTo>
                <a:srgbClr val="FFFFFF">
                  <a:alpha val="0"/>
                </a:srgbClr>
              </a:clrTo>
            </a:clrChange>
          </a:blip>
          <a:srcRect t="49142" b="32716"/>
          <a:stretch>
            <a:fillRect/>
          </a:stretch>
        </p:blipFill>
        <p:spPr>
          <a:xfrm rot="14933249">
            <a:off x="5865556" y="2464029"/>
            <a:ext cx="3340428" cy="802538"/>
          </a:xfrm>
          <a:prstGeom prst="rect">
            <a:avLst/>
          </a:prstGeom>
        </p:spPr>
      </p:pic>
      <p:pic>
        <p:nvPicPr>
          <p:cNvPr id="17" name="Picture 16">
            <a:extLst>
              <a:ext uri="{FF2B5EF4-FFF2-40B4-BE49-F238E27FC236}">
                <a16:creationId xmlns:a16="http://schemas.microsoft.com/office/drawing/2014/main" id="{63E2DC94-11FC-4F5D-0E17-CA69D991D793}"/>
              </a:ext>
            </a:extLst>
          </p:cNvPr>
          <p:cNvPicPr>
            <a:picLocks noChangeAspect="1"/>
          </p:cNvPicPr>
          <p:nvPr/>
        </p:nvPicPr>
        <p:blipFill>
          <a:blip r:embed="rId3">
            <a:clrChange>
              <a:clrFrom>
                <a:srgbClr val="FFFFFF"/>
              </a:clrFrom>
              <a:clrTo>
                <a:srgbClr val="FFFFFF">
                  <a:alpha val="0"/>
                </a:srgbClr>
              </a:clrTo>
            </a:clrChange>
          </a:blip>
          <a:srcRect t="83687"/>
          <a:stretch>
            <a:fillRect/>
          </a:stretch>
        </p:blipFill>
        <p:spPr>
          <a:xfrm rot="13679587">
            <a:off x="439426" y="1870292"/>
            <a:ext cx="2021900" cy="719824"/>
          </a:xfrm>
          <a:prstGeom prst="rect">
            <a:avLst/>
          </a:prstGeom>
        </p:spPr>
      </p:pic>
      <p:pic>
        <p:nvPicPr>
          <p:cNvPr id="18" name="Picture 17">
            <a:extLst>
              <a:ext uri="{FF2B5EF4-FFF2-40B4-BE49-F238E27FC236}">
                <a16:creationId xmlns:a16="http://schemas.microsoft.com/office/drawing/2014/main" id="{160E1C6C-2066-9C19-59F2-2D4C07CE7FDA}"/>
              </a:ext>
            </a:extLst>
          </p:cNvPr>
          <p:cNvPicPr>
            <a:picLocks noChangeAspect="1"/>
          </p:cNvPicPr>
          <p:nvPr/>
        </p:nvPicPr>
        <p:blipFill>
          <a:blip r:embed="rId3">
            <a:clrChange>
              <a:clrFrom>
                <a:srgbClr val="FFFFFF"/>
              </a:clrFrom>
              <a:clrTo>
                <a:srgbClr val="FFFFFF">
                  <a:alpha val="0"/>
                </a:srgbClr>
              </a:clrTo>
            </a:clrChange>
          </a:blip>
          <a:srcRect t="33058" b="48754"/>
          <a:stretch>
            <a:fillRect/>
          </a:stretch>
        </p:blipFill>
        <p:spPr>
          <a:xfrm rot="18686310">
            <a:off x="3214713" y="1970213"/>
            <a:ext cx="2021900" cy="802541"/>
          </a:xfrm>
          <a:prstGeom prst="rect">
            <a:avLst/>
          </a:prstGeom>
        </p:spPr>
      </p:pic>
      <p:pic>
        <p:nvPicPr>
          <p:cNvPr id="19" name="Picture 18">
            <a:extLst>
              <a:ext uri="{FF2B5EF4-FFF2-40B4-BE49-F238E27FC236}">
                <a16:creationId xmlns:a16="http://schemas.microsoft.com/office/drawing/2014/main" id="{ECB56316-4A76-3D63-3335-D397082E6BA1}"/>
              </a:ext>
            </a:extLst>
          </p:cNvPr>
          <p:cNvPicPr>
            <a:picLocks noChangeAspect="1"/>
          </p:cNvPicPr>
          <p:nvPr/>
        </p:nvPicPr>
        <p:blipFill>
          <a:blip r:embed="rId3">
            <a:clrChange>
              <a:clrFrom>
                <a:srgbClr val="FFFFFF"/>
              </a:clrFrom>
              <a:clrTo>
                <a:srgbClr val="FFFFFF">
                  <a:alpha val="0"/>
                </a:srgbClr>
              </a:clrTo>
            </a:clrChange>
          </a:blip>
          <a:srcRect b="81812"/>
          <a:stretch>
            <a:fillRect/>
          </a:stretch>
        </p:blipFill>
        <p:spPr>
          <a:xfrm rot="18686310">
            <a:off x="3428504" y="4901232"/>
            <a:ext cx="2021900" cy="802539"/>
          </a:xfrm>
          <a:prstGeom prst="rect">
            <a:avLst/>
          </a:prstGeom>
        </p:spPr>
      </p:pic>
      <p:pic>
        <p:nvPicPr>
          <p:cNvPr id="20" name="Picture 19">
            <a:extLst>
              <a:ext uri="{FF2B5EF4-FFF2-40B4-BE49-F238E27FC236}">
                <a16:creationId xmlns:a16="http://schemas.microsoft.com/office/drawing/2014/main" id="{FC28A8B9-BAB0-036D-564D-6010BD20379D}"/>
              </a:ext>
            </a:extLst>
          </p:cNvPr>
          <p:cNvPicPr>
            <a:picLocks noChangeAspect="1"/>
          </p:cNvPicPr>
          <p:nvPr/>
        </p:nvPicPr>
        <p:blipFill>
          <a:blip r:embed="rId4">
            <a:clrChange>
              <a:clrFrom>
                <a:srgbClr val="FFFFFF"/>
              </a:clrFrom>
              <a:clrTo>
                <a:srgbClr val="FFFFFF">
                  <a:alpha val="0"/>
                </a:srgbClr>
              </a:clrTo>
            </a:clrChange>
          </a:blip>
          <a:srcRect b="83728"/>
          <a:stretch>
            <a:fillRect/>
          </a:stretch>
        </p:blipFill>
        <p:spPr>
          <a:xfrm rot="18686310">
            <a:off x="-219836" y="3696083"/>
            <a:ext cx="3340428" cy="719824"/>
          </a:xfrm>
          <a:prstGeom prst="rect">
            <a:avLst/>
          </a:prstGeom>
        </p:spPr>
      </p:pic>
      <p:pic>
        <p:nvPicPr>
          <p:cNvPr id="21" name="Picture 20">
            <a:extLst>
              <a:ext uri="{FF2B5EF4-FFF2-40B4-BE49-F238E27FC236}">
                <a16:creationId xmlns:a16="http://schemas.microsoft.com/office/drawing/2014/main" id="{EDDB1C7F-6059-5FB8-FD41-85E3DB888F89}"/>
              </a:ext>
            </a:extLst>
          </p:cNvPr>
          <p:cNvPicPr>
            <a:picLocks noChangeAspect="1"/>
          </p:cNvPicPr>
          <p:nvPr/>
        </p:nvPicPr>
        <p:blipFill>
          <a:blip r:embed="rId2">
            <a:clrChange>
              <a:clrFrom>
                <a:srgbClr val="FFFFFF"/>
              </a:clrFrom>
              <a:clrTo>
                <a:srgbClr val="FFFFFF">
                  <a:alpha val="0"/>
                </a:srgbClr>
              </a:clrTo>
            </a:clrChange>
          </a:blip>
          <a:srcRect t="83728"/>
          <a:stretch>
            <a:fillRect/>
          </a:stretch>
        </p:blipFill>
        <p:spPr>
          <a:xfrm rot="18686310">
            <a:off x="6936013" y="4296530"/>
            <a:ext cx="3340428" cy="719824"/>
          </a:xfrm>
          <a:prstGeom prst="rect">
            <a:avLst/>
          </a:prstGeom>
        </p:spPr>
      </p:pic>
    </p:spTree>
    <p:extLst>
      <p:ext uri="{BB962C8B-B14F-4D97-AF65-F5344CB8AC3E}">
        <p14:creationId xmlns:p14="http://schemas.microsoft.com/office/powerpoint/2010/main" val="4200464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18C4-FA75-7AB1-7FEE-F5E3812CABF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F12C55D2-0234-40F3-5F9A-4052FAE92B4E}"/>
              </a:ext>
            </a:extLst>
          </p:cNvPr>
          <p:cNvSpPr>
            <a:spLocks noGrp="1"/>
          </p:cNvSpPr>
          <p:nvPr>
            <p:ph sz="quarter" idx="13"/>
          </p:nvPr>
        </p:nvSpPr>
        <p:spPr/>
        <p:txBody>
          <a:bodyPr/>
          <a:lstStyle/>
          <a:p>
            <a:pPr algn="ctr"/>
            <a:endParaRPr lang="en-AU" sz="2800"/>
          </a:p>
          <a:p>
            <a:pPr algn="ctr"/>
            <a:endParaRPr lang="en-AU" sz="2800"/>
          </a:p>
          <a:p>
            <a:pPr algn="ctr"/>
            <a:r>
              <a:rPr lang="en-AU" sz="3200"/>
              <a:t>Homologous chromosomes</a:t>
            </a:r>
          </a:p>
          <a:p>
            <a:pPr algn="ctr"/>
            <a:r>
              <a:rPr lang="en-AU" sz="3200" b="0"/>
              <a:t>A matching pair of chromosomes that are the same size and have the same genes.</a:t>
            </a:r>
          </a:p>
        </p:txBody>
      </p:sp>
      <p:sp>
        <p:nvSpPr>
          <p:cNvPr id="4" name="Slide Number Placeholder 3">
            <a:extLst>
              <a:ext uri="{FF2B5EF4-FFF2-40B4-BE49-F238E27FC236}">
                <a16:creationId xmlns:a16="http://schemas.microsoft.com/office/drawing/2014/main" id="{39575661-3600-CB36-3030-083FFD41C6D8}"/>
              </a:ext>
            </a:extLst>
          </p:cNvPr>
          <p:cNvSpPr>
            <a:spLocks noGrp="1"/>
          </p:cNvSpPr>
          <p:nvPr>
            <p:ph type="sldNum" sz="quarter" idx="4"/>
          </p:nvPr>
        </p:nvSpPr>
        <p:spPr/>
        <p:txBody>
          <a:bodyPr/>
          <a:lstStyle/>
          <a:p>
            <a:fld id="{29D5CE74-914C-4689-99FC-1AEF49CE2B47}" type="slidenum">
              <a:rPr lang="en-AU" smtClean="0"/>
              <a:pPr/>
              <a:t>12</a:t>
            </a:fld>
            <a:endParaRPr lang="en-AU" sz="1200">
              <a:solidFill>
                <a:schemeClr val="bg2"/>
              </a:solidFill>
            </a:endParaRPr>
          </a:p>
        </p:txBody>
      </p:sp>
      <p:sp>
        <p:nvSpPr>
          <p:cNvPr id="5" name="Footer Placeholder 4">
            <a:extLst>
              <a:ext uri="{FF2B5EF4-FFF2-40B4-BE49-F238E27FC236}">
                <a16:creationId xmlns:a16="http://schemas.microsoft.com/office/drawing/2014/main" id="{7F6D8496-8F65-3966-B74F-CC349C690457}"/>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079275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411A-F7E2-1F5B-49F1-6F4147B4AE27}"/>
              </a:ext>
            </a:extLst>
          </p:cNvPr>
          <p:cNvSpPr>
            <a:spLocks noGrp="1"/>
          </p:cNvSpPr>
          <p:nvPr>
            <p:ph type="title"/>
          </p:nvPr>
        </p:nvSpPr>
        <p:spPr/>
        <p:txBody>
          <a:bodyPr/>
          <a:lstStyle/>
          <a:p>
            <a:r>
              <a:rPr lang="en-AU"/>
              <a:t>Human chromosomes</a:t>
            </a:r>
          </a:p>
        </p:txBody>
      </p:sp>
      <p:pic>
        <p:nvPicPr>
          <p:cNvPr id="8" name="Content Placeholder 7">
            <a:extLst>
              <a:ext uri="{FF2B5EF4-FFF2-40B4-BE49-F238E27FC236}">
                <a16:creationId xmlns:a16="http://schemas.microsoft.com/office/drawing/2014/main" id="{9DE408A6-8F19-05DE-FEEA-69E6FEC3B58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790575" y="2002980"/>
            <a:ext cx="5046663" cy="3229864"/>
          </a:xfrm>
          <a:prstGeom prst="rect">
            <a:avLst/>
          </a:prstGeom>
        </p:spPr>
      </p:pic>
      <p:graphicFrame>
        <p:nvGraphicFramePr>
          <p:cNvPr id="10" name="Content Placeholder 9">
            <a:extLst>
              <a:ext uri="{FF2B5EF4-FFF2-40B4-BE49-F238E27FC236}">
                <a16:creationId xmlns:a16="http://schemas.microsoft.com/office/drawing/2014/main" id="{09B6C745-8DA6-18A4-5883-86F2DCEBBEB2}"/>
              </a:ext>
            </a:extLst>
          </p:cNvPr>
          <p:cNvGraphicFramePr>
            <a:graphicFrameLocks noGrp="1"/>
          </p:cNvGraphicFramePr>
          <p:nvPr>
            <p:ph sz="quarter" idx="14"/>
            <p:extLst>
              <p:ext uri="{D42A27DB-BD31-4B8C-83A1-F6EECF244321}">
                <p14:modId xmlns:p14="http://schemas.microsoft.com/office/powerpoint/2010/main" val="2980461567"/>
              </p:ext>
            </p:extLst>
          </p:nvPr>
        </p:nvGraphicFramePr>
        <p:xfrm>
          <a:off x="989522" y="5232844"/>
          <a:ext cx="4648768" cy="190500"/>
        </p:xfrm>
        <a:graphic>
          <a:graphicData uri="http://schemas.openxmlformats.org/drawingml/2006/table">
            <a:tbl>
              <a:tblPr/>
              <a:tblGrid>
                <a:gridCol w="4648768">
                  <a:extLst>
                    <a:ext uri="{9D8B030D-6E8A-4147-A177-3AD203B41FA5}">
                      <a16:colId xmlns:a16="http://schemas.microsoft.com/office/drawing/2014/main" val="4282773877"/>
                    </a:ext>
                  </a:extLst>
                </a:gridCol>
              </a:tblGrid>
              <a:tr h="190500">
                <a:tc>
                  <a:txBody>
                    <a:bodyPr/>
                    <a:lstStyle/>
                    <a:p>
                      <a:pPr algn="ctr" fontAlgn="b">
                        <a:buNone/>
                      </a:pPr>
                      <a:r>
                        <a:rPr lang="en-AU" sz="900" b="0" i="0" u="none" strike="noStrike">
                          <a:solidFill>
                            <a:srgbClr val="3366CC"/>
                          </a:solidFill>
                          <a:effectLst/>
                          <a:latin typeface="Arial" panose="020B0604020202020204" pitchFamily="34" charset="0"/>
                        </a:rPr>
                        <a:t>Doc. </a:t>
                      </a:r>
                      <a:r>
                        <a:rPr lang="en-AU" sz="900" b="0" i="0" u="none" strike="noStrike" err="1">
                          <a:solidFill>
                            <a:srgbClr val="3366CC"/>
                          </a:solidFill>
                          <a:effectLst/>
                          <a:latin typeface="Arial" panose="020B0604020202020204" pitchFamily="34" charset="0"/>
                        </a:rPr>
                        <a:t>RNDr</a:t>
                      </a:r>
                      <a:r>
                        <a:rPr lang="en-AU" sz="900" b="0" i="0" u="none" strike="noStrike">
                          <a:solidFill>
                            <a:srgbClr val="3366CC"/>
                          </a:solidFill>
                          <a:effectLst/>
                          <a:latin typeface="Arial" panose="020B0604020202020204" pitchFamily="34" charset="0"/>
                        </a:rPr>
                        <a:t>. Josef </a:t>
                      </a:r>
                      <a:r>
                        <a:rPr lang="en-AU" sz="900" b="0" i="0" u="none" strike="noStrike" err="1">
                          <a:solidFill>
                            <a:srgbClr val="3366CC"/>
                          </a:solidFill>
                          <a:effectLst/>
                          <a:latin typeface="Arial" panose="020B0604020202020204" pitchFamily="34" charset="0"/>
                        </a:rPr>
                        <a:t>Reischig</a:t>
                      </a:r>
                      <a:r>
                        <a:rPr lang="en-AU" sz="900" b="0" i="0" u="none" strike="noStrike">
                          <a:solidFill>
                            <a:srgbClr val="3366CC"/>
                          </a:solidFill>
                          <a:effectLst/>
                          <a:latin typeface="Arial" panose="020B0604020202020204" pitchFamily="34" charset="0"/>
                        </a:rPr>
                        <a:t>, </a:t>
                      </a:r>
                      <a:r>
                        <a:rPr lang="en-AU" sz="900" b="0" i="0" u="none" strike="noStrike" err="1">
                          <a:solidFill>
                            <a:srgbClr val="3366CC"/>
                          </a:solidFill>
                          <a:effectLst/>
                          <a:latin typeface="Arial" panose="020B0604020202020204" pitchFamily="34" charset="0"/>
                        </a:rPr>
                        <a:t>CSc</a:t>
                      </a:r>
                      <a:r>
                        <a:rPr lang="en-AU" sz="900" b="0" i="0" u="none" strike="noStrike">
                          <a:solidFill>
                            <a:srgbClr val="3366CC"/>
                          </a:solidFill>
                          <a:effectLst/>
                          <a:latin typeface="Arial" panose="020B0604020202020204" pitchFamily="34" charset="0"/>
                        </a:rPr>
                        <a:t>.</a:t>
                      </a:r>
                      <a:r>
                        <a:rPr lang="en-AU" sz="900" b="0" i="0" u="none" strike="noStrike">
                          <a:solidFill>
                            <a:srgbClr val="362B36"/>
                          </a:solidFill>
                          <a:effectLst/>
                          <a:latin typeface="Arial" panose="020B0604020202020204" pitchFamily="34" charset="0"/>
                        </a:rPr>
                        <a:t>, </a:t>
                      </a:r>
                      <a:r>
                        <a:rPr lang="en-AU" sz="900" b="0" i="0" u="none" strike="noStrike">
                          <a:solidFill>
                            <a:srgbClr val="3366CC"/>
                          </a:solidFill>
                          <a:effectLst/>
                          <a:latin typeface="Arial" panose="020B0604020202020204" pitchFamily="34" charset="0"/>
                        </a:rPr>
                        <a:t>CC BY-SA 3.0</a:t>
                      </a:r>
                      <a:r>
                        <a:rPr lang="en-AU" sz="900" b="0" i="0" u="none" strike="noStrike">
                          <a:solidFill>
                            <a:srgbClr val="362B36"/>
                          </a:solidFill>
                          <a:effectLst/>
                          <a:latin typeface="Arial" panose="020B0604020202020204" pitchFamily="34" charset="0"/>
                        </a:rPr>
                        <a:t>, via Wikimedia Commons</a:t>
                      </a:r>
                      <a:endParaRPr lang="en-AU"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256348301"/>
                  </a:ext>
                </a:extLst>
              </a:tr>
            </a:tbl>
          </a:graphicData>
        </a:graphic>
      </p:graphicFrame>
      <p:sp>
        <p:nvSpPr>
          <p:cNvPr id="5" name="Slide Number Placeholder 4">
            <a:extLst>
              <a:ext uri="{FF2B5EF4-FFF2-40B4-BE49-F238E27FC236}">
                <a16:creationId xmlns:a16="http://schemas.microsoft.com/office/drawing/2014/main" id="{3022E249-561F-068A-01EB-00BAF48E3AF1}"/>
              </a:ext>
            </a:extLst>
          </p:cNvPr>
          <p:cNvSpPr>
            <a:spLocks noGrp="1"/>
          </p:cNvSpPr>
          <p:nvPr>
            <p:ph type="sldNum" sz="quarter" idx="4"/>
          </p:nvPr>
        </p:nvSpPr>
        <p:spPr/>
        <p:txBody>
          <a:bodyPr/>
          <a:lstStyle/>
          <a:p>
            <a:fld id="{29D5CE74-914C-4689-99FC-1AEF49CE2B47}" type="slidenum">
              <a:rPr lang="en-AU" smtClean="0"/>
              <a:pPr/>
              <a:t>13</a:t>
            </a:fld>
            <a:endParaRPr lang="en-AU" sz="1200">
              <a:solidFill>
                <a:schemeClr val="bg2"/>
              </a:solidFill>
            </a:endParaRPr>
          </a:p>
        </p:txBody>
      </p:sp>
      <p:sp>
        <p:nvSpPr>
          <p:cNvPr id="6" name="Footer Placeholder 5">
            <a:extLst>
              <a:ext uri="{FF2B5EF4-FFF2-40B4-BE49-F238E27FC236}">
                <a16:creationId xmlns:a16="http://schemas.microsoft.com/office/drawing/2014/main" id="{D2B9A385-9101-0DCE-E06F-1124DC828F21}"/>
              </a:ext>
            </a:extLst>
          </p:cNvPr>
          <p:cNvSpPr>
            <a:spLocks noGrp="1"/>
          </p:cNvSpPr>
          <p:nvPr>
            <p:ph type="ftr" sz="quarter" idx="15"/>
          </p:nvPr>
        </p:nvSpPr>
        <p:spPr/>
        <p:txBody>
          <a:bodyPr/>
          <a:lstStyle/>
          <a:p>
            <a:r>
              <a:rPr lang="en-AU"/>
              <a:t>scienceconnections.edu.au</a:t>
            </a:r>
          </a:p>
        </p:txBody>
      </p:sp>
      <p:sp>
        <p:nvSpPr>
          <p:cNvPr id="12" name="TextBox 11">
            <a:extLst>
              <a:ext uri="{FF2B5EF4-FFF2-40B4-BE49-F238E27FC236}">
                <a16:creationId xmlns:a16="http://schemas.microsoft.com/office/drawing/2014/main" id="{2F44EB85-E29F-EE3C-70D5-5C5A366F346B}"/>
              </a:ext>
            </a:extLst>
          </p:cNvPr>
          <p:cNvSpPr txBox="1"/>
          <p:nvPr/>
        </p:nvSpPr>
        <p:spPr>
          <a:xfrm>
            <a:off x="6093269" y="5143428"/>
            <a:ext cx="6096000" cy="369332"/>
          </a:xfrm>
          <a:prstGeom prst="rect">
            <a:avLst/>
          </a:prstGeom>
          <a:noFill/>
        </p:spPr>
        <p:txBody>
          <a:bodyPr wrap="square">
            <a:spAutoFit/>
          </a:bodyPr>
          <a:lstStyle/>
          <a:p>
            <a:pPr algn="ctr"/>
            <a:br>
              <a:rPr lang="en-GB" sz="900" b="0" i="0" u="none" strike="noStrike">
                <a:solidFill>
                  <a:srgbClr val="3366CC"/>
                </a:solidFill>
                <a:effectLst/>
                <a:latin typeface="Arial" panose="020B0604020202020204" pitchFamily="34" charset="0"/>
                <a:hlinkClick r:id="rId3"/>
              </a:rPr>
            </a:br>
            <a:r>
              <a:rPr lang="en-GB" sz="900" b="0" i="0" u="none" strike="noStrike">
                <a:solidFill>
                  <a:srgbClr val="3366CC"/>
                </a:solidFill>
                <a:effectLst/>
                <a:latin typeface="Arial" panose="020B0604020202020204" pitchFamily="34" charset="0"/>
                <a:hlinkClick r:id="rId3"/>
              </a:rPr>
              <a:t>National Human Genome Research Institute (NHGRI)</a:t>
            </a:r>
            <a:r>
              <a:rPr lang="en-GB" sz="900" b="0" i="0">
                <a:solidFill>
                  <a:srgbClr val="362B36"/>
                </a:solidFill>
                <a:effectLst/>
                <a:latin typeface="Arial" panose="020B0604020202020204" pitchFamily="34" charset="0"/>
              </a:rPr>
              <a:t>, Public domain, via Wikimedia Commons</a:t>
            </a:r>
            <a:endParaRPr lang="en-AU" sz="900"/>
          </a:p>
        </p:txBody>
      </p:sp>
      <p:pic>
        <p:nvPicPr>
          <p:cNvPr id="14" name="Picture 13">
            <a:extLst>
              <a:ext uri="{FF2B5EF4-FFF2-40B4-BE49-F238E27FC236}">
                <a16:creationId xmlns:a16="http://schemas.microsoft.com/office/drawing/2014/main" id="{B4390594-A862-21BF-9D26-58A88ABCB5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6185" y="2002980"/>
            <a:ext cx="5736669" cy="3229864"/>
          </a:xfrm>
          <a:prstGeom prst="rect">
            <a:avLst/>
          </a:prstGeom>
        </p:spPr>
      </p:pic>
    </p:spTree>
    <p:extLst>
      <p:ext uri="{BB962C8B-B14F-4D97-AF65-F5344CB8AC3E}">
        <p14:creationId xmlns:p14="http://schemas.microsoft.com/office/powerpoint/2010/main" val="1402794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EAE9D0A-34C0-7780-7CD7-7F010B8FA191}"/>
              </a:ext>
            </a:extLst>
          </p:cNvPr>
          <p:cNvSpPr>
            <a:spLocks noGrp="1"/>
          </p:cNvSpPr>
          <p:nvPr>
            <p:ph type="title"/>
          </p:nvPr>
        </p:nvSpPr>
        <p:spPr/>
        <p:txBody>
          <a:bodyPr/>
          <a:lstStyle/>
          <a:p>
            <a:endParaRPr lang="en-AU"/>
          </a:p>
        </p:txBody>
      </p:sp>
      <p:sp>
        <p:nvSpPr>
          <p:cNvPr id="8" name="Content Placeholder 7">
            <a:extLst>
              <a:ext uri="{FF2B5EF4-FFF2-40B4-BE49-F238E27FC236}">
                <a16:creationId xmlns:a16="http://schemas.microsoft.com/office/drawing/2014/main" id="{803DD364-8DFD-EC1A-3B3F-845733058D5D}"/>
              </a:ext>
            </a:extLst>
          </p:cNvPr>
          <p:cNvSpPr>
            <a:spLocks noGrp="1"/>
          </p:cNvSpPr>
          <p:nvPr>
            <p:ph sz="quarter" idx="13"/>
          </p:nvPr>
        </p:nvSpPr>
        <p:spPr/>
        <p:txBody>
          <a:bodyPr/>
          <a:lstStyle/>
          <a:p>
            <a:pPr algn="ctr"/>
            <a:r>
              <a:rPr lang="en-AU" sz="2800"/>
              <a:t>Karyotype</a:t>
            </a:r>
          </a:p>
          <a:p>
            <a:pPr algn="ctr"/>
            <a:r>
              <a:rPr lang="en-AU" sz="2800" b="0"/>
              <a:t>An individual’s complete set of chromosomes that may be arranged in numerical order.</a:t>
            </a:r>
          </a:p>
          <a:p>
            <a:pPr algn="ctr"/>
            <a:r>
              <a:rPr lang="en-AU" sz="2800"/>
              <a:t>Autosomes</a:t>
            </a:r>
          </a:p>
          <a:p>
            <a:pPr algn="ctr"/>
            <a:r>
              <a:rPr lang="en-AU" sz="2800" b="0"/>
              <a:t>Chromosomes that do not determine the sex of an individual.</a:t>
            </a:r>
          </a:p>
          <a:p>
            <a:pPr algn="ctr"/>
            <a:r>
              <a:rPr lang="en-AU" sz="2800"/>
              <a:t>Sex chromosomes</a:t>
            </a:r>
          </a:p>
          <a:p>
            <a:pPr algn="ctr"/>
            <a:r>
              <a:rPr lang="en-AU" sz="2800" b="0"/>
              <a:t>Chromosomes that determine the sex of an individual. </a:t>
            </a:r>
          </a:p>
          <a:p>
            <a:pPr algn="ctr"/>
            <a:r>
              <a:rPr lang="en-AU" sz="2800" b="0"/>
              <a:t>(Human females = XX, Human male = XY)</a:t>
            </a:r>
          </a:p>
        </p:txBody>
      </p:sp>
      <p:sp>
        <p:nvSpPr>
          <p:cNvPr id="5" name="Slide Number Placeholder 4">
            <a:extLst>
              <a:ext uri="{FF2B5EF4-FFF2-40B4-BE49-F238E27FC236}">
                <a16:creationId xmlns:a16="http://schemas.microsoft.com/office/drawing/2014/main" id="{DE4FD6DB-AE33-5E7A-88A0-208680CADB8B}"/>
              </a:ext>
            </a:extLst>
          </p:cNvPr>
          <p:cNvSpPr>
            <a:spLocks noGrp="1"/>
          </p:cNvSpPr>
          <p:nvPr>
            <p:ph type="sldNum" sz="quarter" idx="4"/>
          </p:nvPr>
        </p:nvSpPr>
        <p:spPr/>
        <p:txBody>
          <a:bodyPr/>
          <a:lstStyle/>
          <a:p>
            <a:fld id="{29D5CE74-914C-4689-99FC-1AEF49CE2B47}" type="slidenum">
              <a:rPr lang="en-AU" smtClean="0"/>
              <a:pPr/>
              <a:t>14</a:t>
            </a:fld>
            <a:endParaRPr lang="en-AU" sz="1200">
              <a:solidFill>
                <a:schemeClr val="bg2"/>
              </a:solidFill>
            </a:endParaRPr>
          </a:p>
        </p:txBody>
      </p:sp>
      <p:sp>
        <p:nvSpPr>
          <p:cNvPr id="6" name="Footer Placeholder 5">
            <a:extLst>
              <a:ext uri="{FF2B5EF4-FFF2-40B4-BE49-F238E27FC236}">
                <a16:creationId xmlns:a16="http://schemas.microsoft.com/office/drawing/2014/main" id="{67F6245D-24C1-DB50-BEC4-29E29180E2E1}"/>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4177970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89A8C-FC35-FD9A-D22A-E09DF5823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E6271-6578-E1FC-B0C7-BA243303F8D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0F895C61-D3A8-9668-02B4-66F4C7C6AD42}"/>
              </a:ext>
            </a:extLst>
          </p:cNvPr>
          <p:cNvSpPr>
            <a:spLocks noGrp="1"/>
          </p:cNvSpPr>
          <p:nvPr>
            <p:ph sz="quarter" idx="13"/>
          </p:nvPr>
        </p:nvSpPr>
        <p:spPr>
          <a:xfrm>
            <a:off x="5490076" y="1691999"/>
            <a:ext cx="5916258" cy="3852000"/>
          </a:xfrm>
        </p:spPr>
        <p:txBody>
          <a:bodyPr/>
          <a:lstStyle/>
          <a:p>
            <a:pPr algn="ctr"/>
            <a:endParaRPr lang="en-AU" sz="2800"/>
          </a:p>
          <a:p>
            <a:pPr algn="ctr"/>
            <a:endParaRPr lang="en-AU" sz="2800"/>
          </a:p>
          <a:p>
            <a:pPr algn="ctr"/>
            <a:r>
              <a:rPr lang="en-AU" sz="3200"/>
              <a:t>Gene</a:t>
            </a:r>
          </a:p>
          <a:p>
            <a:pPr algn="ctr"/>
            <a:r>
              <a:rPr lang="en-AU" sz="3200" b="0"/>
              <a:t>A section of DNA that has a function.</a:t>
            </a:r>
          </a:p>
        </p:txBody>
      </p:sp>
      <p:sp>
        <p:nvSpPr>
          <p:cNvPr id="4" name="Slide Number Placeholder 3">
            <a:extLst>
              <a:ext uri="{FF2B5EF4-FFF2-40B4-BE49-F238E27FC236}">
                <a16:creationId xmlns:a16="http://schemas.microsoft.com/office/drawing/2014/main" id="{C776A498-240A-CC77-6955-647CC4EFA796}"/>
              </a:ext>
            </a:extLst>
          </p:cNvPr>
          <p:cNvSpPr>
            <a:spLocks noGrp="1"/>
          </p:cNvSpPr>
          <p:nvPr>
            <p:ph type="sldNum" sz="quarter" idx="4"/>
          </p:nvPr>
        </p:nvSpPr>
        <p:spPr/>
        <p:txBody>
          <a:bodyPr/>
          <a:lstStyle/>
          <a:p>
            <a:fld id="{29D5CE74-914C-4689-99FC-1AEF49CE2B47}" type="slidenum">
              <a:rPr lang="en-AU" smtClean="0"/>
              <a:pPr/>
              <a:t>15</a:t>
            </a:fld>
            <a:endParaRPr lang="en-AU" sz="1200">
              <a:solidFill>
                <a:schemeClr val="bg2"/>
              </a:solidFill>
            </a:endParaRPr>
          </a:p>
        </p:txBody>
      </p:sp>
      <p:sp>
        <p:nvSpPr>
          <p:cNvPr id="5" name="Footer Placeholder 4">
            <a:extLst>
              <a:ext uri="{FF2B5EF4-FFF2-40B4-BE49-F238E27FC236}">
                <a16:creationId xmlns:a16="http://schemas.microsoft.com/office/drawing/2014/main" id="{77E9108D-77A9-2276-04D4-D949A174E3C5}"/>
              </a:ext>
            </a:extLst>
          </p:cNvPr>
          <p:cNvSpPr>
            <a:spLocks noGrp="1"/>
          </p:cNvSpPr>
          <p:nvPr>
            <p:ph type="ftr" sz="quarter" idx="14"/>
          </p:nvPr>
        </p:nvSpPr>
        <p:spPr/>
        <p:txBody>
          <a:bodyPr/>
          <a:lstStyle/>
          <a:p>
            <a:r>
              <a:rPr lang="en-AU"/>
              <a:t>scienceconnections.edu.au</a:t>
            </a:r>
          </a:p>
        </p:txBody>
      </p:sp>
      <p:pic>
        <p:nvPicPr>
          <p:cNvPr id="6" name="Content Placeholder 6">
            <a:extLst>
              <a:ext uri="{FF2B5EF4-FFF2-40B4-BE49-F238E27FC236}">
                <a16:creationId xmlns:a16="http://schemas.microsoft.com/office/drawing/2014/main" id="{CC2D4847-3ED8-5D4A-9AD2-423EBC495241}"/>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785665" y="1530322"/>
            <a:ext cx="4540314" cy="4373836"/>
          </a:xfrm>
          <a:prstGeom prst="rect">
            <a:avLst/>
          </a:prstGeom>
          <a:noFill/>
        </p:spPr>
      </p:pic>
      <p:graphicFrame>
        <p:nvGraphicFramePr>
          <p:cNvPr id="7" name="Table 6">
            <a:extLst>
              <a:ext uri="{FF2B5EF4-FFF2-40B4-BE49-F238E27FC236}">
                <a16:creationId xmlns:a16="http://schemas.microsoft.com/office/drawing/2014/main" id="{9D90B82E-7801-5823-AEC0-BD841F405B2C}"/>
              </a:ext>
            </a:extLst>
          </p:cNvPr>
          <p:cNvGraphicFramePr>
            <a:graphicFrameLocks noGrp="1"/>
          </p:cNvGraphicFramePr>
          <p:nvPr>
            <p:extLst>
              <p:ext uri="{D42A27DB-BD31-4B8C-83A1-F6EECF244321}">
                <p14:modId xmlns:p14="http://schemas.microsoft.com/office/powerpoint/2010/main" val="1143007847"/>
              </p:ext>
            </p:extLst>
          </p:nvPr>
        </p:nvGraphicFramePr>
        <p:xfrm>
          <a:off x="1459831" y="5956239"/>
          <a:ext cx="4030245" cy="177165"/>
        </p:xfrm>
        <a:graphic>
          <a:graphicData uri="http://schemas.openxmlformats.org/drawingml/2006/table">
            <a:tbl>
              <a:tblPr/>
              <a:tblGrid>
                <a:gridCol w="4030245">
                  <a:extLst>
                    <a:ext uri="{9D8B030D-6E8A-4147-A177-3AD203B41FA5}">
                      <a16:colId xmlns:a16="http://schemas.microsoft.com/office/drawing/2014/main" val="2466391499"/>
                    </a:ext>
                  </a:extLst>
                </a:gridCol>
              </a:tblGrid>
              <a:tr h="114361">
                <a:tc>
                  <a:txBody>
                    <a:bodyPr/>
                    <a:lstStyle/>
                    <a:p>
                      <a:pPr algn="l" fontAlgn="b">
                        <a:buNone/>
                      </a:pPr>
                      <a:r>
                        <a:rPr lang="en-AU" sz="1100" b="0" i="0" u="sng" strike="noStrike">
                          <a:solidFill>
                            <a:srgbClr val="467886"/>
                          </a:solidFill>
                          <a:effectLst/>
                          <a:latin typeface="Aptos Narrow" panose="020B0004020202020204" pitchFamily="34" charset="0"/>
                          <a:hlinkClick r:id="rId3"/>
                        </a:rPr>
                        <a:t>Darryl Leja, NHGRI, Public domain, via Wikimedia Commons</a:t>
                      </a:r>
                      <a:endParaRPr lang="en-AU" sz="1100" b="0" i="0" u="sng" strike="noStrike">
                        <a:solidFill>
                          <a:srgbClr val="467886"/>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570456616"/>
                  </a:ext>
                </a:extLst>
              </a:tr>
            </a:tbl>
          </a:graphicData>
        </a:graphic>
      </p:graphicFrame>
      <p:cxnSp>
        <p:nvCxnSpPr>
          <p:cNvPr id="9" name="Straight Arrow Connector 8">
            <a:extLst>
              <a:ext uri="{FF2B5EF4-FFF2-40B4-BE49-F238E27FC236}">
                <a16:creationId xmlns:a16="http://schemas.microsoft.com/office/drawing/2014/main" id="{4CA8FD96-EE86-62C3-8B3D-D7283E8A68B7}"/>
              </a:ext>
            </a:extLst>
          </p:cNvPr>
          <p:cNvCxnSpPr/>
          <p:nvPr/>
        </p:nvCxnSpPr>
        <p:spPr>
          <a:xfrm>
            <a:off x="1459831" y="4539916"/>
            <a:ext cx="1187116" cy="1004083"/>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253E852-27B2-3509-7221-CDCCCB919E06}"/>
              </a:ext>
            </a:extLst>
          </p:cNvPr>
          <p:cNvSpPr txBox="1"/>
          <p:nvPr/>
        </p:nvSpPr>
        <p:spPr>
          <a:xfrm>
            <a:off x="1953461" y="4636168"/>
            <a:ext cx="1203158" cy="461537"/>
          </a:xfrm>
          <a:prstGeom prst="rect">
            <a:avLst/>
          </a:prstGeom>
          <a:noFill/>
        </p:spPr>
        <p:txBody>
          <a:bodyPr wrap="square" rtlCol="0">
            <a:spAutoFit/>
          </a:bodyPr>
          <a:lstStyle/>
          <a:p>
            <a:r>
              <a:rPr lang="en-AU">
                <a:solidFill>
                  <a:srgbClr val="FF0000"/>
                </a:solidFill>
              </a:rPr>
              <a:t>Gene</a:t>
            </a:r>
          </a:p>
        </p:txBody>
      </p:sp>
    </p:spTree>
    <p:extLst>
      <p:ext uri="{BB962C8B-B14F-4D97-AF65-F5344CB8AC3E}">
        <p14:creationId xmlns:p14="http://schemas.microsoft.com/office/powerpoint/2010/main" val="3855285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AF704-4156-BC05-AEEA-14BEBC1DCD57}"/>
              </a:ext>
            </a:extLst>
          </p:cNvPr>
          <p:cNvSpPr>
            <a:spLocks noGrp="1"/>
          </p:cNvSpPr>
          <p:nvPr>
            <p:ph type="title"/>
          </p:nvPr>
        </p:nvSpPr>
        <p:spPr/>
        <p:txBody>
          <a:bodyPr/>
          <a:lstStyle/>
          <a:p>
            <a:r>
              <a:rPr lang="en-AU"/>
              <a:t>Compare genetic structures to analogy</a:t>
            </a:r>
          </a:p>
        </p:txBody>
      </p:sp>
      <p:graphicFrame>
        <p:nvGraphicFramePr>
          <p:cNvPr id="6" name="Content Placeholder 5">
            <a:extLst>
              <a:ext uri="{FF2B5EF4-FFF2-40B4-BE49-F238E27FC236}">
                <a16:creationId xmlns:a16="http://schemas.microsoft.com/office/drawing/2014/main" id="{D50B4C32-6C4B-B02F-F951-659920C6A437}"/>
              </a:ext>
            </a:extLst>
          </p:cNvPr>
          <p:cNvGraphicFramePr>
            <a:graphicFrameLocks noGrp="1"/>
          </p:cNvGraphicFramePr>
          <p:nvPr>
            <p:ph sz="quarter" idx="13"/>
            <p:extLst>
              <p:ext uri="{D42A27DB-BD31-4B8C-83A1-F6EECF244321}">
                <p14:modId xmlns:p14="http://schemas.microsoft.com/office/powerpoint/2010/main" val="1501635498"/>
              </p:ext>
            </p:extLst>
          </p:nvPr>
        </p:nvGraphicFramePr>
        <p:xfrm>
          <a:off x="790575" y="1692275"/>
          <a:ext cx="10615611" cy="4389120"/>
        </p:xfrm>
        <a:graphic>
          <a:graphicData uri="http://schemas.openxmlformats.org/drawingml/2006/table">
            <a:tbl>
              <a:tblPr firstRow="1" bandRow="1">
                <a:tableStyleId>{69012ECD-51FC-41F1-AA8D-1B2483CD663E}</a:tableStyleId>
              </a:tblPr>
              <a:tblGrid>
                <a:gridCol w="3538537">
                  <a:extLst>
                    <a:ext uri="{9D8B030D-6E8A-4147-A177-3AD203B41FA5}">
                      <a16:colId xmlns:a16="http://schemas.microsoft.com/office/drawing/2014/main" val="442043260"/>
                    </a:ext>
                  </a:extLst>
                </a:gridCol>
                <a:gridCol w="3538537">
                  <a:extLst>
                    <a:ext uri="{9D8B030D-6E8A-4147-A177-3AD203B41FA5}">
                      <a16:colId xmlns:a16="http://schemas.microsoft.com/office/drawing/2014/main" val="3220103485"/>
                    </a:ext>
                  </a:extLst>
                </a:gridCol>
                <a:gridCol w="3538537">
                  <a:extLst>
                    <a:ext uri="{9D8B030D-6E8A-4147-A177-3AD203B41FA5}">
                      <a16:colId xmlns:a16="http://schemas.microsoft.com/office/drawing/2014/main" val="277675960"/>
                    </a:ext>
                  </a:extLst>
                </a:gridCol>
              </a:tblGrid>
              <a:tr h="370840">
                <a:tc>
                  <a:txBody>
                    <a:bodyPr/>
                    <a:lstStyle/>
                    <a:p>
                      <a:pPr algn="ctr"/>
                      <a:r>
                        <a:rPr lang="en-AU" sz="3600"/>
                        <a:t>Genetic structure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3600"/>
                        <a:t>Wool analogy similarities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3600"/>
                        <a:t>Wool analogy differences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828723"/>
                  </a:ext>
                </a:extLst>
              </a:tr>
              <a:tr h="370840">
                <a:tc>
                  <a:txBody>
                    <a:bodyPr/>
                    <a:lstStyle/>
                    <a:p>
                      <a:pPr algn="ctr"/>
                      <a:endParaRPr lang="en-AU" sz="3200"/>
                    </a:p>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6258107"/>
                  </a:ext>
                </a:extLst>
              </a:tr>
              <a:tr h="370840">
                <a:tc>
                  <a:txBody>
                    <a:bodyPr/>
                    <a:lstStyle/>
                    <a:p>
                      <a:pPr algn="ctr"/>
                      <a:endParaRPr lang="en-AU" sz="3200"/>
                    </a:p>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9876450"/>
                  </a:ext>
                </a:extLst>
              </a:tr>
              <a:tr h="370840">
                <a:tc>
                  <a:txBody>
                    <a:bodyPr/>
                    <a:lstStyle/>
                    <a:p>
                      <a:pPr algn="ctr"/>
                      <a:endParaRPr lang="en-AU" sz="3200"/>
                    </a:p>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1648653"/>
                  </a:ext>
                </a:extLst>
              </a:tr>
            </a:tbl>
          </a:graphicData>
        </a:graphic>
      </p:graphicFrame>
      <p:sp>
        <p:nvSpPr>
          <p:cNvPr id="4" name="Slide Number Placeholder 3">
            <a:extLst>
              <a:ext uri="{FF2B5EF4-FFF2-40B4-BE49-F238E27FC236}">
                <a16:creationId xmlns:a16="http://schemas.microsoft.com/office/drawing/2014/main" id="{8B505AAA-C742-F264-CD0C-3418D5991F6B}"/>
              </a:ext>
            </a:extLst>
          </p:cNvPr>
          <p:cNvSpPr>
            <a:spLocks noGrp="1"/>
          </p:cNvSpPr>
          <p:nvPr>
            <p:ph type="sldNum" sz="quarter" idx="4"/>
          </p:nvPr>
        </p:nvSpPr>
        <p:spPr/>
        <p:txBody>
          <a:bodyPr/>
          <a:lstStyle/>
          <a:p>
            <a:fld id="{29D5CE74-914C-4689-99FC-1AEF49CE2B47}" type="slidenum">
              <a:rPr lang="en-AU" smtClean="0"/>
              <a:pPr/>
              <a:t>16</a:t>
            </a:fld>
            <a:endParaRPr lang="en-AU" sz="1200">
              <a:solidFill>
                <a:schemeClr val="bg2"/>
              </a:solidFill>
            </a:endParaRPr>
          </a:p>
        </p:txBody>
      </p:sp>
      <p:sp>
        <p:nvSpPr>
          <p:cNvPr id="5" name="Footer Placeholder 4">
            <a:extLst>
              <a:ext uri="{FF2B5EF4-FFF2-40B4-BE49-F238E27FC236}">
                <a16:creationId xmlns:a16="http://schemas.microsoft.com/office/drawing/2014/main" id="{712FF918-1EAA-A3B4-9939-02663DE1DFFB}"/>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4182210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7AC90-763B-D31E-9601-34650A278F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46FB94-EF29-2B46-E5D9-E7FC390C3F73}"/>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AB96468-ED35-33D3-B68C-EC3DCD2B934F}"/>
              </a:ext>
            </a:extLst>
          </p:cNvPr>
          <p:cNvSpPr>
            <a:spLocks noGrp="1"/>
          </p:cNvSpPr>
          <p:nvPr>
            <p:ph sz="quarter" idx="13"/>
          </p:nvPr>
        </p:nvSpPr>
        <p:spPr/>
        <p:txBody>
          <a:bodyPr/>
          <a:lstStyle/>
          <a:p>
            <a:pPr algn="ctr"/>
            <a:endParaRPr lang="en-AU" sz="2800"/>
          </a:p>
          <a:p>
            <a:pPr algn="ctr"/>
            <a:endParaRPr lang="en-AU" sz="2800"/>
          </a:p>
          <a:p>
            <a:pPr algn="ctr"/>
            <a:r>
              <a:rPr lang="en-AU" sz="3200"/>
              <a:t>Allele</a:t>
            </a:r>
          </a:p>
          <a:p>
            <a:pPr algn="ctr"/>
            <a:r>
              <a:rPr lang="en-AU" sz="3200" b="0"/>
              <a:t>Alternative types of the same gene at the same location on a homologous chromosome.</a:t>
            </a:r>
          </a:p>
        </p:txBody>
      </p:sp>
      <p:sp>
        <p:nvSpPr>
          <p:cNvPr id="4" name="Slide Number Placeholder 3">
            <a:extLst>
              <a:ext uri="{FF2B5EF4-FFF2-40B4-BE49-F238E27FC236}">
                <a16:creationId xmlns:a16="http://schemas.microsoft.com/office/drawing/2014/main" id="{2C0E0B3B-6F29-35B9-5A95-72A34B33E41C}"/>
              </a:ext>
            </a:extLst>
          </p:cNvPr>
          <p:cNvSpPr>
            <a:spLocks noGrp="1"/>
          </p:cNvSpPr>
          <p:nvPr>
            <p:ph type="sldNum" sz="quarter" idx="4"/>
          </p:nvPr>
        </p:nvSpPr>
        <p:spPr/>
        <p:txBody>
          <a:bodyPr/>
          <a:lstStyle/>
          <a:p>
            <a:fld id="{29D5CE74-914C-4689-99FC-1AEF49CE2B47}" type="slidenum">
              <a:rPr lang="en-AU" smtClean="0"/>
              <a:pPr/>
              <a:t>17</a:t>
            </a:fld>
            <a:endParaRPr lang="en-AU" sz="1200">
              <a:solidFill>
                <a:schemeClr val="bg2"/>
              </a:solidFill>
            </a:endParaRPr>
          </a:p>
        </p:txBody>
      </p:sp>
      <p:sp>
        <p:nvSpPr>
          <p:cNvPr id="5" name="Footer Placeholder 4">
            <a:extLst>
              <a:ext uri="{FF2B5EF4-FFF2-40B4-BE49-F238E27FC236}">
                <a16:creationId xmlns:a16="http://schemas.microsoft.com/office/drawing/2014/main" id="{11891FFA-6883-D02D-7A37-F2BE1F4D2411}"/>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59783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CD482-4AF0-0503-68AF-E22D6FC3AD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DB07D-91D3-2CE1-76E5-C133EC88E69C}"/>
              </a:ext>
            </a:extLst>
          </p:cNvPr>
          <p:cNvSpPr>
            <a:spLocks noGrp="1"/>
          </p:cNvSpPr>
          <p:nvPr>
            <p:ph type="title"/>
          </p:nvPr>
        </p:nvSpPr>
        <p:spPr>
          <a:xfrm>
            <a:off x="789935" y="711261"/>
            <a:ext cx="10616400" cy="531544"/>
          </a:xfrm>
        </p:spPr>
        <p:txBody>
          <a:bodyPr anchor="t">
            <a:normAutofit/>
          </a:bodyPr>
          <a:lstStyle/>
          <a:p>
            <a:r>
              <a:rPr lang="en-GB"/>
              <a:t>How is a gold chain like a chromosome?</a:t>
            </a:r>
            <a:endParaRPr lang="en-AU"/>
          </a:p>
        </p:txBody>
      </p:sp>
      <p:pic>
        <p:nvPicPr>
          <p:cNvPr id="7" name="Content Placeholder 6">
            <a:extLst>
              <a:ext uri="{FF2B5EF4-FFF2-40B4-BE49-F238E27FC236}">
                <a16:creationId xmlns:a16="http://schemas.microsoft.com/office/drawing/2014/main" id="{BD3B7603-546A-013C-B7F6-3F553C1B29BC}"/>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a:xfrm>
            <a:off x="789935" y="1692000"/>
            <a:ext cx="10616400" cy="3852000"/>
          </a:xfrm>
          <a:prstGeom prst="rect">
            <a:avLst/>
          </a:prstGeom>
          <a:noFill/>
        </p:spPr>
      </p:pic>
      <p:sp>
        <p:nvSpPr>
          <p:cNvPr id="4" name="Slide Number Placeholder 3">
            <a:extLst>
              <a:ext uri="{FF2B5EF4-FFF2-40B4-BE49-F238E27FC236}">
                <a16:creationId xmlns:a16="http://schemas.microsoft.com/office/drawing/2014/main" id="{A959AD92-B92C-3644-9FB0-95A58BEFE738}"/>
              </a:ext>
            </a:extLst>
          </p:cNvPr>
          <p:cNvSpPr>
            <a:spLocks noGrp="1"/>
          </p:cNvSpPr>
          <p:nvPr>
            <p:ph type="sldNum" sz="quarter" idx="4"/>
          </p:nvPr>
        </p:nvSpPr>
        <p:spPr>
          <a:xfrm>
            <a:off x="10686511" y="6259585"/>
            <a:ext cx="719824" cy="310740"/>
          </a:xfrm>
        </p:spPr>
        <p:txBody>
          <a:bodyPr anchor="ctr">
            <a:normAutofit/>
          </a:bodyPr>
          <a:lstStyle/>
          <a:p>
            <a:pPr>
              <a:spcAft>
                <a:spcPts val="600"/>
              </a:spcAft>
            </a:pPr>
            <a:fld id="{29D5CE74-914C-4689-99FC-1AEF49CE2B47}" type="slidenum">
              <a:rPr lang="en-AU" smtClean="0"/>
              <a:pPr>
                <a:spcAft>
                  <a:spcPts val="600"/>
                </a:spcAft>
              </a:pPr>
              <a:t>18</a:t>
            </a:fld>
            <a:endParaRPr lang="en-AU"/>
          </a:p>
        </p:txBody>
      </p:sp>
      <p:sp>
        <p:nvSpPr>
          <p:cNvPr id="5" name="Footer Placeholder 4">
            <a:extLst>
              <a:ext uri="{FF2B5EF4-FFF2-40B4-BE49-F238E27FC236}">
                <a16:creationId xmlns:a16="http://schemas.microsoft.com/office/drawing/2014/main" id="{931C4A4F-8ACA-0941-69B5-82384DF2DAE5}"/>
              </a:ext>
            </a:extLst>
          </p:cNvPr>
          <p:cNvSpPr>
            <a:spLocks noGrp="1"/>
          </p:cNvSpPr>
          <p:nvPr>
            <p:ph type="ftr" sz="quarter" idx="16"/>
          </p:nvPr>
        </p:nvSpPr>
        <p:spPr>
          <a:xfrm>
            <a:off x="3985527" y="6264315"/>
            <a:ext cx="4220946" cy="310740"/>
          </a:xfrm>
        </p:spPr>
        <p:txBody>
          <a:bodyPr anchor="ctr">
            <a:normAutofit/>
          </a:bodyPr>
          <a:lstStyle/>
          <a:p>
            <a:pPr>
              <a:spcAft>
                <a:spcPts val="600"/>
              </a:spcAft>
            </a:pPr>
            <a:r>
              <a:rPr lang="en-AU"/>
              <a:t>scienceconnections.edu.au</a:t>
            </a:r>
          </a:p>
        </p:txBody>
      </p:sp>
      <p:graphicFrame>
        <p:nvGraphicFramePr>
          <p:cNvPr id="8" name="Table 7">
            <a:extLst>
              <a:ext uri="{FF2B5EF4-FFF2-40B4-BE49-F238E27FC236}">
                <a16:creationId xmlns:a16="http://schemas.microsoft.com/office/drawing/2014/main" id="{72E18AB5-0F6E-525A-1181-C23FF0E40DF8}"/>
              </a:ext>
            </a:extLst>
          </p:cNvPr>
          <p:cNvGraphicFramePr>
            <a:graphicFrameLocks noGrp="1"/>
          </p:cNvGraphicFramePr>
          <p:nvPr>
            <p:extLst>
              <p:ext uri="{D42A27DB-BD31-4B8C-83A1-F6EECF244321}">
                <p14:modId xmlns:p14="http://schemas.microsoft.com/office/powerpoint/2010/main" val="217153276"/>
              </p:ext>
            </p:extLst>
          </p:nvPr>
        </p:nvGraphicFramePr>
        <p:xfrm>
          <a:off x="7940841" y="5581594"/>
          <a:ext cx="3785937" cy="190500"/>
        </p:xfrm>
        <a:graphic>
          <a:graphicData uri="http://schemas.openxmlformats.org/drawingml/2006/table">
            <a:tbl>
              <a:tblPr/>
              <a:tblGrid>
                <a:gridCol w="3785937">
                  <a:extLst>
                    <a:ext uri="{9D8B030D-6E8A-4147-A177-3AD203B41FA5}">
                      <a16:colId xmlns:a16="http://schemas.microsoft.com/office/drawing/2014/main" val="76137176"/>
                    </a:ext>
                  </a:extLst>
                </a:gridCol>
              </a:tblGrid>
              <a:tr h="190500">
                <a:tc>
                  <a:txBody>
                    <a:bodyPr/>
                    <a:lstStyle/>
                    <a:p>
                      <a:pPr algn="ctr" fontAlgn="b">
                        <a:buNone/>
                      </a:pPr>
                      <a:r>
                        <a:rPr lang="en-GB" sz="900" b="0" i="0" u="none" strike="noStrike" err="1">
                          <a:solidFill>
                            <a:srgbClr val="3366CC"/>
                          </a:solidFill>
                          <a:effectLst/>
                          <a:latin typeface="Arial" panose="020B0604020202020204" pitchFamily="34" charset="0"/>
                        </a:rPr>
                        <a:t>W.carter</a:t>
                      </a:r>
                      <a:r>
                        <a:rPr lang="en-GB" sz="900" b="0" i="0" u="none" strike="noStrike">
                          <a:solidFill>
                            <a:srgbClr val="362B36"/>
                          </a:solidFill>
                          <a:effectLst/>
                          <a:latin typeface="Arial" panose="020B0604020202020204" pitchFamily="34" charset="0"/>
                        </a:rPr>
                        <a:t>, </a:t>
                      </a:r>
                      <a:r>
                        <a:rPr lang="en-GB" sz="900" b="0" i="0" u="none" strike="noStrike">
                          <a:solidFill>
                            <a:srgbClr val="3366CC"/>
                          </a:solidFill>
                          <a:effectLst/>
                          <a:latin typeface="Arial" panose="020B0604020202020204" pitchFamily="34" charset="0"/>
                        </a:rPr>
                        <a:t>CC BY-SA 4.0</a:t>
                      </a:r>
                      <a:r>
                        <a:rPr lang="en-GB" sz="900" b="0" i="0" u="none" strike="noStrike">
                          <a:solidFill>
                            <a:srgbClr val="362B36"/>
                          </a:solidFill>
                          <a:effectLst/>
                          <a:latin typeface="Arial" panose="020B0604020202020204" pitchFamily="34" charset="0"/>
                        </a:rPr>
                        <a:t>, via Wikimedia Commons</a:t>
                      </a:r>
                      <a:endParaRPr lang="en-GB"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068381338"/>
                  </a:ext>
                </a:extLst>
              </a:tr>
            </a:tbl>
          </a:graphicData>
        </a:graphic>
      </p:graphicFrame>
    </p:spTree>
    <p:extLst>
      <p:ext uri="{BB962C8B-B14F-4D97-AF65-F5344CB8AC3E}">
        <p14:creationId xmlns:p14="http://schemas.microsoft.com/office/powerpoint/2010/main" val="453264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127AB-FE6D-CFDB-DF48-D4578C5EE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1FB863-C7E6-57A2-CB49-CA89A6B74AD9}"/>
              </a:ext>
            </a:extLst>
          </p:cNvPr>
          <p:cNvSpPr>
            <a:spLocks noGrp="1"/>
          </p:cNvSpPr>
          <p:nvPr>
            <p:ph type="title"/>
          </p:nvPr>
        </p:nvSpPr>
        <p:spPr/>
        <p:txBody>
          <a:bodyPr/>
          <a:lstStyle/>
          <a:p>
            <a:r>
              <a:rPr lang="en-AU"/>
              <a:t>L3 Inquire</a:t>
            </a:r>
          </a:p>
        </p:txBody>
      </p:sp>
      <p:sp>
        <p:nvSpPr>
          <p:cNvPr id="4" name="Text Placeholder 3">
            <a:extLst>
              <a:ext uri="{FF2B5EF4-FFF2-40B4-BE49-F238E27FC236}">
                <a16:creationId xmlns:a16="http://schemas.microsoft.com/office/drawing/2014/main" id="{C4C0DE17-E1DD-6F06-9A95-151B92E438EE}"/>
              </a:ext>
            </a:extLst>
          </p:cNvPr>
          <p:cNvSpPr>
            <a:spLocks noGrp="1"/>
          </p:cNvSpPr>
          <p:nvPr>
            <p:ph type="body" sz="quarter" idx="10"/>
          </p:nvPr>
        </p:nvSpPr>
        <p:spPr/>
        <p:txBody>
          <a:bodyPr/>
          <a:lstStyle/>
          <a:p>
            <a:r>
              <a:rPr lang="en-AU"/>
              <a:t>Modelling DNA</a:t>
            </a:r>
          </a:p>
        </p:txBody>
      </p:sp>
      <p:sp>
        <p:nvSpPr>
          <p:cNvPr id="6" name="Slide Number Placeholder 5">
            <a:extLst>
              <a:ext uri="{FF2B5EF4-FFF2-40B4-BE49-F238E27FC236}">
                <a16:creationId xmlns:a16="http://schemas.microsoft.com/office/drawing/2014/main" id="{FAEE00EB-DB98-3AD3-2DB7-C38EA4BFA48F}"/>
              </a:ext>
            </a:extLst>
          </p:cNvPr>
          <p:cNvSpPr>
            <a:spLocks noGrp="1"/>
          </p:cNvSpPr>
          <p:nvPr>
            <p:ph type="sldNum" sz="quarter" idx="4"/>
          </p:nvPr>
        </p:nvSpPr>
        <p:spPr/>
        <p:txBody>
          <a:bodyPr/>
          <a:lstStyle/>
          <a:p>
            <a:fld id="{29D5CE74-914C-4689-99FC-1AEF49CE2B47}" type="slidenum">
              <a:rPr lang="en-AU" smtClean="0"/>
              <a:pPr/>
              <a:t>19</a:t>
            </a:fld>
            <a:endParaRPr lang="en-AU" sz="1200">
              <a:solidFill>
                <a:schemeClr val="bg2"/>
              </a:solidFill>
            </a:endParaRPr>
          </a:p>
        </p:txBody>
      </p:sp>
      <p:sp>
        <p:nvSpPr>
          <p:cNvPr id="5" name="Footer Placeholder 4">
            <a:extLst>
              <a:ext uri="{FF2B5EF4-FFF2-40B4-BE49-F238E27FC236}">
                <a16:creationId xmlns:a16="http://schemas.microsoft.com/office/drawing/2014/main" id="{5BAEF5BF-C0E2-98E0-EC46-9DEB64086CD1}"/>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1636448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79F65-DED3-51CD-D94E-54CA5EA781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25C096-C755-8F04-04A7-42478469BE51}"/>
              </a:ext>
            </a:extLst>
          </p:cNvPr>
          <p:cNvSpPr>
            <a:spLocks noGrp="1"/>
          </p:cNvSpPr>
          <p:nvPr>
            <p:ph type="title"/>
          </p:nvPr>
        </p:nvSpPr>
        <p:spPr/>
        <p:txBody>
          <a:bodyPr/>
          <a:lstStyle/>
          <a:p>
            <a:r>
              <a:rPr lang="en-AU"/>
              <a:t>What are the strengths and limitations of this analogy?</a:t>
            </a:r>
          </a:p>
        </p:txBody>
      </p:sp>
      <p:pic>
        <p:nvPicPr>
          <p:cNvPr id="7" name="Content Placeholder 6">
            <a:extLst>
              <a:ext uri="{FF2B5EF4-FFF2-40B4-BE49-F238E27FC236}">
                <a16:creationId xmlns:a16="http://schemas.microsoft.com/office/drawing/2014/main" id="{48443A8A-8FB5-3945-C787-C730E00EB946}"/>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rot="16200000">
            <a:off x="6245342" y="2624215"/>
            <a:ext cx="4508833" cy="2536218"/>
          </a:xfrm>
          <a:prstGeom prst="rect">
            <a:avLst/>
          </a:prstGeom>
        </p:spPr>
      </p:pic>
      <p:sp>
        <p:nvSpPr>
          <p:cNvPr id="4" name="Slide Number Placeholder 3">
            <a:extLst>
              <a:ext uri="{FF2B5EF4-FFF2-40B4-BE49-F238E27FC236}">
                <a16:creationId xmlns:a16="http://schemas.microsoft.com/office/drawing/2014/main" id="{21A4F763-C0FC-19C2-A58C-A96C33E311A3}"/>
              </a:ext>
            </a:extLst>
          </p:cNvPr>
          <p:cNvSpPr>
            <a:spLocks noGrp="1"/>
          </p:cNvSpPr>
          <p:nvPr>
            <p:ph type="sldNum" sz="quarter" idx="4"/>
          </p:nvPr>
        </p:nvSpPr>
        <p:spPr/>
        <p:txBody>
          <a:bodyPr/>
          <a:lstStyle/>
          <a:p>
            <a:fld id="{29D5CE74-914C-4689-99FC-1AEF49CE2B47}" type="slidenum">
              <a:rPr lang="en-AU" smtClean="0"/>
              <a:pPr/>
              <a:t>20</a:t>
            </a:fld>
            <a:endParaRPr lang="en-AU" sz="1200">
              <a:solidFill>
                <a:schemeClr val="bg2"/>
              </a:solidFill>
            </a:endParaRPr>
          </a:p>
        </p:txBody>
      </p:sp>
      <p:sp>
        <p:nvSpPr>
          <p:cNvPr id="5" name="Footer Placeholder 4">
            <a:extLst>
              <a:ext uri="{FF2B5EF4-FFF2-40B4-BE49-F238E27FC236}">
                <a16:creationId xmlns:a16="http://schemas.microsoft.com/office/drawing/2014/main" id="{E8FD4246-E1DF-427C-FC47-C84BDEC70CB0}"/>
              </a:ext>
            </a:extLst>
          </p:cNvPr>
          <p:cNvSpPr>
            <a:spLocks noGrp="1"/>
          </p:cNvSpPr>
          <p:nvPr>
            <p:ph type="ftr" sz="quarter" idx="14"/>
          </p:nvPr>
        </p:nvSpPr>
        <p:spPr/>
        <p:txBody>
          <a:bodyPr/>
          <a:lstStyle/>
          <a:p>
            <a:r>
              <a:rPr lang="en-AU"/>
              <a:t>scienceconnections.edu.au</a:t>
            </a:r>
          </a:p>
        </p:txBody>
      </p:sp>
      <p:graphicFrame>
        <p:nvGraphicFramePr>
          <p:cNvPr id="8" name="Table 7">
            <a:extLst>
              <a:ext uri="{FF2B5EF4-FFF2-40B4-BE49-F238E27FC236}">
                <a16:creationId xmlns:a16="http://schemas.microsoft.com/office/drawing/2014/main" id="{3D05293B-9CD8-7279-D759-DA9231F9FB64}"/>
              </a:ext>
            </a:extLst>
          </p:cNvPr>
          <p:cNvGraphicFramePr>
            <a:graphicFrameLocks noGrp="1"/>
          </p:cNvGraphicFramePr>
          <p:nvPr>
            <p:extLst>
              <p:ext uri="{D42A27DB-BD31-4B8C-83A1-F6EECF244321}">
                <p14:modId xmlns:p14="http://schemas.microsoft.com/office/powerpoint/2010/main" val="295114644"/>
              </p:ext>
            </p:extLst>
          </p:nvPr>
        </p:nvGraphicFramePr>
        <p:xfrm>
          <a:off x="7089737" y="6224455"/>
          <a:ext cx="3596774" cy="190500"/>
        </p:xfrm>
        <a:graphic>
          <a:graphicData uri="http://schemas.openxmlformats.org/drawingml/2006/table">
            <a:tbl>
              <a:tblPr/>
              <a:tblGrid>
                <a:gridCol w="3596774">
                  <a:extLst>
                    <a:ext uri="{9D8B030D-6E8A-4147-A177-3AD203B41FA5}">
                      <a16:colId xmlns:a16="http://schemas.microsoft.com/office/drawing/2014/main" val="180252899"/>
                    </a:ext>
                  </a:extLst>
                </a:gridCol>
              </a:tblGrid>
              <a:tr h="190500">
                <a:tc>
                  <a:txBody>
                    <a:bodyPr/>
                    <a:lstStyle/>
                    <a:p>
                      <a:pPr algn="ctr" fontAlgn="b">
                        <a:buNone/>
                      </a:pPr>
                      <a:r>
                        <a:rPr lang="en-AU" sz="900" b="0" i="0" u="none" strike="noStrike" err="1">
                          <a:solidFill>
                            <a:srgbClr val="3366CC"/>
                          </a:solidFill>
                          <a:effectLst/>
                          <a:latin typeface="Arial" panose="020B0604020202020204" pitchFamily="34" charset="0"/>
                        </a:rPr>
                        <a:t>Kadumago</a:t>
                      </a:r>
                      <a:r>
                        <a:rPr lang="en-AU" sz="900" b="0" i="0" u="none" strike="noStrike">
                          <a:solidFill>
                            <a:srgbClr val="362B36"/>
                          </a:solidFill>
                          <a:effectLst/>
                          <a:latin typeface="Arial" panose="020B0604020202020204" pitchFamily="34" charset="0"/>
                        </a:rPr>
                        <a:t>, </a:t>
                      </a:r>
                      <a:r>
                        <a:rPr lang="en-AU" sz="900" b="0" i="0" u="none" strike="noStrike">
                          <a:solidFill>
                            <a:srgbClr val="3366CC"/>
                          </a:solidFill>
                          <a:effectLst/>
                          <a:latin typeface="Arial" panose="020B0604020202020204" pitchFamily="34" charset="0"/>
                        </a:rPr>
                        <a:t>CC BY 4.0</a:t>
                      </a:r>
                      <a:r>
                        <a:rPr lang="en-AU" sz="900" b="0" i="0" u="none" strike="noStrike">
                          <a:solidFill>
                            <a:srgbClr val="362B36"/>
                          </a:solidFill>
                          <a:effectLst/>
                          <a:latin typeface="Arial" panose="020B0604020202020204" pitchFamily="34" charset="0"/>
                        </a:rPr>
                        <a:t>, via Wikimedia Commons</a:t>
                      </a:r>
                      <a:endParaRPr lang="en-AU"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588495643"/>
                  </a:ext>
                </a:extLst>
              </a:tr>
            </a:tbl>
          </a:graphicData>
        </a:graphic>
      </p:graphicFrame>
      <p:pic>
        <p:nvPicPr>
          <p:cNvPr id="11" name="Picture 10">
            <a:extLst>
              <a:ext uri="{FF2B5EF4-FFF2-40B4-BE49-F238E27FC236}">
                <a16:creationId xmlns:a16="http://schemas.microsoft.com/office/drawing/2014/main" id="{CA04CCAA-2313-6918-322B-B6DB2BFA5D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1228" y="1557536"/>
            <a:ext cx="1955320" cy="4702049"/>
          </a:xfrm>
          <a:prstGeom prst="rect">
            <a:avLst/>
          </a:prstGeom>
        </p:spPr>
      </p:pic>
      <p:graphicFrame>
        <p:nvGraphicFramePr>
          <p:cNvPr id="3" name="Table 2">
            <a:extLst>
              <a:ext uri="{FF2B5EF4-FFF2-40B4-BE49-F238E27FC236}">
                <a16:creationId xmlns:a16="http://schemas.microsoft.com/office/drawing/2014/main" id="{7847702B-08ED-A00B-5249-ABDA77846EDD}"/>
              </a:ext>
            </a:extLst>
          </p:cNvPr>
          <p:cNvGraphicFramePr>
            <a:graphicFrameLocks noGrp="1"/>
          </p:cNvGraphicFramePr>
          <p:nvPr>
            <p:extLst>
              <p:ext uri="{D42A27DB-BD31-4B8C-83A1-F6EECF244321}">
                <p14:modId xmlns:p14="http://schemas.microsoft.com/office/powerpoint/2010/main" val="1826364092"/>
              </p:ext>
            </p:extLst>
          </p:nvPr>
        </p:nvGraphicFramePr>
        <p:xfrm>
          <a:off x="2417215" y="6224455"/>
          <a:ext cx="3070225" cy="190500"/>
        </p:xfrm>
        <a:graphic>
          <a:graphicData uri="http://schemas.openxmlformats.org/drawingml/2006/table">
            <a:tbl>
              <a:tblPr/>
              <a:tblGrid>
                <a:gridCol w="3070225">
                  <a:extLst>
                    <a:ext uri="{9D8B030D-6E8A-4147-A177-3AD203B41FA5}">
                      <a16:colId xmlns:a16="http://schemas.microsoft.com/office/drawing/2014/main" val="603788655"/>
                    </a:ext>
                  </a:extLst>
                </a:gridCol>
              </a:tblGrid>
              <a:tr h="190500">
                <a:tc>
                  <a:txBody>
                    <a:bodyPr/>
                    <a:lstStyle/>
                    <a:p>
                      <a:pPr algn="l" fontAlgn="b">
                        <a:buNone/>
                      </a:pPr>
                      <a:r>
                        <a:rPr lang="en-AU" sz="800" b="0" i="0" u="none" strike="noStrike" err="1">
                          <a:solidFill>
                            <a:srgbClr val="3366CC"/>
                          </a:solidFill>
                          <a:effectLst/>
                          <a:latin typeface="Arial" panose="020B0604020202020204" pitchFamily="34" charset="0"/>
                        </a:rPr>
                        <a:t>Asurnipal</a:t>
                      </a:r>
                      <a:r>
                        <a:rPr lang="en-AU" sz="800" b="0" i="0" u="none" strike="noStrike">
                          <a:solidFill>
                            <a:srgbClr val="362B36"/>
                          </a:solidFill>
                          <a:effectLst/>
                          <a:latin typeface="Arial" panose="020B0604020202020204" pitchFamily="34" charset="0"/>
                        </a:rPr>
                        <a:t>, </a:t>
                      </a:r>
                      <a:r>
                        <a:rPr lang="en-AU" sz="800" b="0" i="0" u="none" strike="noStrike">
                          <a:solidFill>
                            <a:srgbClr val="3366CC"/>
                          </a:solidFill>
                          <a:effectLst/>
                          <a:latin typeface="Arial" panose="020B0604020202020204" pitchFamily="34" charset="0"/>
                        </a:rPr>
                        <a:t>CC BY-SA 4.0</a:t>
                      </a:r>
                      <a:r>
                        <a:rPr lang="en-AU" sz="800" b="0" i="0" u="none" strike="noStrike">
                          <a:solidFill>
                            <a:srgbClr val="362B36"/>
                          </a:solidFill>
                          <a:effectLst/>
                          <a:latin typeface="Arial" panose="020B0604020202020204" pitchFamily="34" charset="0"/>
                        </a:rPr>
                        <a:t>, via Wikimedia Commons</a:t>
                      </a:r>
                      <a:endParaRPr lang="en-AU" sz="8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735568552"/>
                  </a:ext>
                </a:extLst>
              </a:tr>
            </a:tbl>
          </a:graphicData>
        </a:graphic>
      </p:graphicFrame>
    </p:spTree>
    <p:extLst>
      <p:ext uri="{BB962C8B-B14F-4D97-AF65-F5344CB8AC3E}">
        <p14:creationId xmlns:p14="http://schemas.microsoft.com/office/powerpoint/2010/main" val="950591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4D5D7-871D-F552-1E30-5AB9B5B48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FC68F-E219-962C-4310-4127F6F9CEFA}"/>
              </a:ext>
            </a:extLst>
          </p:cNvPr>
          <p:cNvSpPr>
            <a:spLocks noGrp="1"/>
          </p:cNvSpPr>
          <p:nvPr>
            <p:ph type="title"/>
          </p:nvPr>
        </p:nvSpPr>
        <p:spPr/>
        <p:txBody>
          <a:bodyPr/>
          <a:lstStyle/>
          <a:p>
            <a:r>
              <a:rPr lang="en-AU"/>
              <a:t>Build a DNA model</a:t>
            </a:r>
          </a:p>
        </p:txBody>
      </p:sp>
      <p:sp>
        <p:nvSpPr>
          <p:cNvPr id="4" name="Slide Number Placeholder 3">
            <a:extLst>
              <a:ext uri="{FF2B5EF4-FFF2-40B4-BE49-F238E27FC236}">
                <a16:creationId xmlns:a16="http://schemas.microsoft.com/office/drawing/2014/main" id="{2525172D-2EBB-0808-695D-548A7FB4B87B}"/>
              </a:ext>
            </a:extLst>
          </p:cNvPr>
          <p:cNvSpPr>
            <a:spLocks noGrp="1"/>
          </p:cNvSpPr>
          <p:nvPr>
            <p:ph type="sldNum" sz="quarter" idx="4"/>
          </p:nvPr>
        </p:nvSpPr>
        <p:spPr/>
        <p:txBody>
          <a:bodyPr/>
          <a:lstStyle/>
          <a:p>
            <a:fld id="{29D5CE74-914C-4689-99FC-1AEF49CE2B47}" type="slidenum">
              <a:rPr lang="en-AU" smtClean="0"/>
              <a:pPr/>
              <a:t>21</a:t>
            </a:fld>
            <a:endParaRPr lang="en-AU" sz="1200">
              <a:solidFill>
                <a:schemeClr val="bg2"/>
              </a:solidFill>
            </a:endParaRPr>
          </a:p>
        </p:txBody>
      </p:sp>
      <p:sp>
        <p:nvSpPr>
          <p:cNvPr id="5" name="Footer Placeholder 4">
            <a:extLst>
              <a:ext uri="{FF2B5EF4-FFF2-40B4-BE49-F238E27FC236}">
                <a16:creationId xmlns:a16="http://schemas.microsoft.com/office/drawing/2014/main" id="{B08AA891-7301-0657-EAC0-A65914C0578E}"/>
              </a:ext>
            </a:extLst>
          </p:cNvPr>
          <p:cNvSpPr>
            <a:spLocks noGrp="1"/>
          </p:cNvSpPr>
          <p:nvPr>
            <p:ph type="ftr" sz="quarter" idx="14"/>
          </p:nvPr>
        </p:nvSpPr>
        <p:spPr/>
        <p:txBody>
          <a:bodyPr/>
          <a:lstStyle/>
          <a:p>
            <a:r>
              <a:rPr lang="en-AU"/>
              <a:t>scienceconnections.edu.au</a:t>
            </a:r>
          </a:p>
        </p:txBody>
      </p:sp>
      <p:sp>
        <p:nvSpPr>
          <p:cNvPr id="10" name="Content Placeholder 9">
            <a:extLst>
              <a:ext uri="{FF2B5EF4-FFF2-40B4-BE49-F238E27FC236}">
                <a16:creationId xmlns:a16="http://schemas.microsoft.com/office/drawing/2014/main" id="{EE450775-5550-A56A-B590-746C7EB6C412}"/>
              </a:ext>
            </a:extLst>
          </p:cNvPr>
          <p:cNvSpPr>
            <a:spLocks noGrp="1"/>
          </p:cNvSpPr>
          <p:nvPr>
            <p:ph sz="quarter" idx="13"/>
          </p:nvPr>
        </p:nvSpPr>
        <p:spPr>
          <a:xfrm>
            <a:off x="789936" y="1691999"/>
            <a:ext cx="10616398" cy="4211496"/>
          </a:xfrm>
        </p:spPr>
        <p:txBody>
          <a:bodyPr/>
          <a:lstStyle/>
          <a:p>
            <a:pPr marL="342900" lvl="0" indent="-342900">
              <a:buFont typeface="+mj-lt"/>
              <a:buAutoNum type="arabicPeriod"/>
            </a:pPr>
            <a:r>
              <a:rPr lang="en-AU" sz="1800" b="0"/>
              <a:t>Cut the paper straws into 2 cm long sections. Each coloured straw section represents a particular DNA base. Record the colours you will use for each base in your model DNA.</a:t>
            </a:r>
          </a:p>
          <a:p>
            <a:pPr marL="342900" lvl="0" indent="-342900">
              <a:buFont typeface="+mj-lt"/>
              <a:buAutoNum type="arabicPeriod"/>
            </a:pPr>
            <a:r>
              <a:rPr lang="en-AU" sz="1800" b="0"/>
              <a:t>Cut two of the pipe cleaners into 6 cm long segments. These will form the “rungs” on the DNA ladder.</a:t>
            </a:r>
          </a:p>
          <a:p>
            <a:pPr marL="342900" lvl="0" indent="-342900">
              <a:buFont typeface="+mj-lt"/>
              <a:buAutoNum type="arabicPeriod"/>
            </a:pPr>
            <a:r>
              <a:rPr lang="en-AU" sz="1800" b="0"/>
              <a:t>Thread matching pairs of DNA bases (adenine paired with thymine, cytosine paired with guanine) onto each pipe cleaner segment.</a:t>
            </a:r>
          </a:p>
          <a:p>
            <a:pPr marL="342900" lvl="0" indent="-342900">
              <a:buFont typeface="+mj-lt"/>
              <a:buAutoNum type="arabicPeriod"/>
            </a:pPr>
            <a:r>
              <a:rPr lang="en-AU" sz="1800" b="0"/>
              <a:t>Lay the remaining two pipe cleaners on the table in parallel, approximately 4 cm apart. This will form the sides of the DNA ladder (the sugar-phosphate backbone of the DNA).</a:t>
            </a:r>
          </a:p>
          <a:p>
            <a:pPr marL="342900" lvl="0" indent="-342900">
              <a:buFont typeface="+mj-lt"/>
              <a:buAutoNum type="arabicPeriod"/>
            </a:pPr>
            <a:r>
              <a:rPr lang="en-AU" sz="1800" b="0"/>
              <a:t>Place the matched pairs of DNA bases across the sides of the ladder (sugar-phosphate backbone) so that they form the rungs of the ladder. Check that they are equal distances apart from each other.</a:t>
            </a:r>
          </a:p>
          <a:p>
            <a:pPr marL="342900" lvl="0" indent="-342900">
              <a:buFont typeface="+mj-lt"/>
              <a:buAutoNum type="arabicPeriod"/>
            </a:pPr>
            <a:r>
              <a:rPr lang="en-AU" sz="1800" b="0"/>
              <a:t>Connect the pipe cleaner rungs (DNA bases) to the sides of the DNA ladder (sugar-phosphate backbone).</a:t>
            </a:r>
          </a:p>
          <a:p>
            <a:pPr marL="342900" lvl="0" indent="-342900">
              <a:buFont typeface="+mj-lt"/>
              <a:buAutoNum type="arabicPeriod"/>
            </a:pPr>
            <a:r>
              <a:rPr lang="en-AU" sz="1800" b="0"/>
              <a:t>Gently twist the sides of the DNA ladder so that it forms a double helix.</a:t>
            </a:r>
          </a:p>
          <a:p>
            <a:endParaRPr lang="en-AU" sz="1800"/>
          </a:p>
        </p:txBody>
      </p:sp>
      <p:pic>
        <p:nvPicPr>
          <p:cNvPr id="11" name="Picture 10">
            <a:extLst>
              <a:ext uri="{FF2B5EF4-FFF2-40B4-BE49-F238E27FC236}">
                <a16:creationId xmlns:a16="http://schemas.microsoft.com/office/drawing/2014/main" id="{99A76D54-4B81-D54B-ABD9-03BA416C6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072814" y="-1076533"/>
            <a:ext cx="1038225" cy="3600450"/>
          </a:xfrm>
          <a:prstGeom prst="rect">
            <a:avLst/>
          </a:prstGeom>
        </p:spPr>
      </p:pic>
    </p:spTree>
    <p:extLst>
      <p:ext uri="{BB962C8B-B14F-4D97-AF65-F5344CB8AC3E}">
        <p14:creationId xmlns:p14="http://schemas.microsoft.com/office/powerpoint/2010/main" val="2205716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FE976-33DA-2956-FE7A-746EFF59C8BE}"/>
              </a:ext>
            </a:extLst>
          </p:cNvPr>
          <p:cNvSpPr>
            <a:spLocks noGrp="1"/>
          </p:cNvSpPr>
          <p:nvPr>
            <p:ph type="title"/>
          </p:nvPr>
        </p:nvSpPr>
        <p:spPr/>
        <p:txBody>
          <a:bodyPr/>
          <a:lstStyle/>
          <a:p>
            <a:endParaRPr lang="en-AU"/>
          </a:p>
        </p:txBody>
      </p:sp>
      <p:pic>
        <p:nvPicPr>
          <p:cNvPr id="7" name="Content Placeholder 6">
            <a:extLst>
              <a:ext uri="{FF2B5EF4-FFF2-40B4-BE49-F238E27FC236}">
                <a16:creationId xmlns:a16="http://schemas.microsoft.com/office/drawing/2014/main" id="{31901073-E39F-5F48-8021-007FBB71F8C2}"/>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551258" y="821747"/>
            <a:ext cx="3089484" cy="5342588"/>
          </a:xfrm>
          <a:prstGeom prst="rect">
            <a:avLst/>
          </a:prstGeom>
        </p:spPr>
      </p:pic>
      <p:sp>
        <p:nvSpPr>
          <p:cNvPr id="4" name="Slide Number Placeholder 3">
            <a:extLst>
              <a:ext uri="{FF2B5EF4-FFF2-40B4-BE49-F238E27FC236}">
                <a16:creationId xmlns:a16="http://schemas.microsoft.com/office/drawing/2014/main" id="{50D6D3C7-17E1-2E74-3C11-65772B83AB03}"/>
              </a:ext>
            </a:extLst>
          </p:cNvPr>
          <p:cNvSpPr>
            <a:spLocks noGrp="1"/>
          </p:cNvSpPr>
          <p:nvPr>
            <p:ph type="sldNum" sz="quarter" idx="4"/>
          </p:nvPr>
        </p:nvSpPr>
        <p:spPr/>
        <p:txBody>
          <a:bodyPr/>
          <a:lstStyle/>
          <a:p>
            <a:fld id="{29D5CE74-914C-4689-99FC-1AEF49CE2B47}" type="slidenum">
              <a:rPr lang="en-AU" smtClean="0"/>
              <a:pPr/>
              <a:t>22</a:t>
            </a:fld>
            <a:endParaRPr lang="en-AU" sz="1200">
              <a:solidFill>
                <a:schemeClr val="bg2"/>
              </a:solidFill>
            </a:endParaRPr>
          </a:p>
        </p:txBody>
      </p:sp>
      <p:sp>
        <p:nvSpPr>
          <p:cNvPr id="5" name="Footer Placeholder 4">
            <a:extLst>
              <a:ext uri="{FF2B5EF4-FFF2-40B4-BE49-F238E27FC236}">
                <a16:creationId xmlns:a16="http://schemas.microsoft.com/office/drawing/2014/main" id="{9A1E3A0B-39CD-108C-49DC-B010C55DF223}"/>
              </a:ext>
            </a:extLst>
          </p:cNvPr>
          <p:cNvSpPr>
            <a:spLocks noGrp="1"/>
          </p:cNvSpPr>
          <p:nvPr>
            <p:ph type="ftr" sz="quarter" idx="14"/>
          </p:nvPr>
        </p:nvSpPr>
        <p:spPr/>
        <p:txBody>
          <a:bodyPr/>
          <a:lstStyle/>
          <a:p>
            <a:r>
              <a:rPr lang="en-AU"/>
              <a:t>scienceconnections.edu.au</a:t>
            </a:r>
          </a:p>
        </p:txBody>
      </p:sp>
      <p:graphicFrame>
        <p:nvGraphicFramePr>
          <p:cNvPr id="8" name="Table 7">
            <a:extLst>
              <a:ext uri="{FF2B5EF4-FFF2-40B4-BE49-F238E27FC236}">
                <a16:creationId xmlns:a16="http://schemas.microsoft.com/office/drawing/2014/main" id="{A15BC8CE-AF25-E879-A8CE-237B870D368A}"/>
              </a:ext>
            </a:extLst>
          </p:cNvPr>
          <p:cNvGraphicFramePr>
            <a:graphicFrameLocks noGrp="1"/>
          </p:cNvGraphicFramePr>
          <p:nvPr>
            <p:extLst>
              <p:ext uri="{D42A27DB-BD31-4B8C-83A1-F6EECF244321}">
                <p14:modId xmlns:p14="http://schemas.microsoft.com/office/powerpoint/2010/main" val="2953644448"/>
              </p:ext>
            </p:extLst>
          </p:nvPr>
        </p:nvGraphicFramePr>
        <p:xfrm>
          <a:off x="7640742" y="5623608"/>
          <a:ext cx="4225717" cy="190500"/>
        </p:xfrm>
        <a:graphic>
          <a:graphicData uri="http://schemas.openxmlformats.org/drawingml/2006/table">
            <a:tbl>
              <a:tblPr/>
              <a:tblGrid>
                <a:gridCol w="4225717">
                  <a:extLst>
                    <a:ext uri="{9D8B030D-6E8A-4147-A177-3AD203B41FA5}">
                      <a16:colId xmlns:a16="http://schemas.microsoft.com/office/drawing/2014/main" val="769410028"/>
                    </a:ext>
                  </a:extLst>
                </a:gridCol>
              </a:tblGrid>
              <a:tr h="190500">
                <a:tc>
                  <a:txBody>
                    <a:bodyPr/>
                    <a:lstStyle/>
                    <a:p>
                      <a:pPr algn="l" fontAlgn="b">
                        <a:buNone/>
                      </a:pPr>
                      <a:r>
                        <a:rPr lang="en-GB" sz="1100" b="0" i="0" u="sng" strike="noStrike">
                          <a:solidFill>
                            <a:srgbClr val="467886"/>
                          </a:solidFill>
                          <a:effectLst/>
                          <a:latin typeface="Aptos Narrow" panose="020B0004020202020204" pitchFamily="34" charset="0"/>
                          <a:hlinkClick r:id="rId3"/>
                        </a:rPr>
                        <a:t>brian0918, Public domain, via Wikimedia Commons</a:t>
                      </a:r>
                      <a:endParaRPr lang="en-GB" sz="1100" b="0" i="0" u="sng" strike="noStrike">
                        <a:solidFill>
                          <a:srgbClr val="467886"/>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257831032"/>
                  </a:ext>
                </a:extLst>
              </a:tr>
            </a:tbl>
          </a:graphicData>
        </a:graphic>
      </p:graphicFrame>
    </p:spTree>
    <p:extLst>
      <p:ext uri="{BB962C8B-B14F-4D97-AF65-F5344CB8AC3E}">
        <p14:creationId xmlns:p14="http://schemas.microsoft.com/office/powerpoint/2010/main" val="3997871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63BF0-EF1C-A6C7-DBED-B25CDBEAB62B}"/>
              </a:ext>
            </a:extLst>
          </p:cNvPr>
          <p:cNvSpPr>
            <a:spLocks noGrp="1"/>
          </p:cNvSpPr>
          <p:nvPr>
            <p:ph type="title"/>
          </p:nvPr>
        </p:nvSpPr>
        <p:spPr/>
        <p:txBody>
          <a:bodyPr/>
          <a:lstStyle/>
          <a:p>
            <a:r>
              <a:rPr lang="en-AU"/>
              <a:t>DNA base sequence</a:t>
            </a:r>
          </a:p>
        </p:txBody>
      </p:sp>
      <p:sp>
        <p:nvSpPr>
          <p:cNvPr id="3" name="Content Placeholder 2">
            <a:extLst>
              <a:ext uri="{FF2B5EF4-FFF2-40B4-BE49-F238E27FC236}">
                <a16:creationId xmlns:a16="http://schemas.microsoft.com/office/drawing/2014/main" id="{45AB4CBA-A5F2-7906-4CEC-275FEDC88519}"/>
              </a:ext>
            </a:extLst>
          </p:cNvPr>
          <p:cNvSpPr>
            <a:spLocks noGrp="1"/>
          </p:cNvSpPr>
          <p:nvPr>
            <p:ph sz="quarter" idx="13"/>
          </p:nvPr>
        </p:nvSpPr>
        <p:spPr/>
        <p:txBody>
          <a:bodyPr/>
          <a:lstStyle/>
          <a:p>
            <a:r>
              <a:rPr lang="en-GB" b="0"/>
              <a:t>	</a:t>
            </a:r>
          </a:p>
          <a:p>
            <a:r>
              <a:rPr lang="en-AU" sz="3200"/>
              <a:t>Unaffected person 		ATCAT</a:t>
            </a:r>
            <a:r>
              <a:rPr lang="en-AU" sz="3200">
                <a:solidFill>
                  <a:srgbClr val="FF0000"/>
                </a:solidFill>
              </a:rPr>
              <a:t>CTT</a:t>
            </a:r>
            <a:r>
              <a:rPr lang="en-AU" sz="3200"/>
              <a:t>TGGTGTT</a:t>
            </a:r>
          </a:p>
          <a:p>
            <a:r>
              <a:rPr lang="en-AU" sz="3200"/>
              <a:t>Person with cystic fibrosis	ATCATTGGTGTT</a:t>
            </a:r>
          </a:p>
        </p:txBody>
      </p:sp>
      <p:sp>
        <p:nvSpPr>
          <p:cNvPr id="4" name="Slide Number Placeholder 3">
            <a:extLst>
              <a:ext uri="{FF2B5EF4-FFF2-40B4-BE49-F238E27FC236}">
                <a16:creationId xmlns:a16="http://schemas.microsoft.com/office/drawing/2014/main" id="{42CCC497-A3C4-EF45-CF4F-BCFC398A8F42}"/>
              </a:ext>
            </a:extLst>
          </p:cNvPr>
          <p:cNvSpPr>
            <a:spLocks noGrp="1"/>
          </p:cNvSpPr>
          <p:nvPr>
            <p:ph type="sldNum" sz="quarter" idx="4"/>
          </p:nvPr>
        </p:nvSpPr>
        <p:spPr/>
        <p:txBody>
          <a:bodyPr/>
          <a:lstStyle/>
          <a:p>
            <a:fld id="{29D5CE74-914C-4689-99FC-1AEF49CE2B47}" type="slidenum">
              <a:rPr lang="en-AU" smtClean="0"/>
              <a:pPr/>
              <a:t>23</a:t>
            </a:fld>
            <a:endParaRPr lang="en-AU" sz="1200">
              <a:solidFill>
                <a:schemeClr val="bg2"/>
              </a:solidFill>
            </a:endParaRPr>
          </a:p>
        </p:txBody>
      </p:sp>
      <p:sp>
        <p:nvSpPr>
          <p:cNvPr id="5" name="Footer Placeholder 4">
            <a:extLst>
              <a:ext uri="{FF2B5EF4-FFF2-40B4-BE49-F238E27FC236}">
                <a16:creationId xmlns:a16="http://schemas.microsoft.com/office/drawing/2014/main" id="{63FCE42A-D8D6-C135-B7D3-F1A89C2F28D2}"/>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305821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8DE6D-B64D-5499-0164-07BAF19DD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5BC792-FD35-E1EA-72C0-94CB9005E630}"/>
              </a:ext>
            </a:extLst>
          </p:cNvPr>
          <p:cNvSpPr>
            <a:spLocks noGrp="1"/>
          </p:cNvSpPr>
          <p:nvPr>
            <p:ph type="title"/>
          </p:nvPr>
        </p:nvSpPr>
        <p:spPr/>
        <p:txBody>
          <a:bodyPr/>
          <a:lstStyle/>
          <a:p>
            <a:r>
              <a:rPr lang="en-AU"/>
              <a:t>L4 Inquire</a:t>
            </a:r>
          </a:p>
        </p:txBody>
      </p:sp>
      <p:sp>
        <p:nvSpPr>
          <p:cNvPr id="4" name="Text Placeholder 3">
            <a:extLst>
              <a:ext uri="{FF2B5EF4-FFF2-40B4-BE49-F238E27FC236}">
                <a16:creationId xmlns:a16="http://schemas.microsoft.com/office/drawing/2014/main" id="{7BA52B43-7B2A-D4EA-33FD-A0A0DF920FB5}"/>
              </a:ext>
            </a:extLst>
          </p:cNvPr>
          <p:cNvSpPr>
            <a:spLocks noGrp="1"/>
          </p:cNvSpPr>
          <p:nvPr>
            <p:ph type="body" sz="quarter" idx="10"/>
          </p:nvPr>
        </p:nvSpPr>
        <p:spPr/>
        <p:txBody>
          <a:bodyPr/>
          <a:lstStyle/>
          <a:p>
            <a:r>
              <a:rPr lang="en-AU"/>
              <a:t>Meiosis and fertilisation</a:t>
            </a:r>
          </a:p>
        </p:txBody>
      </p:sp>
      <p:sp>
        <p:nvSpPr>
          <p:cNvPr id="6" name="Slide Number Placeholder 5">
            <a:extLst>
              <a:ext uri="{FF2B5EF4-FFF2-40B4-BE49-F238E27FC236}">
                <a16:creationId xmlns:a16="http://schemas.microsoft.com/office/drawing/2014/main" id="{A71B96F5-2951-1D74-4109-B39C77215B5C}"/>
              </a:ext>
            </a:extLst>
          </p:cNvPr>
          <p:cNvSpPr>
            <a:spLocks noGrp="1"/>
          </p:cNvSpPr>
          <p:nvPr>
            <p:ph type="sldNum" sz="quarter" idx="4"/>
          </p:nvPr>
        </p:nvSpPr>
        <p:spPr/>
        <p:txBody>
          <a:bodyPr/>
          <a:lstStyle/>
          <a:p>
            <a:fld id="{29D5CE74-914C-4689-99FC-1AEF49CE2B47}" type="slidenum">
              <a:rPr lang="en-AU" smtClean="0"/>
              <a:pPr/>
              <a:t>24</a:t>
            </a:fld>
            <a:endParaRPr lang="en-AU" sz="1200">
              <a:solidFill>
                <a:schemeClr val="bg2"/>
              </a:solidFill>
            </a:endParaRPr>
          </a:p>
        </p:txBody>
      </p:sp>
      <p:sp>
        <p:nvSpPr>
          <p:cNvPr id="5" name="Footer Placeholder 4">
            <a:extLst>
              <a:ext uri="{FF2B5EF4-FFF2-40B4-BE49-F238E27FC236}">
                <a16:creationId xmlns:a16="http://schemas.microsoft.com/office/drawing/2014/main" id="{9C104BA0-74CE-2E51-560D-1AC0ECA1E16C}"/>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1466698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2279B-0F08-8C7F-7D99-6E266C3C6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A9333C-B45A-5044-B7B4-9AA3CBF35857}"/>
              </a:ext>
            </a:extLst>
          </p:cNvPr>
          <p:cNvSpPr>
            <a:spLocks noGrp="1"/>
          </p:cNvSpPr>
          <p:nvPr>
            <p:ph type="title"/>
          </p:nvPr>
        </p:nvSpPr>
        <p:spPr/>
        <p:txBody>
          <a:bodyPr/>
          <a:lstStyle/>
          <a:p>
            <a:r>
              <a:rPr lang="en-AU"/>
              <a:t>Place in order of smallest to largest</a:t>
            </a:r>
          </a:p>
        </p:txBody>
      </p:sp>
      <p:sp>
        <p:nvSpPr>
          <p:cNvPr id="3" name="Content Placeholder 2">
            <a:extLst>
              <a:ext uri="{FF2B5EF4-FFF2-40B4-BE49-F238E27FC236}">
                <a16:creationId xmlns:a16="http://schemas.microsoft.com/office/drawing/2014/main" id="{AC660747-B7AF-1EA2-0482-DD22A65400D0}"/>
              </a:ext>
            </a:extLst>
          </p:cNvPr>
          <p:cNvSpPr>
            <a:spLocks noGrp="1"/>
          </p:cNvSpPr>
          <p:nvPr>
            <p:ph sz="quarter" idx="13"/>
          </p:nvPr>
        </p:nvSpPr>
        <p:spPr/>
        <p:txBody>
          <a:bodyPr/>
          <a:lstStyle/>
          <a:p>
            <a:pPr algn="ctr"/>
            <a:r>
              <a:rPr lang="en-AU" sz="3600"/>
              <a:t>Cell</a:t>
            </a:r>
          </a:p>
          <a:p>
            <a:pPr algn="ctr"/>
            <a:r>
              <a:rPr lang="en-AU" sz="3600"/>
              <a:t>Gene</a:t>
            </a:r>
          </a:p>
          <a:p>
            <a:pPr algn="ctr"/>
            <a:r>
              <a:rPr lang="en-AU" sz="3600"/>
              <a:t>Chromosome</a:t>
            </a:r>
          </a:p>
          <a:p>
            <a:pPr algn="ctr"/>
            <a:r>
              <a:rPr lang="en-AU" sz="3600"/>
              <a:t>Nucleus</a:t>
            </a:r>
          </a:p>
          <a:p>
            <a:pPr algn="ctr"/>
            <a:r>
              <a:rPr lang="en-AU" sz="3600"/>
              <a:t>DNA</a:t>
            </a:r>
          </a:p>
        </p:txBody>
      </p:sp>
      <p:sp>
        <p:nvSpPr>
          <p:cNvPr id="4" name="Slide Number Placeholder 3">
            <a:extLst>
              <a:ext uri="{FF2B5EF4-FFF2-40B4-BE49-F238E27FC236}">
                <a16:creationId xmlns:a16="http://schemas.microsoft.com/office/drawing/2014/main" id="{0B30D00B-387B-FB06-21F4-C68D8CD64639}"/>
              </a:ext>
            </a:extLst>
          </p:cNvPr>
          <p:cNvSpPr>
            <a:spLocks noGrp="1"/>
          </p:cNvSpPr>
          <p:nvPr>
            <p:ph type="sldNum" sz="quarter" idx="4"/>
          </p:nvPr>
        </p:nvSpPr>
        <p:spPr/>
        <p:txBody>
          <a:bodyPr/>
          <a:lstStyle/>
          <a:p>
            <a:fld id="{29D5CE74-914C-4689-99FC-1AEF49CE2B47}" type="slidenum">
              <a:rPr lang="en-AU" smtClean="0"/>
              <a:pPr/>
              <a:t>25</a:t>
            </a:fld>
            <a:endParaRPr lang="en-AU" sz="1200">
              <a:solidFill>
                <a:schemeClr val="bg2"/>
              </a:solidFill>
            </a:endParaRPr>
          </a:p>
        </p:txBody>
      </p:sp>
      <p:sp>
        <p:nvSpPr>
          <p:cNvPr id="5" name="Footer Placeholder 4">
            <a:extLst>
              <a:ext uri="{FF2B5EF4-FFF2-40B4-BE49-F238E27FC236}">
                <a16:creationId xmlns:a16="http://schemas.microsoft.com/office/drawing/2014/main" id="{8626EB58-94D4-1152-3EFE-078C215516A3}"/>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446954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C4402-E21E-8B2C-6F1E-65D25545D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58E63-AD3A-860F-8213-45A9EF566E41}"/>
              </a:ext>
            </a:extLst>
          </p:cNvPr>
          <p:cNvSpPr>
            <a:spLocks noGrp="1"/>
          </p:cNvSpPr>
          <p:nvPr>
            <p:ph type="title"/>
          </p:nvPr>
        </p:nvSpPr>
        <p:spPr/>
        <p:txBody>
          <a:bodyPr/>
          <a:lstStyle/>
          <a:p>
            <a:r>
              <a:rPr lang="en-AU"/>
              <a:t>Inherited traits</a:t>
            </a:r>
          </a:p>
        </p:txBody>
      </p:sp>
      <p:sp>
        <p:nvSpPr>
          <p:cNvPr id="4" name="Slide Number Placeholder 3">
            <a:extLst>
              <a:ext uri="{FF2B5EF4-FFF2-40B4-BE49-F238E27FC236}">
                <a16:creationId xmlns:a16="http://schemas.microsoft.com/office/drawing/2014/main" id="{3F69755A-5129-4754-0CAC-D33CFA6F789E}"/>
              </a:ext>
            </a:extLst>
          </p:cNvPr>
          <p:cNvSpPr>
            <a:spLocks noGrp="1"/>
          </p:cNvSpPr>
          <p:nvPr>
            <p:ph type="sldNum" sz="quarter" idx="4"/>
          </p:nvPr>
        </p:nvSpPr>
        <p:spPr/>
        <p:txBody>
          <a:bodyPr/>
          <a:lstStyle/>
          <a:p>
            <a:fld id="{29D5CE74-914C-4689-99FC-1AEF49CE2B47}" type="slidenum">
              <a:rPr lang="en-AU" smtClean="0"/>
              <a:pPr/>
              <a:t>26</a:t>
            </a:fld>
            <a:endParaRPr lang="en-AU" sz="1200">
              <a:solidFill>
                <a:schemeClr val="bg2"/>
              </a:solidFill>
            </a:endParaRPr>
          </a:p>
        </p:txBody>
      </p:sp>
      <p:sp>
        <p:nvSpPr>
          <p:cNvPr id="5" name="Footer Placeholder 4">
            <a:extLst>
              <a:ext uri="{FF2B5EF4-FFF2-40B4-BE49-F238E27FC236}">
                <a16:creationId xmlns:a16="http://schemas.microsoft.com/office/drawing/2014/main" id="{8A7D263C-F0E5-6650-09A7-D2DCE244D95F}"/>
              </a:ext>
            </a:extLst>
          </p:cNvPr>
          <p:cNvSpPr>
            <a:spLocks noGrp="1"/>
          </p:cNvSpPr>
          <p:nvPr>
            <p:ph type="ftr" sz="quarter" idx="14"/>
          </p:nvPr>
        </p:nvSpPr>
        <p:spPr>
          <a:xfrm>
            <a:off x="3985527" y="6504503"/>
            <a:ext cx="4220946" cy="310740"/>
          </a:xfrm>
        </p:spPr>
        <p:txBody>
          <a:bodyPr/>
          <a:lstStyle/>
          <a:p>
            <a:r>
              <a:rPr lang="en-AU"/>
              <a:t>scienceconnections.edu.au</a:t>
            </a:r>
          </a:p>
        </p:txBody>
      </p:sp>
      <p:pic>
        <p:nvPicPr>
          <p:cNvPr id="2050" name="Picture 2">
            <a:extLst>
              <a:ext uri="{FF2B5EF4-FFF2-40B4-BE49-F238E27FC236}">
                <a16:creationId xmlns:a16="http://schemas.microsoft.com/office/drawing/2014/main" id="{133BE47D-FF48-AE1E-6BB2-198692DA4E5E}"/>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248283" y="1904651"/>
            <a:ext cx="2865261" cy="19042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2A2DE7E-EBDA-A420-1BF5-28CC50D92AC7}"/>
              </a:ext>
            </a:extLst>
          </p:cNvPr>
          <p:cNvSpPr txBox="1"/>
          <p:nvPr/>
        </p:nvSpPr>
        <p:spPr>
          <a:xfrm>
            <a:off x="1660355" y="3776351"/>
            <a:ext cx="2453189" cy="369332"/>
          </a:xfrm>
          <a:prstGeom prst="rect">
            <a:avLst/>
          </a:prstGeom>
          <a:noFill/>
        </p:spPr>
        <p:txBody>
          <a:bodyPr wrap="square" rtlCol="0">
            <a:spAutoFit/>
          </a:bodyPr>
          <a:lstStyle/>
          <a:p>
            <a:pPr algn="ctr"/>
            <a:r>
              <a:rPr lang="en-GB" sz="900">
                <a:hlinkClick r:id="rId3"/>
              </a:rPr>
              <a:t>Gideon Tsang from Austin, USA</a:t>
            </a:r>
            <a:r>
              <a:rPr lang="en-GB" sz="900"/>
              <a:t>, </a:t>
            </a:r>
            <a:r>
              <a:rPr lang="en-GB" sz="900">
                <a:hlinkClick r:id="rId4"/>
              </a:rPr>
              <a:t>CC BY-SA 2.0</a:t>
            </a:r>
            <a:r>
              <a:rPr lang="en-GB" sz="900"/>
              <a:t>, via Wikimedia Commons</a:t>
            </a:r>
            <a:endParaRPr lang="en-AU" sz="900"/>
          </a:p>
        </p:txBody>
      </p:sp>
      <p:pic>
        <p:nvPicPr>
          <p:cNvPr id="2052" name="Picture 4">
            <a:extLst>
              <a:ext uri="{FF2B5EF4-FFF2-40B4-BE49-F238E27FC236}">
                <a16:creationId xmlns:a16="http://schemas.microsoft.com/office/drawing/2014/main" id="{941D338E-B8FE-E9D9-BFC3-FA8A8A60BF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4754" y="2003778"/>
            <a:ext cx="2381250" cy="17811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CBB527D-D990-1398-3FC0-ADE6D6AD35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9775" y="4662519"/>
            <a:ext cx="2583776" cy="17146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57D8A3F-0162-2197-39E6-E7ABD98EA913}"/>
              </a:ext>
            </a:extLst>
          </p:cNvPr>
          <p:cNvSpPr txBox="1"/>
          <p:nvPr/>
        </p:nvSpPr>
        <p:spPr>
          <a:xfrm>
            <a:off x="1297906" y="6387921"/>
            <a:ext cx="2583776" cy="369332"/>
          </a:xfrm>
          <a:prstGeom prst="rect">
            <a:avLst/>
          </a:prstGeom>
          <a:noFill/>
        </p:spPr>
        <p:txBody>
          <a:bodyPr wrap="square" rtlCol="0">
            <a:spAutoFit/>
          </a:bodyPr>
          <a:lstStyle/>
          <a:p>
            <a:pPr algn="ctr"/>
            <a:r>
              <a:rPr lang="en-GB" sz="900" err="1">
                <a:hlinkClick r:id="rId7"/>
              </a:rPr>
              <a:t>Biswarup</a:t>
            </a:r>
            <a:r>
              <a:rPr lang="en-GB" sz="900">
                <a:hlinkClick r:id="rId7"/>
              </a:rPr>
              <a:t> Ganguly</a:t>
            </a:r>
            <a:r>
              <a:rPr lang="en-GB" sz="900"/>
              <a:t>, </a:t>
            </a:r>
            <a:r>
              <a:rPr lang="en-GB" sz="900">
                <a:hlinkClick r:id="rId8"/>
              </a:rPr>
              <a:t>CC BY 3.0</a:t>
            </a:r>
            <a:r>
              <a:rPr lang="en-GB" sz="900"/>
              <a:t>, via Wikimedia Commons</a:t>
            </a:r>
            <a:endParaRPr lang="en-AU" sz="900"/>
          </a:p>
        </p:txBody>
      </p:sp>
      <p:pic>
        <p:nvPicPr>
          <p:cNvPr id="13" name="Picture 12">
            <a:extLst>
              <a:ext uri="{FF2B5EF4-FFF2-40B4-BE49-F238E27FC236}">
                <a16:creationId xmlns:a16="http://schemas.microsoft.com/office/drawing/2014/main" id="{80B84AF4-797E-C5AD-8F9A-F1A7313A4A7F}"/>
              </a:ext>
            </a:extLst>
          </p:cNvPr>
          <p:cNvPicPr>
            <a:picLocks noChangeAspect="1"/>
          </p:cNvPicPr>
          <p:nvPr/>
        </p:nvPicPr>
        <p:blipFill>
          <a:blip r:embed="rId9"/>
          <a:srcRect l="26920" t="19825" r="11969" b="36060"/>
          <a:stretch>
            <a:fillRect/>
          </a:stretch>
        </p:blipFill>
        <p:spPr>
          <a:xfrm>
            <a:off x="8445476" y="1920826"/>
            <a:ext cx="1994883" cy="1920114"/>
          </a:xfrm>
          <a:prstGeom prst="rect">
            <a:avLst/>
          </a:prstGeom>
        </p:spPr>
      </p:pic>
      <p:pic>
        <p:nvPicPr>
          <p:cNvPr id="2060" name="Picture 12">
            <a:extLst>
              <a:ext uri="{FF2B5EF4-FFF2-40B4-BE49-F238E27FC236}">
                <a16:creationId xmlns:a16="http://schemas.microsoft.com/office/drawing/2014/main" id="{B713E69C-07C2-9CE0-0986-EF9B052E9D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51918" y="4195348"/>
            <a:ext cx="1488164" cy="198521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4CFF1B11-00CD-9EF6-B020-52DC6255D54B}"/>
              </a:ext>
            </a:extLst>
          </p:cNvPr>
          <p:cNvSpPr txBox="1"/>
          <p:nvPr/>
        </p:nvSpPr>
        <p:spPr>
          <a:xfrm>
            <a:off x="4914885" y="6187927"/>
            <a:ext cx="2362230" cy="369332"/>
          </a:xfrm>
          <a:prstGeom prst="rect">
            <a:avLst/>
          </a:prstGeom>
          <a:noFill/>
        </p:spPr>
        <p:txBody>
          <a:bodyPr wrap="square" rtlCol="0">
            <a:spAutoFit/>
          </a:bodyPr>
          <a:lstStyle/>
          <a:p>
            <a:pPr algn="ctr"/>
            <a:r>
              <a:rPr lang="en-AU" sz="900">
                <a:hlinkClick r:id="rId11"/>
              </a:rPr>
              <a:t>C. Szeto from San Francisco, California, USA</a:t>
            </a:r>
            <a:r>
              <a:rPr lang="en-AU" sz="900"/>
              <a:t>, </a:t>
            </a:r>
            <a:r>
              <a:rPr lang="en-AU" sz="900">
                <a:hlinkClick r:id="rId12"/>
              </a:rPr>
              <a:t>CC BY 2.0</a:t>
            </a:r>
            <a:r>
              <a:rPr lang="en-AU" sz="900"/>
              <a:t>, via Wikimedia Commons</a:t>
            </a:r>
          </a:p>
        </p:txBody>
      </p:sp>
      <p:graphicFrame>
        <p:nvGraphicFramePr>
          <p:cNvPr id="16" name="Table 15">
            <a:extLst>
              <a:ext uri="{FF2B5EF4-FFF2-40B4-BE49-F238E27FC236}">
                <a16:creationId xmlns:a16="http://schemas.microsoft.com/office/drawing/2014/main" id="{C472473F-CFD6-59CC-B787-47285170F1B9}"/>
              </a:ext>
            </a:extLst>
          </p:cNvPr>
          <p:cNvGraphicFramePr>
            <a:graphicFrameLocks noGrp="1"/>
          </p:cNvGraphicFramePr>
          <p:nvPr>
            <p:extLst>
              <p:ext uri="{D42A27DB-BD31-4B8C-83A1-F6EECF244321}">
                <p14:modId xmlns:p14="http://schemas.microsoft.com/office/powerpoint/2010/main" val="3349505057"/>
              </p:ext>
            </p:extLst>
          </p:nvPr>
        </p:nvGraphicFramePr>
        <p:xfrm>
          <a:off x="4434705" y="3762559"/>
          <a:ext cx="3444541" cy="190500"/>
        </p:xfrm>
        <a:graphic>
          <a:graphicData uri="http://schemas.openxmlformats.org/drawingml/2006/table">
            <a:tbl>
              <a:tblPr/>
              <a:tblGrid>
                <a:gridCol w="3444541">
                  <a:extLst>
                    <a:ext uri="{9D8B030D-6E8A-4147-A177-3AD203B41FA5}">
                      <a16:colId xmlns:a16="http://schemas.microsoft.com/office/drawing/2014/main" val="4037370708"/>
                    </a:ext>
                  </a:extLst>
                </a:gridCol>
              </a:tblGrid>
              <a:tr h="190500">
                <a:tc>
                  <a:txBody>
                    <a:bodyPr/>
                    <a:lstStyle/>
                    <a:p>
                      <a:pPr algn="ctr" fontAlgn="b">
                        <a:buNone/>
                      </a:pPr>
                      <a:r>
                        <a:rPr lang="en-GB" sz="900" b="0" i="0" u="none" strike="noStrike" err="1">
                          <a:solidFill>
                            <a:srgbClr val="3366CC"/>
                          </a:solidFill>
                          <a:effectLst/>
                          <a:latin typeface="Arial" panose="020B0604020202020204" pitchFamily="34" charset="0"/>
                        </a:rPr>
                        <a:t>shira</a:t>
                      </a:r>
                      <a:r>
                        <a:rPr lang="en-GB" sz="900" b="0" i="0" u="none" strike="noStrike">
                          <a:solidFill>
                            <a:srgbClr val="3366CC"/>
                          </a:solidFill>
                          <a:effectLst/>
                          <a:latin typeface="Arial" panose="020B0604020202020204" pitchFamily="34" charset="0"/>
                        </a:rPr>
                        <a:t> gal</a:t>
                      </a:r>
                      <a:r>
                        <a:rPr lang="en-GB" sz="900" b="0" i="0" u="none" strike="noStrike">
                          <a:solidFill>
                            <a:srgbClr val="362B36"/>
                          </a:solidFill>
                          <a:effectLst/>
                          <a:latin typeface="Arial" panose="020B0604020202020204" pitchFamily="34" charset="0"/>
                        </a:rPr>
                        <a:t>, </a:t>
                      </a:r>
                      <a:r>
                        <a:rPr lang="en-GB" sz="900" b="0" i="0" u="none" strike="noStrike">
                          <a:solidFill>
                            <a:srgbClr val="3366CC"/>
                          </a:solidFill>
                          <a:effectLst/>
                          <a:latin typeface="Arial" panose="020B0604020202020204" pitchFamily="34" charset="0"/>
                        </a:rPr>
                        <a:t>CC BY 2.0</a:t>
                      </a:r>
                      <a:r>
                        <a:rPr lang="en-GB" sz="900" b="0" i="0" u="none" strike="noStrike">
                          <a:solidFill>
                            <a:srgbClr val="362B36"/>
                          </a:solidFill>
                          <a:effectLst/>
                          <a:latin typeface="Arial" panose="020B0604020202020204" pitchFamily="34" charset="0"/>
                        </a:rPr>
                        <a:t>, via Wikimedia Commons</a:t>
                      </a:r>
                      <a:endParaRPr lang="en-GB"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599647200"/>
                  </a:ext>
                </a:extLst>
              </a:tr>
            </a:tbl>
          </a:graphicData>
        </a:graphic>
      </p:graphicFrame>
      <p:sp>
        <p:nvSpPr>
          <p:cNvPr id="17" name="TextBox 16">
            <a:extLst>
              <a:ext uri="{FF2B5EF4-FFF2-40B4-BE49-F238E27FC236}">
                <a16:creationId xmlns:a16="http://schemas.microsoft.com/office/drawing/2014/main" id="{13F4FBF3-3121-8626-6DCD-622706D3585E}"/>
              </a:ext>
            </a:extLst>
          </p:cNvPr>
          <p:cNvSpPr txBox="1"/>
          <p:nvPr/>
        </p:nvSpPr>
        <p:spPr>
          <a:xfrm>
            <a:off x="1072562" y="1450431"/>
            <a:ext cx="2770773" cy="461537"/>
          </a:xfrm>
          <a:prstGeom prst="rect">
            <a:avLst/>
          </a:prstGeom>
          <a:noFill/>
        </p:spPr>
        <p:txBody>
          <a:bodyPr wrap="square" rtlCol="0">
            <a:spAutoFit/>
          </a:bodyPr>
          <a:lstStyle/>
          <a:p>
            <a:pPr algn="ctr"/>
            <a:r>
              <a:rPr lang="en-AU"/>
              <a:t>Tongue rolling</a:t>
            </a:r>
          </a:p>
        </p:txBody>
      </p:sp>
      <p:sp>
        <p:nvSpPr>
          <p:cNvPr id="18" name="TextBox 17">
            <a:extLst>
              <a:ext uri="{FF2B5EF4-FFF2-40B4-BE49-F238E27FC236}">
                <a16:creationId xmlns:a16="http://schemas.microsoft.com/office/drawing/2014/main" id="{AF5806B6-7C7A-BCA8-DB09-3C591EF69752}"/>
              </a:ext>
            </a:extLst>
          </p:cNvPr>
          <p:cNvSpPr txBox="1"/>
          <p:nvPr/>
        </p:nvSpPr>
        <p:spPr>
          <a:xfrm>
            <a:off x="1295526" y="4167440"/>
            <a:ext cx="2770773" cy="461537"/>
          </a:xfrm>
          <a:prstGeom prst="rect">
            <a:avLst/>
          </a:prstGeom>
          <a:noFill/>
        </p:spPr>
        <p:txBody>
          <a:bodyPr wrap="square" rtlCol="0">
            <a:spAutoFit/>
          </a:bodyPr>
          <a:lstStyle/>
          <a:p>
            <a:pPr algn="ctr"/>
            <a:r>
              <a:rPr lang="en-AU"/>
              <a:t>Hand clasping</a:t>
            </a:r>
          </a:p>
        </p:txBody>
      </p:sp>
      <p:sp>
        <p:nvSpPr>
          <p:cNvPr id="19" name="TextBox 18">
            <a:extLst>
              <a:ext uri="{FF2B5EF4-FFF2-40B4-BE49-F238E27FC236}">
                <a16:creationId xmlns:a16="http://schemas.microsoft.com/office/drawing/2014/main" id="{1BBB82F0-6D70-56AC-BE0F-12D3DF5C2FE5}"/>
              </a:ext>
            </a:extLst>
          </p:cNvPr>
          <p:cNvSpPr txBox="1"/>
          <p:nvPr/>
        </p:nvSpPr>
        <p:spPr>
          <a:xfrm>
            <a:off x="4699992" y="1445929"/>
            <a:ext cx="2770773" cy="461537"/>
          </a:xfrm>
          <a:prstGeom prst="rect">
            <a:avLst/>
          </a:prstGeom>
          <a:noFill/>
        </p:spPr>
        <p:txBody>
          <a:bodyPr wrap="square" rtlCol="0">
            <a:spAutoFit/>
          </a:bodyPr>
          <a:lstStyle/>
          <a:p>
            <a:pPr algn="ctr"/>
            <a:r>
              <a:rPr lang="en-AU"/>
              <a:t>Wavy hair</a:t>
            </a:r>
          </a:p>
        </p:txBody>
      </p:sp>
      <p:pic>
        <p:nvPicPr>
          <p:cNvPr id="21" name="Picture 20">
            <a:extLst>
              <a:ext uri="{FF2B5EF4-FFF2-40B4-BE49-F238E27FC236}">
                <a16:creationId xmlns:a16="http://schemas.microsoft.com/office/drawing/2014/main" id="{03D1FC09-B6E7-07E8-8F8D-307C9683E4D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555852" y="4483400"/>
            <a:ext cx="2124356" cy="1593267"/>
          </a:xfrm>
          <a:prstGeom prst="rect">
            <a:avLst/>
          </a:prstGeom>
        </p:spPr>
      </p:pic>
      <p:graphicFrame>
        <p:nvGraphicFramePr>
          <p:cNvPr id="22" name="Table 21">
            <a:extLst>
              <a:ext uri="{FF2B5EF4-FFF2-40B4-BE49-F238E27FC236}">
                <a16:creationId xmlns:a16="http://schemas.microsoft.com/office/drawing/2014/main" id="{0DA979FF-068D-87FD-2EB0-6B4BE5E6C2F0}"/>
              </a:ext>
            </a:extLst>
          </p:cNvPr>
          <p:cNvGraphicFramePr>
            <a:graphicFrameLocks noGrp="1"/>
          </p:cNvGraphicFramePr>
          <p:nvPr>
            <p:extLst>
              <p:ext uri="{D42A27DB-BD31-4B8C-83A1-F6EECF244321}">
                <p14:modId xmlns:p14="http://schemas.microsoft.com/office/powerpoint/2010/main" val="652552426"/>
              </p:ext>
            </p:extLst>
          </p:nvPr>
        </p:nvGraphicFramePr>
        <p:xfrm>
          <a:off x="8707145" y="6104076"/>
          <a:ext cx="2003989" cy="283845"/>
        </p:xfrm>
        <a:graphic>
          <a:graphicData uri="http://schemas.openxmlformats.org/drawingml/2006/table">
            <a:tbl>
              <a:tblPr/>
              <a:tblGrid>
                <a:gridCol w="2003989">
                  <a:extLst>
                    <a:ext uri="{9D8B030D-6E8A-4147-A177-3AD203B41FA5}">
                      <a16:colId xmlns:a16="http://schemas.microsoft.com/office/drawing/2014/main" val="853069184"/>
                    </a:ext>
                  </a:extLst>
                </a:gridCol>
              </a:tblGrid>
              <a:tr h="190500">
                <a:tc>
                  <a:txBody>
                    <a:bodyPr/>
                    <a:lstStyle/>
                    <a:p>
                      <a:pPr algn="ctr" fontAlgn="b">
                        <a:buNone/>
                      </a:pPr>
                      <a:r>
                        <a:rPr lang="en-AU" sz="900" b="0" i="0" u="none" strike="noStrike" err="1">
                          <a:solidFill>
                            <a:srgbClr val="3366CC"/>
                          </a:solidFill>
                          <a:effectLst/>
                          <a:latin typeface="Arial" panose="020B0604020202020204" pitchFamily="34" charset="0"/>
                        </a:rPr>
                        <a:t>Dpulitzer</a:t>
                      </a:r>
                      <a:r>
                        <a:rPr lang="en-AU" sz="900" b="0" i="0" u="none" strike="noStrike">
                          <a:solidFill>
                            <a:srgbClr val="362B36"/>
                          </a:solidFill>
                          <a:effectLst/>
                          <a:latin typeface="Arial" panose="020B0604020202020204" pitchFamily="34" charset="0"/>
                        </a:rPr>
                        <a:t>, </a:t>
                      </a:r>
                      <a:r>
                        <a:rPr lang="en-AU" sz="900" b="0" i="0" u="none" strike="noStrike">
                          <a:solidFill>
                            <a:srgbClr val="3366CC"/>
                          </a:solidFill>
                          <a:effectLst/>
                          <a:latin typeface="Arial" panose="020B0604020202020204" pitchFamily="34" charset="0"/>
                        </a:rPr>
                        <a:t>CC BY-SA 4.0</a:t>
                      </a:r>
                      <a:r>
                        <a:rPr lang="en-AU" sz="900" b="0" i="0" u="none" strike="noStrike">
                          <a:solidFill>
                            <a:srgbClr val="362B36"/>
                          </a:solidFill>
                          <a:effectLst/>
                          <a:latin typeface="Arial" panose="020B0604020202020204" pitchFamily="34" charset="0"/>
                        </a:rPr>
                        <a:t>, via Wikimedia Commons</a:t>
                      </a:r>
                      <a:endParaRPr lang="en-AU"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889454130"/>
                  </a:ext>
                </a:extLst>
              </a:tr>
            </a:tbl>
          </a:graphicData>
        </a:graphic>
      </p:graphicFrame>
      <p:sp>
        <p:nvSpPr>
          <p:cNvPr id="23" name="TextBox 22">
            <a:extLst>
              <a:ext uri="{FF2B5EF4-FFF2-40B4-BE49-F238E27FC236}">
                <a16:creationId xmlns:a16="http://schemas.microsoft.com/office/drawing/2014/main" id="{00F8AFA9-7F84-651E-BE28-45F0D88AFA8C}"/>
              </a:ext>
            </a:extLst>
          </p:cNvPr>
          <p:cNvSpPr txBox="1"/>
          <p:nvPr/>
        </p:nvSpPr>
        <p:spPr>
          <a:xfrm>
            <a:off x="8140729" y="4077741"/>
            <a:ext cx="2770773" cy="461537"/>
          </a:xfrm>
          <a:prstGeom prst="rect">
            <a:avLst/>
          </a:prstGeom>
          <a:noFill/>
        </p:spPr>
        <p:txBody>
          <a:bodyPr wrap="square" rtlCol="0">
            <a:spAutoFit/>
          </a:bodyPr>
          <a:lstStyle/>
          <a:p>
            <a:pPr algn="ctr"/>
            <a:r>
              <a:rPr lang="en-AU"/>
              <a:t>Red hair</a:t>
            </a:r>
          </a:p>
        </p:txBody>
      </p:sp>
      <p:sp>
        <p:nvSpPr>
          <p:cNvPr id="24" name="TextBox 23">
            <a:extLst>
              <a:ext uri="{FF2B5EF4-FFF2-40B4-BE49-F238E27FC236}">
                <a16:creationId xmlns:a16="http://schemas.microsoft.com/office/drawing/2014/main" id="{846DFFBD-3A0D-2644-FA6F-9D6B608D7C2C}"/>
              </a:ext>
            </a:extLst>
          </p:cNvPr>
          <p:cNvSpPr txBox="1"/>
          <p:nvPr/>
        </p:nvSpPr>
        <p:spPr>
          <a:xfrm>
            <a:off x="4996176" y="4145683"/>
            <a:ext cx="2770773" cy="461537"/>
          </a:xfrm>
          <a:prstGeom prst="rect">
            <a:avLst/>
          </a:prstGeom>
          <a:noFill/>
        </p:spPr>
        <p:txBody>
          <a:bodyPr wrap="square" rtlCol="0">
            <a:spAutoFit/>
          </a:bodyPr>
          <a:lstStyle/>
          <a:p>
            <a:pPr algn="ctr"/>
            <a:r>
              <a:rPr lang="en-AU"/>
              <a:t>Dimples</a:t>
            </a:r>
          </a:p>
        </p:txBody>
      </p:sp>
      <p:sp>
        <p:nvSpPr>
          <p:cNvPr id="25" name="TextBox 24">
            <a:extLst>
              <a:ext uri="{FF2B5EF4-FFF2-40B4-BE49-F238E27FC236}">
                <a16:creationId xmlns:a16="http://schemas.microsoft.com/office/drawing/2014/main" id="{6040F796-1115-93E2-661F-76094B99E516}"/>
              </a:ext>
            </a:extLst>
          </p:cNvPr>
          <p:cNvSpPr txBox="1"/>
          <p:nvPr/>
        </p:nvSpPr>
        <p:spPr>
          <a:xfrm>
            <a:off x="8057532" y="1445929"/>
            <a:ext cx="2770773" cy="461537"/>
          </a:xfrm>
          <a:prstGeom prst="rect">
            <a:avLst/>
          </a:prstGeom>
          <a:noFill/>
        </p:spPr>
        <p:txBody>
          <a:bodyPr wrap="square" rtlCol="0">
            <a:spAutoFit/>
          </a:bodyPr>
          <a:lstStyle/>
          <a:p>
            <a:pPr algn="ctr"/>
            <a:r>
              <a:rPr lang="en-AU"/>
              <a:t>Attached earlobe</a:t>
            </a:r>
          </a:p>
        </p:txBody>
      </p:sp>
    </p:spTree>
    <p:extLst>
      <p:ext uri="{BB962C8B-B14F-4D97-AF65-F5344CB8AC3E}">
        <p14:creationId xmlns:p14="http://schemas.microsoft.com/office/powerpoint/2010/main" val="3071135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11201-23EC-F8D6-E482-87753DB1B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F6AD52-090A-FB14-64D4-50D447CDC766}"/>
              </a:ext>
            </a:extLst>
          </p:cNvPr>
          <p:cNvSpPr>
            <a:spLocks noGrp="1"/>
          </p:cNvSpPr>
          <p:nvPr>
            <p:ph type="title"/>
          </p:nvPr>
        </p:nvSpPr>
        <p:spPr/>
        <p:txBody>
          <a:bodyPr/>
          <a:lstStyle/>
          <a:p>
            <a:endParaRPr lang="en-AU"/>
          </a:p>
        </p:txBody>
      </p:sp>
      <p:sp>
        <p:nvSpPr>
          <p:cNvPr id="4" name="Slide Number Placeholder 3">
            <a:extLst>
              <a:ext uri="{FF2B5EF4-FFF2-40B4-BE49-F238E27FC236}">
                <a16:creationId xmlns:a16="http://schemas.microsoft.com/office/drawing/2014/main" id="{2A36031F-9146-2482-F698-493989CEA88C}"/>
              </a:ext>
            </a:extLst>
          </p:cNvPr>
          <p:cNvSpPr>
            <a:spLocks noGrp="1"/>
          </p:cNvSpPr>
          <p:nvPr>
            <p:ph type="sldNum" sz="quarter" idx="4"/>
          </p:nvPr>
        </p:nvSpPr>
        <p:spPr/>
        <p:txBody>
          <a:bodyPr/>
          <a:lstStyle/>
          <a:p>
            <a:fld id="{29D5CE74-914C-4689-99FC-1AEF49CE2B47}" type="slidenum">
              <a:rPr lang="en-AU" smtClean="0"/>
              <a:pPr/>
              <a:t>27</a:t>
            </a:fld>
            <a:endParaRPr lang="en-AU" sz="1200">
              <a:solidFill>
                <a:schemeClr val="bg2"/>
              </a:solidFill>
            </a:endParaRPr>
          </a:p>
        </p:txBody>
      </p:sp>
      <p:sp>
        <p:nvSpPr>
          <p:cNvPr id="5" name="Footer Placeholder 4">
            <a:extLst>
              <a:ext uri="{FF2B5EF4-FFF2-40B4-BE49-F238E27FC236}">
                <a16:creationId xmlns:a16="http://schemas.microsoft.com/office/drawing/2014/main" id="{73DFA315-E03D-67F2-FC0B-36BDDA3BCF4A}"/>
              </a:ext>
            </a:extLst>
          </p:cNvPr>
          <p:cNvSpPr>
            <a:spLocks noGrp="1"/>
          </p:cNvSpPr>
          <p:nvPr>
            <p:ph type="ftr" sz="quarter" idx="14"/>
          </p:nvPr>
        </p:nvSpPr>
        <p:spPr/>
        <p:txBody>
          <a:bodyPr/>
          <a:lstStyle/>
          <a:p>
            <a:r>
              <a:rPr lang="en-AU"/>
              <a:t>scienceconnections.edu.au</a:t>
            </a:r>
          </a:p>
        </p:txBody>
      </p:sp>
      <p:graphicFrame>
        <p:nvGraphicFramePr>
          <p:cNvPr id="8" name="Content Placeholder 7">
            <a:extLst>
              <a:ext uri="{FF2B5EF4-FFF2-40B4-BE49-F238E27FC236}">
                <a16:creationId xmlns:a16="http://schemas.microsoft.com/office/drawing/2014/main" id="{15214947-64DC-7C31-4FB8-42988818B4A5}"/>
              </a:ext>
            </a:extLst>
          </p:cNvPr>
          <p:cNvGraphicFramePr>
            <a:graphicFrameLocks noGrp="1"/>
          </p:cNvGraphicFramePr>
          <p:nvPr>
            <p:ph sz="quarter" idx="13"/>
            <p:extLst>
              <p:ext uri="{D42A27DB-BD31-4B8C-83A1-F6EECF244321}">
                <p14:modId xmlns:p14="http://schemas.microsoft.com/office/powerpoint/2010/main" val="4106654373"/>
              </p:ext>
            </p:extLst>
          </p:nvPr>
        </p:nvGraphicFramePr>
        <p:xfrm>
          <a:off x="790575" y="1692275"/>
          <a:ext cx="10615611" cy="4450080"/>
        </p:xfrm>
        <a:graphic>
          <a:graphicData uri="http://schemas.openxmlformats.org/drawingml/2006/table">
            <a:tbl>
              <a:tblPr firstRow="1" bandRow="1">
                <a:tableStyleId>{69012ECD-51FC-41F1-AA8D-1B2483CD663E}</a:tableStyleId>
              </a:tblPr>
              <a:tblGrid>
                <a:gridCol w="3538537">
                  <a:extLst>
                    <a:ext uri="{9D8B030D-6E8A-4147-A177-3AD203B41FA5}">
                      <a16:colId xmlns:a16="http://schemas.microsoft.com/office/drawing/2014/main" val="3348994445"/>
                    </a:ext>
                  </a:extLst>
                </a:gridCol>
                <a:gridCol w="3538537">
                  <a:extLst>
                    <a:ext uri="{9D8B030D-6E8A-4147-A177-3AD203B41FA5}">
                      <a16:colId xmlns:a16="http://schemas.microsoft.com/office/drawing/2014/main" val="2648446859"/>
                    </a:ext>
                  </a:extLst>
                </a:gridCol>
                <a:gridCol w="3538537">
                  <a:extLst>
                    <a:ext uri="{9D8B030D-6E8A-4147-A177-3AD203B41FA5}">
                      <a16:colId xmlns:a16="http://schemas.microsoft.com/office/drawing/2014/main" val="3994421707"/>
                    </a:ext>
                  </a:extLst>
                </a:gridCol>
              </a:tblGrid>
              <a:tr h="370840">
                <a:tc>
                  <a:txBody>
                    <a:bodyPr/>
                    <a:lstStyle/>
                    <a:p>
                      <a:pPr algn="ctr"/>
                      <a:r>
                        <a:rPr lang="en-AU" sz="1800"/>
                        <a:t>Inherited trait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1800"/>
                        <a:t>Your result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1800"/>
                        <a:t>Class result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6632442"/>
                  </a:ext>
                </a:extLst>
              </a:tr>
              <a:tr h="370840">
                <a:tc>
                  <a:txBody>
                    <a:bodyPr/>
                    <a:lstStyle/>
                    <a:p>
                      <a:pPr algn="ctr"/>
                      <a:r>
                        <a:rPr lang="en-AU" sz="1800"/>
                        <a:t>Tongue rolling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897828"/>
                  </a:ext>
                </a:extLst>
              </a:tr>
              <a:tr h="370840">
                <a:tc>
                  <a:txBody>
                    <a:bodyPr/>
                    <a:lstStyle/>
                    <a:p>
                      <a:pPr algn="ctr"/>
                      <a:r>
                        <a:rPr lang="en-AU" sz="1800"/>
                        <a:t>Attached earlobes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0339200"/>
                  </a:ext>
                </a:extLst>
              </a:tr>
              <a:tr h="370840">
                <a:tc>
                  <a:txBody>
                    <a:bodyPr/>
                    <a:lstStyle/>
                    <a:p>
                      <a:pPr algn="ctr"/>
                      <a:r>
                        <a:rPr lang="en-AU" sz="1800"/>
                        <a:t>Widow’s peak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6520166"/>
                  </a:ext>
                </a:extLst>
              </a:tr>
              <a:tr h="370840">
                <a:tc>
                  <a:txBody>
                    <a:bodyPr/>
                    <a:lstStyle/>
                    <a:p>
                      <a:pPr algn="ctr"/>
                      <a:r>
                        <a:rPr lang="en-AU" sz="1800"/>
                        <a:t>Dimples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2698391"/>
                  </a:ext>
                </a:extLst>
              </a:tr>
              <a:tr h="370840">
                <a:tc>
                  <a:txBody>
                    <a:bodyPr/>
                    <a:lstStyle/>
                    <a:p>
                      <a:pPr algn="ctr"/>
                      <a:r>
                        <a:rPr lang="en-AU" sz="1800"/>
                        <a:t>Cleft chin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4420209"/>
                  </a:ext>
                </a:extLst>
              </a:tr>
              <a:tr h="370840">
                <a:tc>
                  <a:txBody>
                    <a:bodyPr/>
                    <a:lstStyle/>
                    <a:p>
                      <a:pPr algn="ctr"/>
                      <a:r>
                        <a:rPr lang="en-AU" sz="1800"/>
                        <a:t>Hitchhiker’s thumb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1370014"/>
                  </a:ext>
                </a:extLst>
              </a:tr>
              <a:tr h="370840">
                <a:tc>
                  <a:txBody>
                    <a:bodyPr/>
                    <a:lstStyle/>
                    <a:p>
                      <a:pPr algn="ctr"/>
                      <a:r>
                        <a:rPr lang="en-AU" sz="1800"/>
                        <a:t>Hair on the middle finger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0972902"/>
                  </a:ext>
                </a:extLst>
              </a:tr>
              <a:tr h="370840">
                <a:tc>
                  <a:txBody>
                    <a:bodyPr/>
                    <a:lstStyle/>
                    <a:p>
                      <a:pPr algn="ctr"/>
                      <a:r>
                        <a:rPr lang="en-AU" sz="1800"/>
                        <a:t>Freckles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5959103"/>
                  </a:ext>
                </a:extLst>
              </a:tr>
              <a:tr h="370840">
                <a:tc>
                  <a:txBody>
                    <a:bodyPr/>
                    <a:lstStyle/>
                    <a:p>
                      <a:pPr algn="ctr"/>
                      <a:r>
                        <a:rPr lang="en-AU" sz="1800"/>
                        <a:t>Hand clasping (left on top)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8814544"/>
                  </a:ext>
                </a:extLst>
              </a:tr>
              <a:tr h="370840">
                <a:tc>
                  <a:txBody>
                    <a:bodyPr/>
                    <a:lstStyle/>
                    <a:p>
                      <a:pPr algn="ctr"/>
                      <a:r>
                        <a:rPr lang="en-AU" sz="1800"/>
                        <a:t>Hair colour (dark hair)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1370710"/>
                  </a:ext>
                </a:extLst>
              </a:tr>
              <a:tr h="370840">
                <a:tc>
                  <a:txBody>
                    <a:bodyPr/>
                    <a:lstStyle/>
                    <a:p>
                      <a:pPr algn="ctr"/>
                      <a:r>
                        <a:rPr lang="en-AU" sz="1800"/>
                        <a:t>Wavy/curly hair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6598300"/>
                  </a:ext>
                </a:extLst>
              </a:tr>
            </a:tbl>
          </a:graphicData>
        </a:graphic>
      </p:graphicFrame>
    </p:spTree>
    <p:extLst>
      <p:ext uri="{BB962C8B-B14F-4D97-AF65-F5344CB8AC3E}">
        <p14:creationId xmlns:p14="http://schemas.microsoft.com/office/powerpoint/2010/main" val="2061932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8A786-252E-507E-116C-7E3DE6C8A105}"/>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522BA34-5897-1915-F279-2A5CC56932E7}"/>
              </a:ext>
            </a:extLst>
          </p:cNvPr>
          <p:cNvSpPr>
            <a:spLocks noGrp="1"/>
          </p:cNvSpPr>
          <p:nvPr>
            <p:ph sz="quarter" idx="13"/>
          </p:nvPr>
        </p:nvSpPr>
        <p:spPr/>
        <p:txBody>
          <a:bodyPr/>
          <a:lstStyle/>
          <a:p>
            <a:pPr algn="ctr"/>
            <a:endParaRPr lang="en-AU" sz="3200"/>
          </a:p>
          <a:p>
            <a:pPr algn="ctr"/>
            <a:r>
              <a:rPr lang="en-AU" sz="3200"/>
              <a:t>Meiosis</a:t>
            </a:r>
          </a:p>
          <a:p>
            <a:pPr algn="ctr"/>
            <a:r>
              <a:rPr lang="en-AU" sz="3200" b="0"/>
              <a:t>A special type of cell division that halves the number of chromosomes in gametes (egg and sperm) cells.</a:t>
            </a:r>
          </a:p>
        </p:txBody>
      </p:sp>
      <p:sp>
        <p:nvSpPr>
          <p:cNvPr id="4" name="Slide Number Placeholder 3">
            <a:extLst>
              <a:ext uri="{FF2B5EF4-FFF2-40B4-BE49-F238E27FC236}">
                <a16:creationId xmlns:a16="http://schemas.microsoft.com/office/drawing/2014/main" id="{DDD2DE05-1153-F021-F51E-4214FB31BB35}"/>
              </a:ext>
            </a:extLst>
          </p:cNvPr>
          <p:cNvSpPr>
            <a:spLocks noGrp="1"/>
          </p:cNvSpPr>
          <p:nvPr>
            <p:ph type="sldNum" sz="quarter" idx="4"/>
          </p:nvPr>
        </p:nvSpPr>
        <p:spPr/>
        <p:txBody>
          <a:bodyPr/>
          <a:lstStyle/>
          <a:p>
            <a:fld id="{29D5CE74-914C-4689-99FC-1AEF49CE2B47}" type="slidenum">
              <a:rPr lang="en-AU" smtClean="0"/>
              <a:pPr/>
              <a:t>28</a:t>
            </a:fld>
            <a:endParaRPr lang="en-AU" sz="1200">
              <a:solidFill>
                <a:schemeClr val="bg2"/>
              </a:solidFill>
            </a:endParaRPr>
          </a:p>
        </p:txBody>
      </p:sp>
      <p:sp>
        <p:nvSpPr>
          <p:cNvPr id="5" name="Footer Placeholder 4">
            <a:extLst>
              <a:ext uri="{FF2B5EF4-FFF2-40B4-BE49-F238E27FC236}">
                <a16:creationId xmlns:a16="http://schemas.microsoft.com/office/drawing/2014/main" id="{3303BC4E-47FA-7E77-5B8F-6D27F6C7914A}"/>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917559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32BA-E980-B921-0C0E-B1272961B3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11281-8AEE-1873-0965-6BFB4726DCFA}"/>
              </a:ext>
            </a:extLst>
          </p:cNvPr>
          <p:cNvSpPr>
            <a:spLocks noGrp="1"/>
          </p:cNvSpPr>
          <p:nvPr>
            <p:ph type="title"/>
          </p:nvPr>
        </p:nvSpPr>
        <p:spPr/>
        <p:txBody>
          <a:bodyPr/>
          <a:lstStyle/>
          <a:p>
            <a:r>
              <a:rPr lang="en-AU"/>
              <a:t>Meiosis mix-up</a:t>
            </a:r>
          </a:p>
        </p:txBody>
      </p:sp>
      <p:sp>
        <p:nvSpPr>
          <p:cNvPr id="4" name="Slide Number Placeholder 3">
            <a:extLst>
              <a:ext uri="{FF2B5EF4-FFF2-40B4-BE49-F238E27FC236}">
                <a16:creationId xmlns:a16="http://schemas.microsoft.com/office/drawing/2014/main" id="{B8E47CE0-7DE7-5704-BEC7-4D82A5764C84}"/>
              </a:ext>
            </a:extLst>
          </p:cNvPr>
          <p:cNvSpPr>
            <a:spLocks noGrp="1"/>
          </p:cNvSpPr>
          <p:nvPr>
            <p:ph type="sldNum" sz="quarter" idx="4"/>
          </p:nvPr>
        </p:nvSpPr>
        <p:spPr/>
        <p:txBody>
          <a:bodyPr/>
          <a:lstStyle/>
          <a:p>
            <a:fld id="{29D5CE74-914C-4689-99FC-1AEF49CE2B47}" type="slidenum">
              <a:rPr lang="en-AU" smtClean="0"/>
              <a:pPr/>
              <a:t>29</a:t>
            </a:fld>
            <a:endParaRPr lang="en-AU" sz="1200">
              <a:solidFill>
                <a:schemeClr val="bg2"/>
              </a:solidFill>
            </a:endParaRPr>
          </a:p>
        </p:txBody>
      </p:sp>
      <p:sp>
        <p:nvSpPr>
          <p:cNvPr id="5" name="Footer Placeholder 4">
            <a:extLst>
              <a:ext uri="{FF2B5EF4-FFF2-40B4-BE49-F238E27FC236}">
                <a16:creationId xmlns:a16="http://schemas.microsoft.com/office/drawing/2014/main" id="{CFC00A3B-C4B3-630C-A64A-0E4FCD372EF7}"/>
              </a:ext>
            </a:extLst>
          </p:cNvPr>
          <p:cNvSpPr>
            <a:spLocks noGrp="1"/>
          </p:cNvSpPr>
          <p:nvPr>
            <p:ph type="ftr" sz="quarter" idx="14"/>
          </p:nvPr>
        </p:nvSpPr>
        <p:spPr/>
        <p:txBody>
          <a:bodyPr/>
          <a:lstStyle/>
          <a:p>
            <a:r>
              <a:rPr lang="en-AU"/>
              <a:t>scienceconnections.edu.au</a:t>
            </a:r>
          </a:p>
        </p:txBody>
      </p:sp>
      <p:sp>
        <p:nvSpPr>
          <p:cNvPr id="6" name="Content Placeholder 5">
            <a:extLst>
              <a:ext uri="{FF2B5EF4-FFF2-40B4-BE49-F238E27FC236}">
                <a16:creationId xmlns:a16="http://schemas.microsoft.com/office/drawing/2014/main" id="{664A885F-D5CA-BE03-9DAE-9C9B44C96E8F}"/>
              </a:ext>
            </a:extLst>
          </p:cNvPr>
          <p:cNvSpPr>
            <a:spLocks noGrp="1"/>
          </p:cNvSpPr>
          <p:nvPr>
            <p:ph sz="quarter" idx="13"/>
          </p:nvPr>
        </p:nvSpPr>
        <p:spPr>
          <a:xfrm>
            <a:off x="787800" y="1696841"/>
            <a:ext cx="10616398" cy="3852000"/>
          </a:xfrm>
          <a:custGeom>
            <a:avLst/>
            <a:gdLst>
              <a:gd name="csX0" fmla="*/ 0 w 10616398"/>
              <a:gd name="csY0" fmla="*/ 642013 h 3852000"/>
              <a:gd name="csX1" fmla="*/ 642013 w 10616398"/>
              <a:gd name="csY1" fmla="*/ 0 h 3852000"/>
              <a:gd name="csX2" fmla="*/ 1215287 w 10616398"/>
              <a:gd name="csY2" fmla="*/ 0 h 3852000"/>
              <a:gd name="csX3" fmla="*/ 1881885 w 10616398"/>
              <a:gd name="csY3" fmla="*/ 0 h 3852000"/>
              <a:gd name="csX4" fmla="*/ 2455160 w 10616398"/>
              <a:gd name="csY4" fmla="*/ 0 h 3852000"/>
              <a:gd name="csX5" fmla="*/ 3308405 w 10616398"/>
              <a:gd name="csY5" fmla="*/ 0 h 3852000"/>
              <a:gd name="csX6" fmla="*/ 3881679 w 10616398"/>
              <a:gd name="csY6" fmla="*/ 0 h 3852000"/>
              <a:gd name="csX7" fmla="*/ 4548277 w 10616398"/>
              <a:gd name="csY7" fmla="*/ 0 h 3852000"/>
              <a:gd name="csX8" fmla="*/ 5028228 w 10616398"/>
              <a:gd name="csY8" fmla="*/ 0 h 3852000"/>
              <a:gd name="csX9" fmla="*/ 5508178 w 10616398"/>
              <a:gd name="csY9" fmla="*/ 0 h 3852000"/>
              <a:gd name="csX10" fmla="*/ 6081453 w 10616398"/>
              <a:gd name="csY10" fmla="*/ 0 h 3852000"/>
              <a:gd name="csX11" fmla="*/ 6468080 w 10616398"/>
              <a:gd name="csY11" fmla="*/ 0 h 3852000"/>
              <a:gd name="csX12" fmla="*/ 7321325 w 10616398"/>
              <a:gd name="csY12" fmla="*/ 0 h 3852000"/>
              <a:gd name="csX13" fmla="*/ 8081247 w 10616398"/>
              <a:gd name="csY13" fmla="*/ 0 h 3852000"/>
              <a:gd name="csX14" fmla="*/ 8934492 w 10616398"/>
              <a:gd name="csY14" fmla="*/ 0 h 3852000"/>
              <a:gd name="csX15" fmla="*/ 9321119 w 10616398"/>
              <a:gd name="csY15" fmla="*/ 0 h 3852000"/>
              <a:gd name="csX16" fmla="*/ 9974385 w 10616398"/>
              <a:gd name="csY16" fmla="*/ 0 h 3852000"/>
              <a:gd name="csX17" fmla="*/ 10616398 w 10616398"/>
              <a:gd name="csY17" fmla="*/ 642013 h 3852000"/>
              <a:gd name="csX18" fmla="*/ 10616398 w 10616398"/>
              <a:gd name="csY18" fmla="*/ 1284007 h 3852000"/>
              <a:gd name="csX19" fmla="*/ 10616398 w 10616398"/>
              <a:gd name="csY19" fmla="*/ 1951680 h 3852000"/>
              <a:gd name="csX20" fmla="*/ 10616398 w 10616398"/>
              <a:gd name="csY20" fmla="*/ 2619353 h 3852000"/>
              <a:gd name="csX21" fmla="*/ 10616398 w 10616398"/>
              <a:gd name="csY21" fmla="*/ 3209987 h 3852000"/>
              <a:gd name="csX22" fmla="*/ 9974385 w 10616398"/>
              <a:gd name="csY22" fmla="*/ 3852000 h 3852000"/>
              <a:gd name="csX23" fmla="*/ 9214463 w 10616398"/>
              <a:gd name="csY23" fmla="*/ 3852000 h 3852000"/>
              <a:gd name="csX24" fmla="*/ 8827836 w 10616398"/>
              <a:gd name="csY24" fmla="*/ 3852000 h 3852000"/>
              <a:gd name="csX25" fmla="*/ 8067915 w 10616398"/>
              <a:gd name="csY25" fmla="*/ 3852000 h 3852000"/>
              <a:gd name="csX26" fmla="*/ 7401317 w 10616398"/>
              <a:gd name="csY26" fmla="*/ 3852000 h 3852000"/>
              <a:gd name="csX27" fmla="*/ 6641395 w 10616398"/>
              <a:gd name="csY27" fmla="*/ 3852000 h 3852000"/>
              <a:gd name="csX28" fmla="*/ 6161444 w 10616398"/>
              <a:gd name="csY28" fmla="*/ 3852000 h 3852000"/>
              <a:gd name="csX29" fmla="*/ 5681494 w 10616398"/>
              <a:gd name="csY29" fmla="*/ 3852000 h 3852000"/>
              <a:gd name="csX30" fmla="*/ 4921572 w 10616398"/>
              <a:gd name="csY30" fmla="*/ 3852000 h 3852000"/>
              <a:gd name="csX31" fmla="*/ 4348298 w 10616398"/>
              <a:gd name="csY31" fmla="*/ 3852000 h 3852000"/>
              <a:gd name="csX32" fmla="*/ 3868347 w 10616398"/>
              <a:gd name="csY32" fmla="*/ 3852000 h 3852000"/>
              <a:gd name="csX33" fmla="*/ 3015102 w 10616398"/>
              <a:gd name="csY33" fmla="*/ 3852000 h 3852000"/>
              <a:gd name="csX34" fmla="*/ 2535151 w 10616398"/>
              <a:gd name="csY34" fmla="*/ 3852000 h 3852000"/>
              <a:gd name="csX35" fmla="*/ 1681906 w 10616398"/>
              <a:gd name="csY35" fmla="*/ 3852000 h 3852000"/>
              <a:gd name="csX36" fmla="*/ 642013 w 10616398"/>
              <a:gd name="csY36" fmla="*/ 3852000 h 3852000"/>
              <a:gd name="csX37" fmla="*/ 0 w 10616398"/>
              <a:gd name="csY37" fmla="*/ 3209987 h 3852000"/>
              <a:gd name="csX38" fmla="*/ 0 w 10616398"/>
              <a:gd name="csY38" fmla="*/ 2542314 h 3852000"/>
              <a:gd name="csX39" fmla="*/ 0 w 10616398"/>
              <a:gd name="csY39" fmla="*/ 1926000 h 3852000"/>
              <a:gd name="csX40" fmla="*/ 0 w 10616398"/>
              <a:gd name="csY40" fmla="*/ 1309686 h 3852000"/>
              <a:gd name="csX41" fmla="*/ 0 w 10616398"/>
              <a:gd name="csY41" fmla="*/ 642013 h 3852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0616398" h="3852000" extrusionOk="0">
                <a:moveTo>
                  <a:pt x="0" y="642013"/>
                </a:moveTo>
                <a:cubicBezTo>
                  <a:pt x="-33463" y="305347"/>
                  <a:pt x="323764" y="-69482"/>
                  <a:pt x="642013" y="0"/>
                </a:cubicBezTo>
                <a:cubicBezTo>
                  <a:pt x="865692" y="-11519"/>
                  <a:pt x="1066735" y="-20805"/>
                  <a:pt x="1215287" y="0"/>
                </a:cubicBezTo>
                <a:cubicBezTo>
                  <a:pt x="1363839" y="20805"/>
                  <a:pt x="1696082" y="210"/>
                  <a:pt x="1881885" y="0"/>
                </a:cubicBezTo>
                <a:cubicBezTo>
                  <a:pt x="2067688" y="-210"/>
                  <a:pt x="2299449" y="9206"/>
                  <a:pt x="2455160" y="0"/>
                </a:cubicBezTo>
                <a:cubicBezTo>
                  <a:pt x="2610871" y="-9206"/>
                  <a:pt x="2996066" y="-42021"/>
                  <a:pt x="3308405" y="0"/>
                </a:cubicBezTo>
                <a:cubicBezTo>
                  <a:pt x="3620744" y="42021"/>
                  <a:pt x="3607562" y="-8346"/>
                  <a:pt x="3881679" y="0"/>
                </a:cubicBezTo>
                <a:cubicBezTo>
                  <a:pt x="4155796" y="8346"/>
                  <a:pt x="4258151" y="24992"/>
                  <a:pt x="4548277" y="0"/>
                </a:cubicBezTo>
                <a:cubicBezTo>
                  <a:pt x="4838403" y="-24992"/>
                  <a:pt x="4816632" y="11770"/>
                  <a:pt x="5028228" y="0"/>
                </a:cubicBezTo>
                <a:cubicBezTo>
                  <a:pt x="5239824" y="-11770"/>
                  <a:pt x="5328190" y="17255"/>
                  <a:pt x="5508178" y="0"/>
                </a:cubicBezTo>
                <a:cubicBezTo>
                  <a:pt x="5688166" y="-17255"/>
                  <a:pt x="5862481" y="-22039"/>
                  <a:pt x="6081453" y="0"/>
                </a:cubicBezTo>
                <a:cubicBezTo>
                  <a:pt x="6300426" y="22039"/>
                  <a:pt x="6374746" y="1225"/>
                  <a:pt x="6468080" y="0"/>
                </a:cubicBezTo>
                <a:cubicBezTo>
                  <a:pt x="6561414" y="-1225"/>
                  <a:pt x="6926251" y="-16708"/>
                  <a:pt x="7321325" y="0"/>
                </a:cubicBezTo>
                <a:cubicBezTo>
                  <a:pt x="7716400" y="16708"/>
                  <a:pt x="7784158" y="-25547"/>
                  <a:pt x="8081247" y="0"/>
                </a:cubicBezTo>
                <a:cubicBezTo>
                  <a:pt x="8378336" y="25547"/>
                  <a:pt x="8698255" y="13683"/>
                  <a:pt x="8934492" y="0"/>
                </a:cubicBezTo>
                <a:cubicBezTo>
                  <a:pt x="9170729" y="-13683"/>
                  <a:pt x="9241529" y="-12813"/>
                  <a:pt x="9321119" y="0"/>
                </a:cubicBezTo>
                <a:cubicBezTo>
                  <a:pt x="9400709" y="12813"/>
                  <a:pt x="9758934" y="15955"/>
                  <a:pt x="9974385" y="0"/>
                </a:cubicBezTo>
                <a:cubicBezTo>
                  <a:pt x="10330060" y="15741"/>
                  <a:pt x="10549522" y="252812"/>
                  <a:pt x="10616398" y="642013"/>
                </a:cubicBezTo>
                <a:cubicBezTo>
                  <a:pt x="10636730" y="829057"/>
                  <a:pt x="10588337" y="1127682"/>
                  <a:pt x="10616398" y="1284007"/>
                </a:cubicBezTo>
                <a:cubicBezTo>
                  <a:pt x="10644459" y="1440332"/>
                  <a:pt x="10590286" y="1630210"/>
                  <a:pt x="10616398" y="1951680"/>
                </a:cubicBezTo>
                <a:cubicBezTo>
                  <a:pt x="10642510" y="2273150"/>
                  <a:pt x="10586870" y="2480985"/>
                  <a:pt x="10616398" y="2619353"/>
                </a:cubicBezTo>
                <a:cubicBezTo>
                  <a:pt x="10645926" y="2757721"/>
                  <a:pt x="10609015" y="3084456"/>
                  <a:pt x="10616398" y="3209987"/>
                </a:cubicBezTo>
                <a:cubicBezTo>
                  <a:pt x="10646865" y="3640894"/>
                  <a:pt x="10369418" y="3830636"/>
                  <a:pt x="9974385" y="3852000"/>
                </a:cubicBezTo>
                <a:cubicBezTo>
                  <a:pt x="9596799" y="3817429"/>
                  <a:pt x="9388448" y="3858893"/>
                  <a:pt x="9214463" y="3852000"/>
                </a:cubicBezTo>
                <a:cubicBezTo>
                  <a:pt x="9040478" y="3845107"/>
                  <a:pt x="8968437" y="3863626"/>
                  <a:pt x="8827836" y="3852000"/>
                </a:cubicBezTo>
                <a:cubicBezTo>
                  <a:pt x="8687235" y="3840374"/>
                  <a:pt x="8412035" y="3878047"/>
                  <a:pt x="8067915" y="3852000"/>
                </a:cubicBezTo>
                <a:cubicBezTo>
                  <a:pt x="7723795" y="3825953"/>
                  <a:pt x="7714448" y="3882824"/>
                  <a:pt x="7401317" y="3852000"/>
                </a:cubicBezTo>
                <a:cubicBezTo>
                  <a:pt x="7088186" y="3821176"/>
                  <a:pt x="6851256" y="3881972"/>
                  <a:pt x="6641395" y="3852000"/>
                </a:cubicBezTo>
                <a:cubicBezTo>
                  <a:pt x="6431534" y="3822028"/>
                  <a:pt x="6378092" y="3849794"/>
                  <a:pt x="6161444" y="3852000"/>
                </a:cubicBezTo>
                <a:cubicBezTo>
                  <a:pt x="5944796" y="3854206"/>
                  <a:pt x="5877354" y="3842894"/>
                  <a:pt x="5681494" y="3852000"/>
                </a:cubicBezTo>
                <a:cubicBezTo>
                  <a:pt x="5485634" y="3861107"/>
                  <a:pt x="5181166" y="3857386"/>
                  <a:pt x="4921572" y="3852000"/>
                </a:cubicBezTo>
                <a:cubicBezTo>
                  <a:pt x="4661978" y="3846614"/>
                  <a:pt x="4601620" y="3865713"/>
                  <a:pt x="4348298" y="3852000"/>
                </a:cubicBezTo>
                <a:cubicBezTo>
                  <a:pt x="4094976" y="3838287"/>
                  <a:pt x="4067021" y="3835874"/>
                  <a:pt x="3868347" y="3852000"/>
                </a:cubicBezTo>
                <a:cubicBezTo>
                  <a:pt x="3669673" y="3868126"/>
                  <a:pt x="3219820" y="3852917"/>
                  <a:pt x="3015102" y="3852000"/>
                </a:cubicBezTo>
                <a:cubicBezTo>
                  <a:pt x="2810384" y="3851083"/>
                  <a:pt x="2771804" y="3843422"/>
                  <a:pt x="2535151" y="3852000"/>
                </a:cubicBezTo>
                <a:cubicBezTo>
                  <a:pt x="2298498" y="3860578"/>
                  <a:pt x="2058343" y="3841300"/>
                  <a:pt x="1681906" y="3852000"/>
                </a:cubicBezTo>
                <a:cubicBezTo>
                  <a:pt x="1305470" y="3862700"/>
                  <a:pt x="1161129" y="3844653"/>
                  <a:pt x="642013" y="3852000"/>
                </a:cubicBezTo>
                <a:cubicBezTo>
                  <a:pt x="225570" y="3893715"/>
                  <a:pt x="14731" y="3578348"/>
                  <a:pt x="0" y="3209987"/>
                </a:cubicBezTo>
                <a:cubicBezTo>
                  <a:pt x="4465" y="2971718"/>
                  <a:pt x="-24856" y="2810132"/>
                  <a:pt x="0" y="2542314"/>
                </a:cubicBezTo>
                <a:cubicBezTo>
                  <a:pt x="24856" y="2274496"/>
                  <a:pt x="-11154" y="2060352"/>
                  <a:pt x="0" y="1926000"/>
                </a:cubicBezTo>
                <a:cubicBezTo>
                  <a:pt x="11154" y="1791648"/>
                  <a:pt x="-8736" y="1537203"/>
                  <a:pt x="0" y="1309686"/>
                </a:cubicBezTo>
                <a:cubicBezTo>
                  <a:pt x="8736" y="1082169"/>
                  <a:pt x="-25798" y="866107"/>
                  <a:pt x="0" y="642013"/>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10" name="Oval 9">
            <a:extLst>
              <a:ext uri="{FF2B5EF4-FFF2-40B4-BE49-F238E27FC236}">
                <a16:creationId xmlns:a16="http://schemas.microsoft.com/office/drawing/2014/main" id="{B7870053-4D91-8A17-F9F9-16A127783A09}"/>
              </a:ext>
            </a:extLst>
          </p:cNvPr>
          <p:cNvSpPr/>
          <p:nvPr/>
        </p:nvSpPr>
        <p:spPr>
          <a:xfrm>
            <a:off x="3985527" y="1777052"/>
            <a:ext cx="4609833" cy="3464318"/>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pic>
        <p:nvPicPr>
          <p:cNvPr id="9" name="Picture 8">
            <a:extLst>
              <a:ext uri="{FF2B5EF4-FFF2-40B4-BE49-F238E27FC236}">
                <a16:creationId xmlns:a16="http://schemas.microsoft.com/office/drawing/2014/main" id="{C38AD3B4-7D9D-9052-F7B2-D45960FD87D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652961" y="2015172"/>
            <a:ext cx="2886075" cy="2827655"/>
          </a:xfrm>
          <a:prstGeom prst="rect">
            <a:avLst/>
          </a:prstGeom>
        </p:spPr>
      </p:pic>
    </p:spTree>
    <p:extLst>
      <p:ext uri="{BB962C8B-B14F-4D97-AF65-F5344CB8AC3E}">
        <p14:creationId xmlns:p14="http://schemas.microsoft.com/office/powerpoint/2010/main" val="4102084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5DA81-FD89-ACD2-3578-16C090039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2A9128-CAFE-9084-A412-C02BCDA333F9}"/>
              </a:ext>
            </a:extLst>
          </p:cNvPr>
          <p:cNvSpPr>
            <a:spLocks noGrp="1"/>
          </p:cNvSpPr>
          <p:nvPr>
            <p:ph type="title"/>
          </p:nvPr>
        </p:nvSpPr>
        <p:spPr/>
        <p:txBody>
          <a:bodyPr/>
          <a:lstStyle/>
          <a:p>
            <a:r>
              <a:rPr lang="en-AU"/>
              <a:t>Meiosis I and cytokinesis</a:t>
            </a:r>
          </a:p>
        </p:txBody>
      </p:sp>
      <p:sp>
        <p:nvSpPr>
          <p:cNvPr id="4" name="Slide Number Placeholder 3">
            <a:extLst>
              <a:ext uri="{FF2B5EF4-FFF2-40B4-BE49-F238E27FC236}">
                <a16:creationId xmlns:a16="http://schemas.microsoft.com/office/drawing/2014/main" id="{8A72970B-1E4A-3DA2-4E34-D6E89B6D08FD}"/>
              </a:ext>
            </a:extLst>
          </p:cNvPr>
          <p:cNvSpPr>
            <a:spLocks noGrp="1"/>
          </p:cNvSpPr>
          <p:nvPr>
            <p:ph type="sldNum" sz="quarter" idx="4"/>
          </p:nvPr>
        </p:nvSpPr>
        <p:spPr/>
        <p:txBody>
          <a:bodyPr/>
          <a:lstStyle/>
          <a:p>
            <a:fld id="{29D5CE74-914C-4689-99FC-1AEF49CE2B47}" type="slidenum">
              <a:rPr lang="en-AU" smtClean="0"/>
              <a:pPr/>
              <a:t>30</a:t>
            </a:fld>
            <a:endParaRPr lang="en-AU" sz="1200">
              <a:solidFill>
                <a:schemeClr val="bg2"/>
              </a:solidFill>
            </a:endParaRPr>
          </a:p>
        </p:txBody>
      </p:sp>
      <p:sp>
        <p:nvSpPr>
          <p:cNvPr id="5" name="Footer Placeholder 4">
            <a:extLst>
              <a:ext uri="{FF2B5EF4-FFF2-40B4-BE49-F238E27FC236}">
                <a16:creationId xmlns:a16="http://schemas.microsoft.com/office/drawing/2014/main" id="{0511AD79-5244-70F3-2E6C-203FDC903B88}"/>
              </a:ext>
            </a:extLst>
          </p:cNvPr>
          <p:cNvSpPr>
            <a:spLocks noGrp="1"/>
          </p:cNvSpPr>
          <p:nvPr>
            <p:ph type="ftr" sz="quarter" idx="14"/>
          </p:nvPr>
        </p:nvSpPr>
        <p:spPr/>
        <p:txBody>
          <a:bodyPr/>
          <a:lstStyle/>
          <a:p>
            <a:r>
              <a:rPr lang="en-AU"/>
              <a:t>scienceconnections.edu.au</a:t>
            </a:r>
          </a:p>
        </p:txBody>
      </p:sp>
      <p:grpSp>
        <p:nvGrpSpPr>
          <p:cNvPr id="6" name="Group 5">
            <a:extLst>
              <a:ext uri="{FF2B5EF4-FFF2-40B4-BE49-F238E27FC236}">
                <a16:creationId xmlns:a16="http://schemas.microsoft.com/office/drawing/2014/main" id="{24DE6CC4-30CA-DDC0-4752-1B49FE200A4F}"/>
              </a:ext>
            </a:extLst>
          </p:cNvPr>
          <p:cNvGrpSpPr/>
          <p:nvPr/>
        </p:nvGrpSpPr>
        <p:grpSpPr>
          <a:xfrm>
            <a:off x="7293074" y="1669879"/>
            <a:ext cx="2655449" cy="1533041"/>
            <a:chOff x="349008" y="821266"/>
            <a:chExt cx="8069056" cy="5754038"/>
          </a:xfrm>
        </p:grpSpPr>
        <p:grpSp>
          <p:nvGrpSpPr>
            <p:cNvPr id="7" name="Group 6">
              <a:extLst>
                <a:ext uri="{FF2B5EF4-FFF2-40B4-BE49-F238E27FC236}">
                  <a16:creationId xmlns:a16="http://schemas.microsoft.com/office/drawing/2014/main" id="{0C4F57E7-C403-EC17-BFC7-3381C372E0E6}"/>
                </a:ext>
              </a:extLst>
            </p:cNvPr>
            <p:cNvGrpSpPr/>
            <p:nvPr/>
          </p:nvGrpSpPr>
          <p:grpSpPr>
            <a:xfrm>
              <a:off x="3285220" y="1054899"/>
              <a:ext cx="851279" cy="2601352"/>
              <a:chOff x="654684" y="1359616"/>
              <a:chExt cx="1512467" cy="4420926"/>
            </a:xfrm>
          </p:grpSpPr>
          <p:grpSp>
            <p:nvGrpSpPr>
              <p:cNvPr id="40" name="Group 39">
                <a:extLst>
                  <a:ext uri="{FF2B5EF4-FFF2-40B4-BE49-F238E27FC236}">
                    <a16:creationId xmlns:a16="http://schemas.microsoft.com/office/drawing/2014/main" id="{8601B8C2-F047-A06E-3675-7BA66DAA8F30}"/>
                  </a:ext>
                </a:extLst>
              </p:cNvPr>
              <p:cNvGrpSpPr/>
              <p:nvPr/>
            </p:nvGrpSpPr>
            <p:grpSpPr>
              <a:xfrm>
                <a:off x="1417394" y="1359616"/>
                <a:ext cx="749757" cy="4420926"/>
                <a:chOff x="5929339" y="1343770"/>
                <a:chExt cx="749757" cy="4420926"/>
              </a:xfrm>
            </p:grpSpPr>
            <p:sp>
              <p:nvSpPr>
                <p:cNvPr id="46" name="Oval 45">
                  <a:extLst>
                    <a:ext uri="{FF2B5EF4-FFF2-40B4-BE49-F238E27FC236}">
                      <a16:creationId xmlns:a16="http://schemas.microsoft.com/office/drawing/2014/main" id="{65CF42AB-650D-2970-C0C9-CA926031026B}"/>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47" name="Rectangle: Rounded Corners 46">
                  <a:extLst>
                    <a:ext uri="{FF2B5EF4-FFF2-40B4-BE49-F238E27FC236}">
                      <a16:creationId xmlns:a16="http://schemas.microsoft.com/office/drawing/2014/main" id="{618520E6-4637-6C68-FE8D-4753D99BAFD1}"/>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48" name="Rectangle: Rounded Corners 47">
                  <a:extLst>
                    <a:ext uri="{FF2B5EF4-FFF2-40B4-BE49-F238E27FC236}">
                      <a16:creationId xmlns:a16="http://schemas.microsoft.com/office/drawing/2014/main" id="{154E4365-312B-B981-FCCE-0B27088C0520}"/>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grpSp>
            <p:nvGrpSpPr>
              <p:cNvPr id="41" name="Group 40">
                <a:extLst>
                  <a:ext uri="{FF2B5EF4-FFF2-40B4-BE49-F238E27FC236}">
                    <a16:creationId xmlns:a16="http://schemas.microsoft.com/office/drawing/2014/main" id="{0C354470-95A6-B5AE-5B65-0EF957A870D3}"/>
                  </a:ext>
                </a:extLst>
              </p:cNvPr>
              <p:cNvGrpSpPr/>
              <p:nvPr/>
            </p:nvGrpSpPr>
            <p:grpSpPr>
              <a:xfrm flipH="1">
                <a:off x="654684" y="1359616"/>
                <a:ext cx="724608" cy="4420926"/>
                <a:chOff x="5986018" y="1343770"/>
                <a:chExt cx="724608" cy="4420926"/>
              </a:xfrm>
            </p:grpSpPr>
            <p:sp>
              <p:nvSpPr>
                <p:cNvPr id="43" name="Oval 42">
                  <a:extLst>
                    <a:ext uri="{FF2B5EF4-FFF2-40B4-BE49-F238E27FC236}">
                      <a16:creationId xmlns:a16="http://schemas.microsoft.com/office/drawing/2014/main" id="{2463089C-2D0D-588A-F271-4CD044FD1573}"/>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44" name="Rectangle: Rounded Corners 43">
                  <a:extLst>
                    <a:ext uri="{FF2B5EF4-FFF2-40B4-BE49-F238E27FC236}">
                      <a16:creationId xmlns:a16="http://schemas.microsoft.com/office/drawing/2014/main" id="{24DF4F8A-8A20-F6EE-0049-5DF322FF0467}"/>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45" name="Rectangle: Rounded Corners 44">
                  <a:extLst>
                    <a:ext uri="{FF2B5EF4-FFF2-40B4-BE49-F238E27FC236}">
                      <a16:creationId xmlns:a16="http://schemas.microsoft.com/office/drawing/2014/main" id="{C03BA21F-3C1F-9BC7-363E-B2BC71DF08DD}"/>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sp>
            <p:nvSpPr>
              <p:cNvPr id="42" name="Oval 41">
                <a:extLst>
                  <a:ext uri="{FF2B5EF4-FFF2-40B4-BE49-F238E27FC236}">
                    <a16:creationId xmlns:a16="http://schemas.microsoft.com/office/drawing/2014/main" id="{DA18A7BE-917C-A21D-0D0B-9980CC479B14}"/>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grpSp>
          <p:nvGrpSpPr>
            <p:cNvPr id="8" name="Group 7">
              <a:extLst>
                <a:ext uri="{FF2B5EF4-FFF2-40B4-BE49-F238E27FC236}">
                  <a16:creationId xmlns:a16="http://schemas.microsoft.com/office/drawing/2014/main" id="{D01F6817-E46B-BEAC-2196-97EF60CAA7B0}"/>
                </a:ext>
              </a:extLst>
            </p:cNvPr>
            <p:cNvGrpSpPr/>
            <p:nvPr/>
          </p:nvGrpSpPr>
          <p:grpSpPr>
            <a:xfrm>
              <a:off x="4248728" y="1054899"/>
              <a:ext cx="858297" cy="2607168"/>
              <a:chOff x="3277382" y="1474019"/>
              <a:chExt cx="1524934" cy="4430809"/>
            </a:xfrm>
          </p:grpSpPr>
          <p:grpSp>
            <p:nvGrpSpPr>
              <p:cNvPr id="31" name="Group 30">
                <a:extLst>
                  <a:ext uri="{FF2B5EF4-FFF2-40B4-BE49-F238E27FC236}">
                    <a16:creationId xmlns:a16="http://schemas.microsoft.com/office/drawing/2014/main" id="{A2AFD415-F646-0164-2220-2FF57037DE22}"/>
                  </a:ext>
                </a:extLst>
              </p:cNvPr>
              <p:cNvGrpSpPr/>
              <p:nvPr/>
            </p:nvGrpSpPr>
            <p:grpSpPr>
              <a:xfrm>
                <a:off x="3277382" y="1474019"/>
                <a:ext cx="699462" cy="4420926"/>
                <a:chOff x="7193534" y="1343770"/>
                <a:chExt cx="699462" cy="4420926"/>
              </a:xfrm>
            </p:grpSpPr>
            <p:sp>
              <p:nvSpPr>
                <p:cNvPr id="37" name="Oval 36">
                  <a:extLst>
                    <a:ext uri="{FF2B5EF4-FFF2-40B4-BE49-F238E27FC236}">
                      <a16:creationId xmlns:a16="http://schemas.microsoft.com/office/drawing/2014/main" id="{50802D3A-BA08-0E44-7E99-99FF8AF246EE}"/>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38" name="Rectangle: Rounded Corners 37">
                  <a:extLst>
                    <a:ext uri="{FF2B5EF4-FFF2-40B4-BE49-F238E27FC236}">
                      <a16:creationId xmlns:a16="http://schemas.microsoft.com/office/drawing/2014/main" id="{268AC38B-95F1-E47F-3E5C-B8B3E9D90CB4}"/>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39" name="Rectangle: Rounded Corners 38">
                  <a:extLst>
                    <a:ext uri="{FF2B5EF4-FFF2-40B4-BE49-F238E27FC236}">
                      <a16:creationId xmlns:a16="http://schemas.microsoft.com/office/drawing/2014/main" id="{8CCAEBC4-9299-F98C-2F25-F56A17049045}"/>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grpSp>
            <p:nvGrpSpPr>
              <p:cNvPr id="32" name="Group 31">
                <a:extLst>
                  <a:ext uri="{FF2B5EF4-FFF2-40B4-BE49-F238E27FC236}">
                    <a16:creationId xmlns:a16="http://schemas.microsoft.com/office/drawing/2014/main" id="{B6E4905D-3F01-63C7-F5CC-BC1DA29F0F0D}"/>
                  </a:ext>
                </a:extLst>
              </p:cNvPr>
              <p:cNvGrpSpPr/>
              <p:nvPr/>
            </p:nvGrpSpPr>
            <p:grpSpPr>
              <a:xfrm flipH="1">
                <a:off x="4058646" y="1483902"/>
                <a:ext cx="743670" cy="4420926"/>
                <a:chOff x="7179340" y="1343770"/>
                <a:chExt cx="743670" cy="4420926"/>
              </a:xfrm>
            </p:grpSpPr>
            <p:sp>
              <p:nvSpPr>
                <p:cNvPr id="34" name="Oval 33">
                  <a:extLst>
                    <a:ext uri="{FF2B5EF4-FFF2-40B4-BE49-F238E27FC236}">
                      <a16:creationId xmlns:a16="http://schemas.microsoft.com/office/drawing/2014/main" id="{46A23127-EA40-B78B-D199-3BF33A0D2F06}"/>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35" name="Rectangle: Rounded Corners 34">
                  <a:extLst>
                    <a:ext uri="{FF2B5EF4-FFF2-40B4-BE49-F238E27FC236}">
                      <a16:creationId xmlns:a16="http://schemas.microsoft.com/office/drawing/2014/main" id="{5F55709D-19FB-0D58-3B54-D496F1AA3D6D}"/>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36" name="Rectangle: Rounded Corners 35">
                  <a:extLst>
                    <a:ext uri="{FF2B5EF4-FFF2-40B4-BE49-F238E27FC236}">
                      <a16:creationId xmlns:a16="http://schemas.microsoft.com/office/drawing/2014/main" id="{4477AFC5-D219-380D-DDA5-9150B060902F}"/>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sp>
            <p:nvSpPr>
              <p:cNvPr id="33" name="Oval 32">
                <a:extLst>
                  <a:ext uri="{FF2B5EF4-FFF2-40B4-BE49-F238E27FC236}">
                    <a16:creationId xmlns:a16="http://schemas.microsoft.com/office/drawing/2014/main" id="{3C15415B-9A23-50EC-C519-A8114B852904}"/>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grpSp>
          <p:nvGrpSpPr>
            <p:cNvPr id="9" name="Group 8">
              <a:extLst>
                <a:ext uri="{FF2B5EF4-FFF2-40B4-BE49-F238E27FC236}">
                  <a16:creationId xmlns:a16="http://schemas.microsoft.com/office/drawing/2014/main" id="{E3DC4181-7B20-053A-8DEA-459220774A26}"/>
                </a:ext>
              </a:extLst>
            </p:cNvPr>
            <p:cNvGrpSpPr/>
            <p:nvPr/>
          </p:nvGrpSpPr>
          <p:grpSpPr>
            <a:xfrm>
              <a:off x="3303664" y="3756971"/>
              <a:ext cx="825037" cy="2601352"/>
              <a:chOff x="7343576" y="1359616"/>
              <a:chExt cx="1465842" cy="4420926"/>
            </a:xfrm>
          </p:grpSpPr>
          <p:grpSp>
            <p:nvGrpSpPr>
              <p:cNvPr id="22" name="Group 21">
                <a:extLst>
                  <a:ext uri="{FF2B5EF4-FFF2-40B4-BE49-F238E27FC236}">
                    <a16:creationId xmlns:a16="http://schemas.microsoft.com/office/drawing/2014/main" id="{430DD611-1F17-A869-C19F-CCDD4DD8071B}"/>
                  </a:ext>
                </a:extLst>
              </p:cNvPr>
              <p:cNvGrpSpPr/>
              <p:nvPr/>
            </p:nvGrpSpPr>
            <p:grpSpPr>
              <a:xfrm>
                <a:off x="7343576" y="1359616"/>
                <a:ext cx="715267" cy="4420926"/>
                <a:chOff x="7208260" y="1343770"/>
                <a:chExt cx="715267" cy="4420926"/>
              </a:xfrm>
            </p:grpSpPr>
            <p:sp>
              <p:nvSpPr>
                <p:cNvPr id="28" name="Oval 27">
                  <a:extLst>
                    <a:ext uri="{FF2B5EF4-FFF2-40B4-BE49-F238E27FC236}">
                      <a16:creationId xmlns:a16="http://schemas.microsoft.com/office/drawing/2014/main" id="{61279E32-AD2E-576C-36D1-6362E75FF3C4}"/>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29" name="Rectangle: Rounded Corners 28">
                  <a:extLst>
                    <a:ext uri="{FF2B5EF4-FFF2-40B4-BE49-F238E27FC236}">
                      <a16:creationId xmlns:a16="http://schemas.microsoft.com/office/drawing/2014/main" id="{3F980FA0-2535-62E3-722A-CFEAB81507A6}"/>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30" name="Rectangle: Rounded Corners 29">
                  <a:extLst>
                    <a:ext uri="{FF2B5EF4-FFF2-40B4-BE49-F238E27FC236}">
                      <a16:creationId xmlns:a16="http://schemas.microsoft.com/office/drawing/2014/main" id="{7883A8AC-9F0C-6324-8C09-D737AA5150CB}"/>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grpSp>
            <p:nvGrpSpPr>
              <p:cNvPr id="23" name="Group 22">
                <a:extLst>
                  <a:ext uri="{FF2B5EF4-FFF2-40B4-BE49-F238E27FC236}">
                    <a16:creationId xmlns:a16="http://schemas.microsoft.com/office/drawing/2014/main" id="{4A92075F-DC26-A8AC-F832-2CBB7F702610}"/>
                  </a:ext>
                </a:extLst>
              </p:cNvPr>
              <p:cNvGrpSpPr/>
              <p:nvPr/>
            </p:nvGrpSpPr>
            <p:grpSpPr>
              <a:xfrm flipH="1">
                <a:off x="8098735" y="1359616"/>
                <a:ext cx="710683" cy="4420926"/>
                <a:chOff x="7202680" y="1343770"/>
                <a:chExt cx="710683" cy="4420926"/>
              </a:xfrm>
            </p:grpSpPr>
            <p:sp>
              <p:nvSpPr>
                <p:cNvPr id="25" name="Oval 24">
                  <a:extLst>
                    <a:ext uri="{FF2B5EF4-FFF2-40B4-BE49-F238E27FC236}">
                      <a16:creationId xmlns:a16="http://schemas.microsoft.com/office/drawing/2014/main" id="{33F732D4-37AC-ADFE-706E-AA47504C23D9}"/>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26" name="Rectangle: Rounded Corners 25">
                  <a:extLst>
                    <a:ext uri="{FF2B5EF4-FFF2-40B4-BE49-F238E27FC236}">
                      <a16:creationId xmlns:a16="http://schemas.microsoft.com/office/drawing/2014/main" id="{431719F6-5904-3B86-F9DD-77718FD8B28F}"/>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27" name="Rectangle: Rounded Corners 26">
                  <a:extLst>
                    <a:ext uri="{FF2B5EF4-FFF2-40B4-BE49-F238E27FC236}">
                      <a16:creationId xmlns:a16="http://schemas.microsoft.com/office/drawing/2014/main" id="{9C0C3702-9DA2-7E3A-52B0-899E483EE443}"/>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sp>
            <p:nvSpPr>
              <p:cNvPr id="24" name="Oval 23">
                <a:extLst>
                  <a:ext uri="{FF2B5EF4-FFF2-40B4-BE49-F238E27FC236}">
                    <a16:creationId xmlns:a16="http://schemas.microsoft.com/office/drawing/2014/main" id="{283E8B89-C888-D854-DC8A-FEB859FD9282}"/>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grpSp>
          <p:nvGrpSpPr>
            <p:cNvPr id="10" name="Group 9">
              <a:extLst>
                <a:ext uri="{FF2B5EF4-FFF2-40B4-BE49-F238E27FC236}">
                  <a16:creationId xmlns:a16="http://schemas.microsoft.com/office/drawing/2014/main" id="{B6C0D02E-EA0C-9ABD-FDD9-A53B2DD34BCF}"/>
                </a:ext>
              </a:extLst>
            </p:cNvPr>
            <p:cNvGrpSpPr/>
            <p:nvPr/>
          </p:nvGrpSpPr>
          <p:grpSpPr>
            <a:xfrm>
              <a:off x="4258683" y="3689655"/>
              <a:ext cx="830400" cy="2601352"/>
              <a:chOff x="5278972" y="1359616"/>
              <a:chExt cx="1475371" cy="4420926"/>
            </a:xfrm>
          </p:grpSpPr>
          <p:grpSp>
            <p:nvGrpSpPr>
              <p:cNvPr id="12" name="Group 11">
                <a:extLst>
                  <a:ext uri="{FF2B5EF4-FFF2-40B4-BE49-F238E27FC236}">
                    <a16:creationId xmlns:a16="http://schemas.microsoft.com/office/drawing/2014/main" id="{B58DBCFD-58B3-6758-FD26-1374F699C494}"/>
                  </a:ext>
                </a:extLst>
              </p:cNvPr>
              <p:cNvGrpSpPr/>
              <p:nvPr/>
            </p:nvGrpSpPr>
            <p:grpSpPr>
              <a:xfrm>
                <a:off x="5278972" y="1359616"/>
                <a:ext cx="1475371" cy="4420926"/>
                <a:chOff x="5278972" y="1359616"/>
                <a:chExt cx="1475371" cy="4420926"/>
              </a:xfrm>
            </p:grpSpPr>
            <p:grpSp>
              <p:nvGrpSpPr>
                <p:cNvPr id="14" name="Group 13">
                  <a:extLst>
                    <a:ext uri="{FF2B5EF4-FFF2-40B4-BE49-F238E27FC236}">
                      <a16:creationId xmlns:a16="http://schemas.microsoft.com/office/drawing/2014/main" id="{45B76268-0F29-A718-B897-B24971C50D38}"/>
                    </a:ext>
                  </a:extLst>
                </p:cNvPr>
                <p:cNvGrpSpPr/>
                <p:nvPr/>
              </p:nvGrpSpPr>
              <p:grpSpPr>
                <a:xfrm>
                  <a:off x="5278972" y="1359616"/>
                  <a:ext cx="701805" cy="4420926"/>
                  <a:chOff x="5478448" y="1343770"/>
                  <a:chExt cx="701805" cy="4420926"/>
                </a:xfrm>
              </p:grpSpPr>
              <p:sp>
                <p:nvSpPr>
                  <p:cNvPr id="19" name="Oval 18">
                    <a:extLst>
                      <a:ext uri="{FF2B5EF4-FFF2-40B4-BE49-F238E27FC236}">
                        <a16:creationId xmlns:a16="http://schemas.microsoft.com/office/drawing/2014/main" id="{04583FF1-2289-3D48-E496-AADC059E1FFA}"/>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20" name="Rectangle: Rounded Corners 19">
                    <a:extLst>
                      <a:ext uri="{FF2B5EF4-FFF2-40B4-BE49-F238E27FC236}">
                        <a16:creationId xmlns:a16="http://schemas.microsoft.com/office/drawing/2014/main" id="{82273048-338A-3383-A0D4-236DC6A7544E}"/>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21" name="Rectangle: Rounded Corners 20">
                    <a:extLst>
                      <a:ext uri="{FF2B5EF4-FFF2-40B4-BE49-F238E27FC236}">
                        <a16:creationId xmlns:a16="http://schemas.microsoft.com/office/drawing/2014/main" id="{CB7C524E-2D40-422B-F341-F55475A4A250}"/>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grpSp>
              <p:nvGrpSpPr>
                <p:cNvPr id="15" name="Group 14">
                  <a:extLst>
                    <a:ext uri="{FF2B5EF4-FFF2-40B4-BE49-F238E27FC236}">
                      <a16:creationId xmlns:a16="http://schemas.microsoft.com/office/drawing/2014/main" id="{13DD5256-4F21-3C76-CA78-46C83C53E3FA}"/>
                    </a:ext>
                  </a:extLst>
                </p:cNvPr>
                <p:cNvGrpSpPr/>
                <p:nvPr/>
              </p:nvGrpSpPr>
              <p:grpSpPr>
                <a:xfrm flipH="1">
                  <a:off x="6026698" y="1359616"/>
                  <a:ext cx="727645" cy="4420926"/>
                  <a:chOff x="5478448" y="1343770"/>
                  <a:chExt cx="727645" cy="4420926"/>
                </a:xfrm>
              </p:grpSpPr>
              <p:sp>
                <p:nvSpPr>
                  <p:cNvPr id="16" name="Oval 15">
                    <a:extLst>
                      <a:ext uri="{FF2B5EF4-FFF2-40B4-BE49-F238E27FC236}">
                        <a16:creationId xmlns:a16="http://schemas.microsoft.com/office/drawing/2014/main" id="{665C35DA-2924-6E34-03E2-24A1B774FB17}"/>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17" name="Rectangle: Rounded Corners 16">
                    <a:extLst>
                      <a:ext uri="{FF2B5EF4-FFF2-40B4-BE49-F238E27FC236}">
                        <a16:creationId xmlns:a16="http://schemas.microsoft.com/office/drawing/2014/main" id="{65AB2670-6281-8DAA-8B0D-F03E3DAFCE6B}"/>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18" name="Rectangle: Rounded Corners 17">
                    <a:extLst>
                      <a:ext uri="{FF2B5EF4-FFF2-40B4-BE49-F238E27FC236}">
                        <a16:creationId xmlns:a16="http://schemas.microsoft.com/office/drawing/2014/main" id="{63297FDF-1C8F-5176-CA04-C39A78D57783}"/>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grpSp>
          <p:sp>
            <p:nvSpPr>
              <p:cNvPr id="13" name="Oval 12">
                <a:extLst>
                  <a:ext uri="{FF2B5EF4-FFF2-40B4-BE49-F238E27FC236}">
                    <a16:creationId xmlns:a16="http://schemas.microsoft.com/office/drawing/2014/main" id="{DD39CF87-8AB7-7C60-E3BA-4B36098FE2C5}"/>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sp>
          <p:nvSpPr>
            <p:cNvPr id="11" name="Rectangle: Rounded Corners 10">
              <a:extLst>
                <a:ext uri="{FF2B5EF4-FFF2-40B4-BE49-F238E27FC236}">
                  <a16:creationId xmlns:a16="http://schemas.microsoft.com/office/drawing/2014/main" id="{F290E938-6EFA-DBBC-697E-0893EBE49618}"/>
                </a:ext>
              </a:extLst>
            </p:cNvPr>
            <p:cNvSpPr/>
            <p:nvPr/>
          </p:nvSpPr>
          <p:spPr>
            <a:xfrm>
              <a:off x="349008" y="821266"/>
              <a:ext cx="8069056" cy="5754038"/>
            </a:xfrm>
            <a:custGeom>
              <a:avLst/>
              <a:gdLst>
                <a:gd name="csX0" fmla="*/ 0 w 8069056"/>
                <a:gd name="csY0" fmla="*/ 959026 h 5754038"/>
                <a:gd name="csX1" fmla="*/ 959026 w 8069056"/>
                <a:gd name="csY1" fmla="*/ 0 h 5754038"/>
                <a:gd name="csX2" fmla="*/ 1580961 w 8069056"/>
                <a:gd name="csY2" fmla="*/ 0 h 5754038"/>
                <a:gd name="csX3" fmla="*/ 2264406 w 8069056"/>
                <a:gd name="csY3" fmla="*/ 0 h 5754038"/>
                <a:gd name="csX4" fmla="*/ 2886341 w 8069056"/>
                <a:gd name="csY4" fmla="*/ 0 h 5754038"/>
                <a:gd name="csX5" fmla="*/ 3692806 w 8069056"/>
                <a:gd name="csY5" fmla="*/ 0 h 5754038"/>
                <a:gd name="csX6" fmla="*/ 4314740 w 8069056"/>
                <a:gd name="csY6" fmla="*/ 0 h 5754038"/>
                <a:gd name="csX7" fmla="*/ 4998185 w 8069056"/>
                <a:gd name="csY7" fmla="*/ 0 h 5754038"/>
                <a:gd name="csX8" fmla="*/ 5558610 w 8069056"/>
                <a:gd name="csY8" fmla="*/ 0 h 5754038"/>
                <a:gd name="csX9" fmla="*/ 6119035 w 8069056"/>
                <a:gd name="csY9" fmla="*/ 0 h 5754038"/>
                <a:gd name="csX10" fmla="*/ 7110030 w 8069056"/>
                <a:gd name="csY10" fmla="*/ 0 h 5754038"/>
                <a:gd name="csX11" fmla="*/ 8069056 w 8069056"/>
                <a:gd name="csY11" fmla="*/ 959026 h 5754038"/>
                <a:gd name="csX12" fmla="*/ 8069056 w 8069056"/>
                <a:gd name="csY12" fmla="*/ 1598357 h 5754038"/>
                <a:gd name="csX13" fmla="*/ 8069056 w 8069056"/>
                <a:gd name="csY13" fmla="*/ 2314408 h 5754038"/>
                <a:gd name="csX14" fmla="*/ 8069056 w 8069056"/>
                <a:gd name="csY14" fmla="*/ 2838659 h 5754038"/>
                <a:gd name="csX15" fmla="*/ 8069056 w 8069056"/>
                <a:gd name="csY15" fmla="*/ 3362911 h 5754038"/>
                <a:gd name="csX16" fmla="*/ 8069056 w 8069056"/>
                <a:gd name="csY16" fmla="*/ 4002242 h 5754038"/>
                <a:gd name="csX17" fmla="*/ 8069056 w 8069056"/>
                <a:gd name="csY17" fmla="*/ 4795012 h 5754038"/>
                <a:gd name="csX18" fmla="*/ 7110030 w 8069056"/>
                <a:gd name="csY18" fmla="*/ 5754038 h 5754038"/>
                <a:gd name="csX19" fmla="*/ 6303565 w 8069056"/>
                <a:gd name="csY19" fmla="*/ 5754038 h 5754038"/>
                <a:gd name="csX20" fmla="*/ 5681630 w 8069056"/>
                <a:gd name="csY20" fmla="*/ 5754038 h 5754038"/>
                <a:gd name="csX21" fmla="*/ 5059695 w 8069056"/>
                <a:gd name="csY21" fmla="*/ 5754038 h 5754038"/>
                <a:gd name="csX22" fmla="*/ 4560781 w 8069056"/>
                <a:gd name="csY22" fmla="*/ 5754038 h 5754038"/>
                <a:gd name="csX23" fmla="*/ 3877336 w 8069056"/>
                <a:gd name="csY23" fmla="*/ 5754038 h 5754038"/>
                <a:gd name="csX24" fmla="*/ 3378421 w 8069056"/>
                <a:gd name="csY24" fmla="*/ 5754038 h 5754038"/>
                <a:gd name="csX25" fmla="*/ 2633466 w 8069056"/>
                <a:gd name="csY25" fmla="*/ 5754038 h 5754038"/>
                <a:gd name="csX26" fmla="*/ 1950021 w 8069056"/>
                <a:gd name="csY26" fmla="*/ 5754038 h 5754038"/>
                <a:gd name="csX27" fmla="*/ 959026 w 8069056"/>
                <a:gd name="csY27" fmla="*/ 5754038 h 5754038"/>
                <a:gd name="csX28" fmla="*/ 0 w 8069056"/>
                <a:gd name="csY28" fmla="*/ 4795012 h 5754038"/>
                <a:gd name="csX29" fmla="*/ 0 w 8069056"/>
                <a:gd name="csY29" fmla="*/ 4155681 h 5754038"/>
                <a:gd name="csX30" fmla="*/ 0 w 8069056"/>
                <a:gd name="csY30" fmla="*/ 3554710 h 5754038"/>
                <a:gd name="csX31" fmla="*/ 0 w 8069056"/>
                <a:gd name="csY31" fmla="*/ 2992099 h 5754038"/>
                <a:gd name="csX32" fmla="*/ 0 w 8069056"/>
                <a:gd name="csY32" fmla="*/ 2276048 h 5754038"/>
                <a:gd name="csX33" fmla="*/ 0 w 8069056"/>
                <a:gd name="csY33" fmla="*/ 1713437 h 5754038"/>
                <a:gd name="csX34" fmla="*/ 0 w 8069056"/>
                <a:gd name="csY34" fmla="*/ 959026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069056" h="5754038" extrusionOk="0">
                  <a:moveTo>
                    <a:pt x="0" y="959026"/>
                  </a:moveTo>
                  <a:cubicBezTo>
                    <a:pt x="-18707" y="439382"/>
                    <a:pt x="460735" y="-59993"/>
                    <a:pt x="959026" y="0"/>
                  </a:cubicBezTo>
                  <a:cubicBezTo>
                    <a:pt x="1156201" y="-18892"/>
                    <a:pt x="1359473" y="-24643"/>
                    <a:pt x="1580961" y="0"/>
                  </a:cubicBezTo>
                  <a:cubicBezTo>
                    <a:pt x="1802449" y="24643"/>
                    <a:pt x="1943177" y="23851"/>
                    <a:pt x="2264406" y="0"/>
                  </a:cubicBezTo>
                  <a:cubicBezTo>
                    <a:pt x="2585635" y="-23851"/>
                    <a:pt x="2719439" y="-6558"/>
                    <a:pt x="2886341" y="0"/>
                  </a:cubicBezTo>
                  <a:cubicBezTo>
                    <a:pt x="3053244" y="6558"/>
                    <a:pt x="3345614" y="18629"/>
                    <a:pt x="3692806" y="0"/>
                  </a:cubicBezTo>
                  <a:cubicBezTo>
                    <a:pt x="4039998" y="-18629"/>
                    <a:pt x="4040351" y="-28816"/>
                    <a:pt x="4314740" y="0"/>
                  </a:cubicBezTo>
                  <a:cubicBezTo>
                    <a:pt x="4589129" y="28816"/>
                    <a:pt x="4846683" y="20119"/>
                    <a:pt x="4998185" y="0"/>
                  </a:cubicBezTo>
                  <a:cubicBezTo>
                    <a:pt x="5149687" y="-20119"/>
                    <a:pt x="5437097" y="7645"/>
                    <a:pt x="5558610" y="0"/>
                  </a:cubicBezTo>
                  <a:cubicBezTo>
                    <a:pt x="5680124" y="-7645"/>
                    <a:pt x="5858874" y="1776"/>
                    <a:pt x="6119035" y="0"/>
                  </a:cubicBezTo>
                  <a:cubicBezTo>
                    <a:pt x="6379197" y="-1776"/>
                    <a:pt x="6689287" y="43314"/>
                    <a:pt x="7110030" y="0"/>
                  </a:cubicBezTo>
                  <a:cubicBezTo>
                    <a:pt x="7602437" y="-52317"/>
                    <a:pt x="8086014" y="304052"/>
                    <a:pt x="8069056" y="959026"/>
                  </a:cubicBezTo>
                  <a:cubicBezTo>
                    <a:pt x="8098331" y="1265980"/>
                    <a:pt x="8064998" y="1434336"/>
                    <a:pt x="8069056" y="1598357"/>
                  </a:cubicBezTo>
                  <a:cubicBezTo>
                    <a:pt x="8073114" y="1762378"/>
                    <a:pt x="8046934" y="2167040"/>
                    <a:pt x="8069056" y="2314408"/>
                  </a:cubicBezTo>
                  <a:cubicBezTo>
                    <a:pt x="8091178" y="2461776"/>
                    <a:pt x="8089026" y="2577596"/>
                    <a:pt x="8069056" y="2838659"/>
                  </a:cubicBezTo>
                  <a:cubicBezTo>
                    <a:pt x="8049086" y="3099722"/>
                    <a:pt x="8059314" y="3216435"/>
                    <a:pt x="8069056" y="3362911"/>
                  </a:cubicBezTo>
                  <a:cubicBezTo>
                    <a:pt x="8078798" y="3509387"/>
                    <a:pt x="8071771" y="3729157"/>
                    <a:pt x="8069056" y="4002242"/>
                  </a:cubicBezTo>
                  <a:cubicBezTo>
                    <a:pt x="8066341" y="4275327"/>
                    <a:pt x="8057025" y="4430428"/>
                    <a:pt x="8069056" y="4795012"/>
                  </a:cubicBezTo>
                  <a:cubicBezTo>
                    <a:pt x="8070510" y="5305926"/>
                    <a:pt x="7576713" y="5801685"/>
                    <a:pt x="7110030" y="5754038"/>
                  </a:cubicBezTo>
                  <a:cubicBezTo>
                    <a:pt x="6797860" y="5717722"/>
                    <a:pt x="6495707" y="5792714"/>
                    <a:pt x="6303565" y="5754038"/>
                  </a:cubicBezTo>
                  <a:cubicBezTo>
                    <a:pt x="6111424" y="5715362"/>
                    <a:pt x="5844166" y="5723736"/>
                    <a:pt x="5681630" y="5754038"/>
                  </a:cubicBezTo>
                  <a:cubicBezTo>
                    <a:pt x="5519094" y="5784340"/>
                    <a:pt x="5281918" y="5748273"/>
                    <a:pt x="5059695" y="5754038"/>
                  </a:cubicBezTo>
                  <a:cubicBezTo>
                    <a:pt x="4837472" y="5759803"/>
                    <a:pt x="4752864" y="5744014"/>
                    <a:pt x="4560781" y="5754038"/>
                  </a:cubicBezTo>
                  <a:cubicBezTo>
                    <a:pt x="4368698" y="5764062"/>
                    <a:pt x="4076316" y="5763209"/>
                    <a:pt x="3877336" y="5754038"/>
                  </a:cubicBezTo>
                  <a:cubicBezTo>
                    <a:pt x="3678356" y="5744867"/>
                    <a:pt x="3528276" y="5740306"/>
                    <a:pt x="3378421" y="5754038"/>
                  </a:cubicBezTo>
                  <a:cubicBezTo>
                    <a:pt x="3228567" y="5767770"/>
                    <a:pt x="2785745" y="5746858"/>
                    <a:pt x="2633466" y="5754038"/>
                  </a:cubicBezTo>
                  <a:cubicBezTo>
                    <a:pt x="2481188" y="5761218"/>
                    <a:pt x="2126662" y="5775848"/>
                    <a:pt x="1950021" y="5754038"/>
                  </a:cubicBezTo>
                  <a:cubicBezTo>
                    <a:pt x="1773381" y="5732228"/>
                    <a:pt x="1314711" y="5739835"/>
                    <a:pt x="959026" y="5754038"/>
                  </a:cubicBezTo>
                  <a:cubicBezTo>
                    <a:pt x="460179" y="5668202"/>
                    <a:pt x="-119783" y="5328194"/>
                    <a:pt x="0" y="4795012"/>
                  </a:cubicBezTo>
                  <a:cubicBezTo>
                    <a:pt x="-3222" y="4622221"/>
                    <a:pt x="20589" y="4305030"/>
                    <a:pt x="0" y="4155681"/>
                  </a:cubicBezTo>
                  <a:cubicBezTo>
                    <a:pt x="-20589" y="4006332"/>
                    <a:pt x="3483" y="3832587"/>
                    <a:pt x="0" y="3554710"/>
                  </a:cubicBezTo>
                  <a:cubicBezTo>
                    <a:pt x="-3483" y="3276833"/>
                    <a:pt x="12296" y="3213414"/>
                    <a:pt x="0" y="2992099"/>
                  </a:cubicBezTo>
                  <a:cubicBezTo>
                    <a:pt x="-12296" y="2770784"/>
                    <a:pt x="24260" y="2539704"/>
                    <a:pt x="0" y="2276048"/>
                  </a:cubicBezTo>
                  <a:cubicBezTo>
                    <a:pt x="-24260" y="2012392"/>
                    <a:pt x="24368" y="1917542"/>
                    <a:pt x="0" y="1713437"/>
                  </a:cubicBezTo>
                  <a:cubicBezTo>
                    <a:pt x="-24368" y="1509332"/>
                    <a:pt x="35339" y="1331279"/>
                    <a:pt x="0" y="95902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700"/>
            </a:p>
          </p:txBody>
        </p:sp>
      </p:grpSp>
      <p:grpSp>
        <p:nvGrpSpPr>
          <p:cNvPr id="58" name="Group 57">
            <a:extLst>
              <a:ext uri="{FF2B5EF4-FFF2-40B4-BE49-F238E27FC236}">
                <a16:creationId xmlns:a16="http://schemas.microsoft.com/office/drawing/2014/main" id="{720B2E3A-174D-B151-C634-8D74CE6F73EB}"/>
              </a:ext>
            </a:extLst>
          </p:cNvPr>
          <p:cNvGrpSpPr/>
          <p:nvPr/>
        </p:nvGrpSpPr>
        <p:grpSpPr>
          <a:xfrm>
            <a:off x="1076607" y="1685514"/>
            <a:ext cx="2655449" cy="1533041"/>
            <a:chOff x="0" y="2209672"/>
            <a:chExt cx="2655449" cy="1533041"/>
          </a:xfrm>
        </p:grpSpPr>
        <p:sp>
          <p:nvSpPr>
            <p:cNvPr id="50" name="Oval 49">
              <a:extLst>
                <a:ext uri="{FF2B5EF4-FFF2-40B4-BE49-F238E27FC236}">
                  <a16:creationId xmlns:a16="http://schemas.microsoft.com/office/drawing/2014/main" id="{B2A07053-477A-942A-13D7-65D3849BB45A}"/>
                </a:ext>
              </a:extLst>
            </p:cNvPr>
            <p:cNvSpPr/>
            <p:nvPr/>
          </p:nvSpPr>
          <p:spPr>
            <a:xfrm>
              <a:off x="824503" y="2402353"/>
              <a:ext cx="1044112" cy="1181506"/>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pic>
          <p:nvPicPr>
            <p:cNvPr id="51" name="Picture 50">
              <a:extLst>
                <a:ext uri="{FF2B5EF4-FFF2-40B4-BE49-F238E27FC236}">
                  <a16:creationId xmlns:a16="http://schemas.microsoft.com/office/drawing/2014/main" id="{C443C250-5881-9D5D-4570-B6B5D49EED2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54411" y="2558817"/>
              <a:ext cx="984296" cy="964372"/>
            </a:xfrm>
            <a:prstGeom prst="rect">
              <a:avLst/>
            </a:prstGeom>
          </p:spPr>
        </p:pic>
        <p:sp>
          <p:nvSpPr>
            <p:cNvPr id="53" name="Rectangle: Rounded Corners 52">
              <a:extLst>
                <a:ext uri="{FF2B5EF4-FFF2-40B4-BE49-F238E27FC236}">
                  <a16:creationId xmlns:a16="http://schemas.microsoft.com/office/drawing/2014/main" id="{FDD37325-9A6B-6397-987B-0EE25A09007C}"/>
                </a:ext>
              </a:extLst>
            </p:cNvPr>
            <p:cNvSpPr/>
            <p:nvPr/>
          </p:nvSpPr>
          <p:spPr>
            <a:xfrm>
              <a:off x="0" y="2209672"/>
              <a:ext cx="2655449" cy="1533041"/>
            </a:xfrm>
            <a:custGeom>
              <a:avLst/>
              <a:gdLst>
                <a:gd name="csX0" fmla="*/ 0 w 2655449"/>
                <a:gd name="csY0" fmla="*/ 255512 h 1533041"/>
                <a:gd name="csX1" fmla="*/ 255512 w 2655449"/>
                <a:gd name="csY1" fmla="*/ 0 h 1533041"/>
                <a:gd name="csX2" fmla="*/ 770174 w 2655449"/>
                <a:gd name="csY2" fmla="*/ 0 h 1533041"/>
                <a:gd name="csX3" fmla="*/ 1306280 w 2655449"/>
                <a:gd name="csY3" fmla="*/ 0 h 1533041"/>
                <a:gd name="csX4" fmla="*/ 1820942 w 2655449"/>
                <a:gd name="csY4" fmla="*/ 0 h 1533041"/>
                <a:gd name="csX5" fmla="*/ 2399937 w 2655449"/>
                <a:gd name="csY5" fmla="*/ 0 h 1533041"/>
                <a:gd name="csX6" fmla="*/ 2655449 w 2655449"/>
                <a:gd name="csY6" fmla="*/ 255512 h 1533041"/>
                <a:gd name="csX7" fmla="*/ 2655449 w 2655449"/>
                <a:gd name="csY7" fmla="*/ 746080 h 1533041"/>
                <a:gd name="csX8" fmla="*/ 2655449 w 2655449"/>
                <a:gd name="csY8" fmla="*/ 1277529 h 1533041"/>
                <a:gd name="csX9" fmla="*/ 2399937 w 2655449"/>
                <a:gd name="csY9" fmla="*/ 1533041 h 1533041"/>
                <a:gd name="csX10" fmla="*/ 1885275 w 2655449"/>
                <a:gd name="csY10" fmla="*/ 1533041 h 1533041"/>
                <a:gd name="csX11" fmla="*/ 1327725 w 2655449"/>
                <a:gd name="csY11" fmla="*/ 1533041 h 1533041"/>
                <a:gd name="csX12" fmla="*/ 748730 w 2655449"/>
                <a:gd name="csY12" fmla="*/ 1533041 h 1533041"/>
                <a:gd name="csX13" fmla="*/ 255512 w 2655449"/>
                <a:gd name="csY13" fmla="*/ 1533041 h 1533041"/>
                <a:gd name="csX14" fmla="*/ 0 w 2655449"/>
                <a:gd name="csY14" fmla="*/ 1277529 h 1533041"/>
                <a:gd name="csX15" fmla="*/ 0 w 2655449"/>
                <a:gd name="csY15" fmla="*/ 756300 h 1533041"/>
                <a:gd name="csX16" fmla="*/ 0 w 2655449"/>
                <a:gd name="csY16" fmla="*/ 255512 h 1533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55449" h="1533041" extrusionOk="0">
                  <a:moveTo>
                    <a:pt x="0" y="255512"/>
                  </a:moveTo>
                  <a:cubicBezTo>
                    <a:pt x="-12368" y="121015"/>
                    <a:pt x="128141" y="-26289"/>
                    <a:pt x="255512" y="0"/>
                  </a:cubicBezTo>
                  <a:cubicBezTo>
                    <a:pt x="474789" y="19371"/>
                    <a:pt x="568355" y="-21406"/>
                    <a:pt x="770174" y="0"/>
                  </a:cubicBezTo>
                  <a:cubicBezTo>
                    <a:pt x="971993" y="21406"/>
                    <a:pt x="1052409" y="-2076"/>
                    <a:pt x="1306280" y="0"/>
                  </a:cubicBezTo>
                  <a:cubicBezTo>
                    <a:pt x="1560151" y="2076"/>
                    <a:pt x="1619898" y="21063"/>
                    <a:pt x="1820942" y="0"/>
                  </a:cubicBezTo>
                  <a:cubicBezTo>
                    <a:pt x="2021986" y="-21063"/>
                    <a:pt x="2121862" y="-571"/>
                    <a:pt x="2399937" y="0"/>
                  </a:cubicBezTo>
                  <a:cubicBezTo>
                    <a:pt x="2547858" y="11624"/>
                    <a:pt x="2680192" y="100177"/>
                    <a:pt x="2655449" y="255512"/>
                  </a:cubicBezTo>
                  <a:cubicBezTo>
                    <a:pt x="2672470" y="375716"/>
                    <a:pt x="2632047" y="550603"/>
                    <a:pt x="2655449" y="746080"/>
                  </a:cubicBezTo>
                  <a:cubicBezTo>
                    <a:pt x="2678851" y="941557"/>
                    <a:pt x="2667066" y="1064149"/>
                    <a:pt x="2655449" y="1277529"/>
                  </a:cubicBezTo>
                  <a:cubicBezTo>
                    <a:pt x="2653218" y="1391804"/>
                    <a:pt x="2520038" y="1507093"/>
                    <a:pt x="2399937" y="1533041"/>
                  </a:cubicBezTo>
                  <a:cubicBezTo>
                    <a:pt x="2178121" y="1546838"/>
                    <a:pt x="2048261" y="1536311"/>
                    <a:pt x="1885275" y="1533041"/>
                  </a:cubicBezTo>
                  <a:cubicBezTo>
                    <a:pt x="1722289" y="1529771"/>
                    <a:pt x="1510496" y="1528297"/>
                    <a:pt x="1327725" y="1533041"/>
                  </a:cubicBezTo>
                  <a:cubicBezTo>
                    <a:pt x="1144954" y="1537786"/>
                    <a:pt x="883304" y="1553109"/>
                    <a:pt x="748730" y="1533041"/>
                  </a:cubicBezTo>
                  <a:cubicBezTo>
                    <a:pt x="614157" y="1512973"/>
                    <a:pt x="368126" y="1518942"/>
                    <a:pt x="255512" y="1533041"/>
                  </a:cubicBezTo>
                  <a:cubicBezTo>
                    <a:pt x="99425" y="1551665"/>
                    <a:pt x="5873" y="1426889"/>
                    <a:pt x="0" y="1277529"/>
                  </a:cubicBezTo>
                  <a:cubicBezTo>
                    <a:pt x="-1512" y="1072993"/>
                    <a:pt x="-4547" y="960136"/>
                    <a:pt x="0" y="756300"/>
                  </a:cubicBezTo>
                  <a:cubicBezTo>
                    <a:pt x="4547" y="552464"/>
                    <a:pt x="1621" y="470532"/>
                    <a:pt x="0" y="255512"/>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grpSp>
      <p:grpSp>
        <p:nvGrpSpPr>
          <p:cNvPr id="57" name="Group 56">
            <a:extLst>
              <a:ext uri="{FF2B5EF4-FFF2-40B4-BE49-F238E27FC236}">
                <a16:creationId xmlns:a16="http://schemas.microsoft.com/office/drawing/2014/main" id="{E9F58F1E-107A-419B-9F09-44F12184A8B6}"/>
              </a:ext>
            </a:extLst>
          </p:cNvPr>
          <p:cNvGrpSpPr/>
          <p:nvPr/>
        </p:nvGrpSpPr>
        <p:grpSpPr>
          <a:xfrm>
            <a:off x="4220407" y="1669879"/>
            <a:ext cx="2655449" cy="1533041"/>
            <a:chOff x="1562267" y="4017640"/>
            <a:chExt cx="2655449" cy="1533041"/>
          </a:xfrm>
        </p:grpSpPr>
        <p:sp>
          <p:nvSpPr>
            <p:cNvPr id="55" name="Oval 54">
              <a:extLst>
                <a:ext uri="{FF2B5EF4-FFF2-40B4-BE49-F238E27FC236}">
                  <a16:creationId xmlns:a16="http://schemas.microsoft.com/office/drawing/2014/main" id="{C3E1FF30-B6F9-9AA7-E8C2-28EFCB749B89}"/>
                </a:ext>
              </a:extLst>
            </p:cNvPr>
            <p:cNvSpPr/>
            <p:nvPr/>
          </p:nvSpPr>
          <p:spPr>
            <a:xfrm>
              <a:off x="2367935" y="4193407"/>
              <a:ext cx="1044112" cy="1181506"/>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pic>
          <p:nvPicPr>
            <p:cNvPr id="54" name="Picture 53">
              <a:extLst>
                <a:ext uri="{FF2B5EF4-FFF2-40B4-BE49-F238E27FC236}">
                  <a16:creationId xmlns:a16="http://schemas.microsoft.com/office/drawing/2014/main" id="{9A6D8D29-DF22-D004-BFF9-861E5980D45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359927" y="4434647"/>
              <a:ext cx="969970" cy="699025"/>
            </a:xfrm>
            <a:prstGeom prst="rect">
              <a:avLst/>
            </a:prstGeom>
          </p:spPr>
        </p:pic>
        <p:sp>
          <p:nvSpPr>
            <p:cNvPr id="56" name="Rectangle: Rounded Corners 55">
              <a:extLst>
                <a:ext uri="{FF2B5EF4-FFF2-40B4-BE49-F238E27FC236}">
                  <a16:creationId xmlns:a16="http://schemas.microsoft.com/office/drawing/2014/main" id="{7FEF97B5-22BC-D96A-D69D-A9ACC1493586}"/>
                </a:ext>
              </a:extLst>
            </p:cNvPr>
            <p:cNvSpPr/>
            <p:nvPr/>
          </p:nvSpPr>
          <p:spPr>
            <a:xfrm>
              <a:off x="1562267" y="4017640"/>
              <a:ext cx="2655449" cy="1533041"/>
            </a:xfrm>
            <a:custGeom>
              <a:avLst/>
              <a:gdLst>
                <a:gd name="csX0" fmla="*/ 0 w 2655449"/>
                <a:gd name="csY0" fmla="*/ 255512 h 1533041"/>
                <a:gd name="csX1" fmla="*/ 255512 w 2655449"/>
                <a:gd name="csY1" fmla="*/ 0 h 1533041"/>
                <a:gd name="csX2" fmla="*/ 770174 w 2655449"/>
                <a:gd name="csY2" fmla="*/ 0 h 1533041"/>
                <a:gd name="csX3" fmla="*/ 1306280 w 2655449"/>
                <a:gd name="csY3" fmla="*/ 0 h 1533041"/>
                <a:gd name="csX4" fmla="*/ 1820942 w 2655449"/>
                <a:gd name="csY4" fmla="*/ 0 h 1533041"/>
                <a:gd name="csX5" fmla="*/ 2399937 w 2655449"/>
                <a:gd name="csY5" fmla="*/ 0 h 1533041"/>
                <a:gd name="csX6" fmla="*/ 2655449 w 2655449"/>
                <a:gd name="csY6" fmla="*/ 255512 h 1533041"/>
                <a:gd name="csX7" fmla="*/ 2655449 w 2655449"/>
                <a:gd name="csY7" fmla="*/ 746080 h 1533041"/>
                <a:gd name="csX8" fmla="*/ 2655449 w 2655449"/>
                <a:gd name="csY8" fmla="*/ 1277529 h 1533041"/>
                <a:gd name="csX9" fmla="*/ 2399937 w 2655449"/>
                <a:gd name="csY9" fmla="*/ 1533041 h 1533041"/>
                <a:gd name="csX10" fmla="*/ 1885275 w 2655449"/>
                <a:gd name="csY10" fmla="*/ 1533041 h 1533041"/>
                <a:gd name="csX11" fmla="*/ 1327725 w 2655449"/>
                <a:gd name="csY11" fmla="*/ 1533041 h 1533041"/>
                <a:gd name="csX12" fmla="*/ 748730 w 2655449"/>
                <a:gd name="csY12" fmla="*/ 1533041 h 1533041"/>
                <a:gd name="csX13" fmla="*/ 255512 w 2655449"/>
                <a:gd name="csY13" fmla="*/ 1533041 h 1533041"/>
                <a:gd name="csX14" fmla="*/ 0 w 2655449"/>
                <a:gd name="csY14" fmla="*/ 1277529 h 1533041"/>
                <a:gd name="csX15" fmla="*/ 0 w 2655449"/>
                <a:gd name="csY15" fmla="*/ 756300 h 1533041"/>
                <a:gd name="csX16" fmla="*/ 0 w 2655449"/>
                <a:gd name="csY16" fmla="*/ 255512 h 1533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55449" h="1533041" extrusionOk="0">
                  <a:moveTo>
                    <a:pt x="0" y="255512"/>
                  </a:moveTo>
                  <a:cubicBezTo>
                    <a:pt x="-12368" y="121015"/>
                    <a:pt x="128141" y="-26289"/>
                    <a:pt x="255512" y="0"/>
                  </a:cubicBezTo>
                  <a:cubicBezTo>
                    <a:pt x="474789" y="19371"/>
                    <a:pt x="568355" y="-21406"/>
                    <a:pt x="770174" y="0"/>
                  </a:cubicBezTo>
                  <a:cubicBezTo>
                    <a:pt x="971993" y="21406"/>
                    <a:pt x="1052409" y="-2076"/>
                    <a:pt x="1306280" y="0"/>
                  </a:cubicBezTo>
                  <a:cubicBezTo>
                    <a:pt x="1560151" y="2076"/>
                    <a:pt x="1619898" y="21063"/>
                    <a:pt x="1820942" y="0"/>
                  </a:cubicBezTo>
                  <a:cubicBezTo>
                    <a:pt x="2021986" y="-21063"/>
                    <a:pt x="2121862" y="-571"/>
                    <a:pt x="2399937" y="0"/>
                  </a:cubicBezTo>
                  <a:cubicBezTo>
                    <a:pt x="2547858" y="11624"/>
                    <a:pt x="2680192" y="100177"/>
                    <a:pt x="2655449" y="255512"/>
                  </a:cubicBezTo>
                  <a:cubicBezTo>
                    <a:pt x="2672470" y="375716"/>
                    <a:pt x="2632047" y="550603"/>
                    <a:pt x="2655449" y="746080"/>
                  </a:cubicBezTo>
                  <a:cubicBezTo>
                    <a:pt x="2678851" y="941557"/>
                    <a:pt x="2667066" y="1064149"/>
                    <a:pt x="2655449" y="1277529"/>
                  </a:cubicBezTo>
                  <a:cubicBezTo>
                    <a:pt x="2653218" y="1391804"/>
                    <a:pt x="2520038" y="1507093"/>
                    <a:pt x="2399937" y="1533041"/>
                  </a:cubicBezTo>
                  <a:cubicBezTo>
                    <a:pt x="2178121" y="1546838"/>
                    <a:pt x="2048261" y="1536311"/>
                    <a:pt x="1885275" y="1533041"/>
                  </a:cubicBezTo>
                  <a:cubicBezTo>
                    <a:pt x="1722289" y="1529771"/>
                    <a:pt x="1510496" y="1528297"/>
                    <a:pt x="1327725" y="1533041"/>
                  </a:cubicBezTo>
                  <a:cubicBezTo>
                    <a:pt x="1144954" y="1537786"/>
                    <a:pt x="883304" y="1553109"/>
                    <a:pt x="748730" y="1533041"/>
                  </a:cubicBezTo>
                  <a:cubicBezTo>
                    <a:pt x="614157" y="1512973"/>
                    <a:pt x="368126" y="1518942"/>
                    <a:pt x="255512" y="1533041"/>
                  </a:cubicBezTo>
                  <a:cubicBezTo>
                    <a:pt x="99425" y="1551665"/>
                    <a:pt x="5873" y="1426889"/>
                    <a:pt x="0" y="1277529"/>
                  </a:cubicBezTo>
                  <a:cubicBezTo>
                    <a:pt x="-1512" y="1072993"/>
                    <a:pt x="-4547" y="960136"/>
                    <a:pt x="0" y="756300"/>
                  </a:cubicBezTo>
                  <a:cubicBezTo>
                    <a:pt x="4547" y="552464"/>
                    <a:pt x="1621" y="470532"/>
                    <a:pt x="0" y="255512"/>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grpSp>
      <p:grpSp>
        <p:nvGrpSpPr>
          <p:cNvPr id="59" name="Group 58">
            <a:extLst>
              <a:ext uri="{FF2B5EF4-FFF2-40B4-BE49-F238E27FC236}">
                <a16:creationId xmlns:a16="http://schemas.microsoft.com/office/drawing/2014/main" id="{397F507E-954E-1749-429C-220C51F400AD}"/>
              </a:ext>
            </a:extLst>
          </p:cNvPr>
          <p:cNvGrpSpPr/>
          <p:nvPr/>
        </p:nvGrpSpPr>
        <p:grpSpPr>
          <a:xfrm>
            <a:off x="9374494" y="3851891"/>
            <a:ext cx="2423045" cy="1533041"/>
            <a:chOff x="2061472" y="551981"/>
            <a:chExt cx="8069056" cy="5754038"/>
          </a:xfrm>
        </p:grpSpPr>
        <p:grpSp>
          <p:nvGrpSpPr>
            <p:cNvPr id="60" name="Group 59">
              <a:extLst>
                <a:ext uri="{FF2B5EF4-FFF2-40B4-BE49-F238E27FC236}">
                  <a16:creationId xmlns:a16="http://schemas.microsoft.com/office/drawing/2014/main" id="{3E19227E-6B4D-B596-88D8-7FF52B94293D}"/>
                </a:ext>
              </a:extLst>
            </p:cNvPr>
            <p:cNvGrpSpPr/>
            <p:nvPr/>
          </p:nvGrpSpPr>
          <p:grpSpPr>
            <a:xfrm>
              <a:off x="3302619" y="1024109"/>
              <a:ext cx="851279" cy="2601352"/>
              <a:chOff x="654684" y="1359616"/>
              <a:chExt cx="1512467" cy="4420926"/>
            </a:xfrm>
          </p:grpSpPr>
          <p:grpSp>
            <p:nvGrpSpPr>
              <p:cNvPr id="97" name="Group 96">
                <a:extLst>
                  <a:ext uri="{FF2B5EF4-FFF2-40B4-BE49-F238E27FC236}">
                    <a16:creationId xmlns:a16="http://schemas.microsoft.com/office/drawing/2014/main" id="{91522A63-9806-B85D-6F64-1D488E8E9A99}"/>
                  </a:ext>
                </a:extLst>
              </p:cNvPr>
              <p:cNvGrpSpPr/>
              <p:nvPr/>
            </p:nvGrpSpPr>
            <p:grpSpPr>
              <a:xfrm>
                <a:off x="1417394" y="1359616"/>
                <a:ext cx="749757" cy="4420926"/>
                <a:chOff x="5929339" y="1343770"/>
                <a:chExt cx="749757" cy="4420926"/>
              </a:xfrm>
            </p:grpSpPr>
            <p:sp>
              <p:nvSpPr>
                <p:cNvPr id="103" name="Oval 102">
                  <a:extLst>
                    <a:ext uri="{FF2B5EF4-FFF2-40B4-BE49-F238E27FC236}">
                      <a16:creationId xmlns:a16="http://schemas.microsoft.com/office/drawing/2014/main" id="{82FF7379-5ABC-7F9B-9ABA-D21EE3C3A6AD}"/>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04" name="Rectangle: Rounded Corners 103">
                  <a:extLst>
                    <a:ext uri="{FF2B5EF4-FFF2-40B4-BE49-F238E27FC236}">
                      <a16:creationId xmlns:a16="http://schemas.microsoft.com/office/drawing/2014/main" id="{E894156D-DF49-C15E-E8E7-84F511860783}"/>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105" name="Rectangle: Rounded Corners 104">
                  <a:extLst>
                    <a:ext uri="{FF2B5EF4-FFF2-40B4-BE49-F238E27FC236}">
                      <a16:creationId xmlns:a16="http://schemas.microsoft.com/office/drawing/2014/main" id="{C29018E0-F213-9525-2799-76F3E031E93D}"/>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98" name="Group 97">
                <a:extLst>
                  <a:ext uri="{FF2B5EF4-FFF2-40B4-BE49-F238E27FC236}">
                    <a16:creationId xmlns:a16="http://schemas.microsoft.com/office/drawing/2014/main" id="{D686E1D5-3E08-0FC4-FFC8-73C689A5667B}"/>
                  </a:ext>
                </a:extLst>
              </p:cNvPr>
              <p:cNvGrpSpPr/>
              <p:nvPr/>
            </p:nvGrpSpPr>
            <p:grpSpPr>
              <a:xfrm flipH="1">
                <a:off x="654684" y="1359616"/>
                <a:ext cx="724608" cy="4420926"/>
                <a:chOff x="5986018" y="1343770"/>
                <a:chExt cx="724608" cy="4420926"/>
              </a:xfrm>
            </p:grpSpPr>
            <p:sp>
              <p:nvSpPr>
                <p:cNvPr id="100" name="Oval 99">
                  <a:extLst>
                    <a:ext uri="{FF2B5EF4-FFF2-40B4-BE49-F238E27FC236}">
                      <a16:creationId xmlns:a16="http://schemas.microsoft.com/office/drawing/2014/main" id="{2A0F15E5-C50B-B96A-D654-2AD6E5C6F272}"/>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01" name="Rectangle: Rounded Corners 100">
                  <a:extLst>
                    <a:ext uri="{FF2B5EF4-FFF2-40B4-BE49-F238E27FC236}">
                      <a16:creationId xmlns:a16="http://schemas.microsoft.com/office/drawing/2014/main" id="{3405E032-475E-0B07-FCFE-FABB65AABC01}"/>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102" name="Rectangle: Rounded Corners 101">
                  <a:extLst>
                    <a:ext uri="{FF2B5EF4-FFF2-40B4-BE49-F238E27FC236}">
                      <a16:creationId xmlns:a16="http://schemas.microsoft.com/office/drawing/2014/main" id="{44991EEB-0751-FD2F-3E2A-1EF803B67E58}"/>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sp>
            <p:nvSpPr>
              <p:cNvPr id="99" name="Oval 98">
                <a:extLst>
                  <a:ext uri="{FF2B5EF4-FFF2-40B4-BE49-F238E27FC236}">
                    <a16:creationId xmlns:a16="http://schemas.microsoft.com/office/drawing/2014/main" id="{CE10B37B-9FAE-4B81-13D0-9477FF3B1062}"/>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61" name="Group 60">
              <a:extLst>
                <a:ext uri="{FF2B5EF4-FFF2-40B4-BE49-F238E27FC236}">
                  <a16:creationId xmlns:a16="http://schemas.microsoft.com/office/drawing/2014/main" id="{81C1FA7C-1EF3-66EF-6A78-5650A4364FD9}"/>
                </a:ext>
              </a:extLst>
            </p:cNvPr>
            <p:cNvGrpSpPr/>
            <p:nvPr/>
          </p:nvGrpSpPr>
          <p:grpSpPr>
            <a:xfrm>
              <a:off x="8155752" y="805873"/>
              <a:ext cx="858297" cy="2607168"/>
              <a:chOff x="3277382" y="1474019"/>
              <a:chExt cx="1524934" cy="4430809"/>
            </a:xfrm>
          </p:grpSpPr>
          <p:grpSp>
            <p:nvGrpSpPr>
              <p:cNvPr id="88" name="Group 87">
                <a:extLst>
                  <a:ext uri="{FF2B5EF4-FFF2-40B4-BE49-F238E27FC236}">
                    <a16:creationId xmlns:a16="http://schemas.microsoft.com/office/drawing/2014/main" id="{89DEBD42-2D3C-9C48-FB1B-41156319C4CF}"/>
                  </a:ext>
                </a:extLst>
              </p:cNvPr>
              <p:cNvGrpSpPr/>
              <p:nvPr/>
            </p:nvGrpSpPr>
            <p:grpSpPr>
              <a:xfrm>
                <a:off x="3277382" y="1474019"/>
                <a:ext cx="699462" cy="4420926"/>
                <a:chOff x="7193534" y="1343770"/>
                <a:chExt cx="699462" cy="4420926"/>
              </a:xfrm>
            </p:grpSpPr>
            <p:sp>
              <p:nvSpPr>
                <p:cNvPr id="94" name="Oval 93">
                  <a:extLst>
                    <a:ext uri="{FF2B5EF4-FFF2-40B4-BE49-F238E27FC236}">
                      <a16:creationId xmlns:a16="http://schemas.microsoft.com/office/drawing/2014/main" id="{D238794A-D1BD-09E3-9C53-B7BCBD539A7E}"/>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95" name="Rectangle: Rounded Corners 94">
                  <a:extLst>
                    <a:ext uri="{FF2B5EF4-FFF2-40B4-BE49-F238E27FC236}">
                      <a16:creationId xmlns:a16="http://schemas.microsoft.com/office/drawing/2014/main" id="{40AD9A35-0B58-84F5-CD55-57B3B329C3F1}"/>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96" name="Rectangle: Rounded Corners 95">
                  <a:extLst>
                    <a:ext uri="{FF2B5EF4-FFF2-40B4-BE49-F238E27FC236}">
                      <a16:creationId xmlns:a16="http://schemas.microsoft.com/office/drawing/2014/main" id="{5A8F4095-D147-C192-9806-6396D6810F80}"/>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89" name="Group 88">
                <a:extLst>
                  <a:ext uri="{FF2B5EF4-FFF2-40B4-BE49-F238E27FC236}">
                    <a16:creationId xmlns:a16="http://schemas.microsoft.com/office/drawing/2014/main" id="{B818D2E1-8891-0584-2942-E1C1C404CB94}"/>
                  </a:ext>
                </a:extLst>
              </p:cNvPr>
              <p:cNvGrpSpPr/>
              <p:nvPr/>
            </p:nvGrpSpPr>
            <p:grpSpPr>
              <a:xfrm flipH="1">
                <a:off x="4058646" y="1483902"/>
                <a:ext cx="743670" cy="4420926"/>
                <a:chOff x="7179340" y="1343770"/>
                <a:chExt cx="743670" cy="4420926"/>
              </a:xfrm>
            </p:grpSpPr>
            <p:sp>
              <p:nvSpPr>
                <p:cNvPr id="91" name="Oval 90">
                  <a:extLst>
                    <a:ext uri="{FF2B5EF4-FFF2-40B4-BE49-F238E27FC236}">
                      <a16:creationId xmlns:a16="http://schemas.microsoft.com/office/drawing/2014/main" id="{B1A7022E-6593-C9EA-1F1C-8D4296C0A285}"/>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92" name="Rectangle: Rounded Corners 91">
                  <a:extLst>
                    <a:ext uri="{FF2B5EF4-FFF2-40B4-BE49-F238E27FC236}">
                      <a16:creationId xmlns:a16="http://schemas.microsoft.com/office/drawing/2014/main" id="{204A866F-33A3-F3A2-3674-734AD17A85E5}"/>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93" name="Rectangle: Rounded Corners 92">
                  <a:extLst>
                    <a:ext uri="{FF2B5EF4-FFF2-40B4-BE49-F238E27FC236}">
                      <a16:creationId xmlns:a16="http://schemas.microsoft.com/office/drawing/2014/main" id="{B5738D8A-CB02-D4FE-4D03-F6F37BB79984}"/>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sp>
            <p:nvSpPr>
              <p:cNvPr id="90" name="Oval 89">
                <a:extLst>
                  <a:ext uri="{FF2B5EF4-FFF2-40B4-BE49-F238E27FC236}">
                    <a16:creationId xmlns:a16="http://schemas.microsoft.com/office/drawing/2014/main" id="{06931B7C-9B9A-BA16-E39A-995D8273660A}"/>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62" name="Group 61">
              <a:extLst>
                <a:ext uri="{FF2B5EF4-FFF2-40B4-BE49-F238E27FC236}">
                  <a16:creationId xmlns:a16="http://schemas.microsoft.com/office/drawing/2014/main" id="{A4753922-7B25-4B83-3731-0895043C815E}"/>
                </a:ext>
              </a:extLst>
            </p:cNvPr>
            <p:cNvGrpSpPr/>
            <p:nvPr/>
          </p:nvGrpSpPr>
          <p:grpSpPr>
            <a:xfrm>
              <a:off x="3120825" y="3496316"/>
              <a:ext cx="825037" cy="2601352"/>
              <a:chOff x="7343576" y="1359616"/>
              <a:chExt cx="1465842" cy="4420926"/>
            </a:xfrm>
          </p:grpSpPr>
          <p:grpSp>
            <p:nvGrpSpPr>
              <p:cNvPr id="79" name="Group 78">
                <a:extLst>
                  <a:ext uri="{FF2B5EF4-FFF2-40B4-BE49-F238E27FC236}">
                    <a16:creationId xmlns:a16="http://schemas.microsoft.com/office/drawing/2014/main" id="{672B6118-E41F-F178-6A1E-86BADCEDB94E}"/>
                  </a:ext>
                </a:extLst>
              </p:cNvPr>
              <p:cNvGrpSpPr/>
              <p:nvPr/>
            </p:nvGrpSpPr>
            <p:grpSpPr>
              <a:xfrm>
                <a:off x="7343576" y="1359616"/>
                <a:ext cx="715267" cy="4420926"/>
                <a:chOff x="7208260" y="1343770"/>
                <a:chExt cx="715267" cy="4420926"/>
              </a:xfrm>
            </p:grpSpPr>
            <p:sp>
              <p:nvSpPr>
                <p:cNvPr id="85" name="Oval 84">
                  <a:extLst>
                    <a:ext uri="{FF2B5EF4-FFF2-40B4-BE49-F238E27FC236}">
                      <a16:creationId xmlns:a16="http://schemas.microsoft.com/office/drawing/2014/main" id="{4F6E82A4-9DFC-4C60-991B-496CEEECC656}"/>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86" name="Rectangle: Rounded Corners 85">
                  <a:extLst>
                    <a:ext uri="{FF2B5EF4-FFF2-40B4-BE49-F238E27FC236}">
                      <a16:creationId xmlns:a16="http://schemas.microsoft.com/office/drawing/2014/main" id="{680D4DCB-DA69-3DBF-3CC4-9F1437BB9E9D}"/>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87" name="Rectangle: Rounded Corners 86">
                  <a:extLst>
                    <a:ext uri="{FF2B5EF4-FFF2-40B4-BE49-F238E27FC236}">
                      <a16:creationId xmlns:a16="http://schemas.microsoft.com/office/drawing/2014/main" id="{0F609BC8-7CEA-469B-C001-FD8D2C98AA26}"/>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80" name="Group 79">
                <a:extLst>
                  <a:ext uri="{FF2B5EF4-FFF2-40B4-BE49-F238E27FC236}">
                    <a16:creationId xmlns:a16="http://schemas.microsoft.com/office/drawing/2014/main" id="{A7D7552F-EF24-6ED2-51FE-3E2FEBE1367B}"/>
                  </a:ext>
                </a:extLst>
              </p:cNvPr>
              <p:cNvGrpSpPr/>
              <p:nvPr/>
            </p:nvGrpSpPr>
            <p:grpSpPr>
              <a:xfrm flipH="1">
                <a:off x="8098735" y="1359616"/>
                <a:ext cx="710683" cy="4420926"/>
                <a:chOff x="7202680" y="1343770"/>
                <a:chExt cx="710683" cy="4420926"/>
              </a:xfrm>
            </p:grpSpPr>
            <p:sp>
              <p:nvSpPr>
                <p:cNvPr id="82" name="Oval 81">
                  <a:extLst>
                    <a:ext uri="{FF2B5EF4-FFF2-40B4-BE49-F238E27FC236}">
                      <a16:creationId xmlns:a16="http://schemas.microsoft.com/office/drawing/2014/main" id="{9D08FCA5-826E-506D-B920-1010EA9AECD5}"/>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83" name="Rectangle: Rounded Corners 82">
                  <a:extLst>
                    <a:ext uri="{FF2B5EF4-FFF2-40B4-BE49-F238E27FC236}">
                      <a16:creationId xmlns:a16="http://schemas.microsoft.com/office/drawing/2014/main" id="{79FD6766-58AD-F5B2-92D7-D80AD9F810C5}"/>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84" name="Rectangle: Rounded Corners 83">
                  <a:extLst>
                    <a:ext uri="{FF2B5EF4-FFF2-40B4-BE49-F238E27FC236}">
                      <a16:creationId xmlns:a16="http://schemas.microsoft.com/office/drawing/2014/main" id="{C77D4D1A-6864-F738-49DC-AAE0996518DA}"/>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81" name="Oval 80">
                <a:extLst>
                  <a:ext uri="{FF2B5EF4-FFF2-40B4-BE49-F238E27FC236}">
                    <a16:creationId xmlns:a16="http://schemas.microsoft.com/office/drawing/2014/main" id="{A0B44E13-7923-5A9E-D968-F0A4890A06CE}"/>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63" name="Group 62">
              <a:extLst>
                <a:ext uri="{FF2B5EF4-FFF2-40B4-BE49-F238E27FC236}">
                  <a16:creationId xmlns:a16="http://schemas.microsoft.com/office/drawing/2014/main" id="{399D92A0-D865-CBAA-B7BE-D23E7D5A3090}"/>
                </a:ext>
              </a:extLst>
            </p:cNvPr>
            <p:cNvGrpSpPr/>
            <p:nvPr/>
          </p:nvGrpSpPr>
          <p:grpSpPr>
            <a:xfrm>
              <a:off x="8031306" y="3429000"/>
              <a:ext cx="830400" cy="2601352"/>
              <a:chOff x="5278972" y="1359616"/>
              <a:chExt cx="1475371" cy="4420926"/>
            </a:xfrm>
          </p:grpSpPr>
          <p:grpSp>
            <p:nvGrpSpPr>
              <p:cNvPr id="69" name="Group 68">
                <a:extLst>
                  <a:ext uri="{FF2B5EF4-FFF2-40B4-BE49-F238E27FC236}">
                    <a16:creationId xmlns:a16="http://schemas.microsoft.com/office/drawing/2014/main" id="{C2E01BA3-A462-AA46-A8D3-52B44668BECD}"/>
                  </a:ext>
                </a:extLst>
              </p:cNvPr>
              <p:cNvGrpSpPr/>
              <p:nvPr/>
            </p:nvGrpSpPr>
            <p:grpSpPr>
              <a:xfrm>
                <a:off x="5278972" y="1359616"/>
                <a:ext cx="1475371" cy="4420926"/>
                <a:chOff x="5278972" y="1359616"/>
                <a:chExt cx="1475371" cy="4420926"/>
              </a:xfrm>
            </p:grpSpPr>
            <p:grpSp>
              <p:nvGrpSpPr>
                <p:cNvPr id="71" name="Group 70">
                  <a:extLst>
                    <a:ext uri="{FF2B5EF4-FFF2-40B4-BE49-F238E27FC236}">
                      <a16:creationId xmlns:a16="http://schemas.microsoft.com/office/drawing/2014/main" id="{C715F464-9ABD-9C09-A555-7BE048241C14}"/>
                    </a:ext>
                  </a:extLst>
                </p:cNvPr>
                <p:cNvGrpSpPr/>
                <p:nvPr/>
              </p:nvGrpSpPr>
              <p:grpSpPr>
                <a:xfrm>
                  <a:off x="5278972" y="1359616"/>
                  <a:ext cx="701805" cy="4420926"/>
                  <a:chOff x="5478448" y="1343770"/>
                  <a:chExt cx="701805" cy="4420926"/>
                </a:xfrm>
              </p:grpSpPr>
              <p:sp>
                <p:nvSpPr>
                  <p:cNvPr id="76" name="Oval 75">
                    <a:extLst>
                      <a:ext uri="{FF2B5EF4-FFF2-40B4-BE49-F238E27FC236}">
                        <a16:creationId xmlns:a16="http://schemas.microsoft.com/office/drawing/2014/main" id="{A70C29FC-E41B-8954-63AD-FF50B2B2A381}"/>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77" name="Rectangle: Rounded Corners 76">
                    <a:extLst>
                      <a:ext uri="{FF2B5EF4-FFF2-40B4-BE49-F238E27FC236}">
                        <a16:creationId xmlns:a16="http://schemas.microsoft.com/office/drawing/2014/main" id="{58986A1C-A65E-7A39-7CF2-F129995EB5F4}"/>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78" name="Rectangle: Rounded Corners 77">
                    <a:extLst>
                      <a:ext uri="{FF2B5EF4-FFF2-40B4-BE49-F238E27FC236}">
                        <a16:creationId xmlns:a16="http://schemas.microsoft.com/office/drawing/2014/main" id="{B637B164-F291-9C2F-B167-18CE720F855C}"/>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72" name="Group 71">
                  <a:extLst>
                    <a:ext uri="{FF2B5EF4-FFF2-40B4-BE49-F238E27FC236}">
                      <a16:creationId xmlns:a16="http://schemas.microsoft.com/office/drawing/2014/main" id="{0C29EF67-062C-768D-C22F-06874715373F}"/>
                    </a:ext>
                  </a:extLst>
                </p:cNvPr>
                <p:cNvGrpSpPr/>
                <p:nvPr/>
              </p:nvGrpSpPr>
              <p:grpSpPr>
                <a:xfrm flipH="1">
                  <a:off x="6026698" y="1359616"/>
                  <a:ext cx="727645" cy="4420926"/>
                  <a:chOff x="5478448" y="1343770"/>
                  <a:chExt cx="727645" cy="4420926"/>
                </a:xfrm>
              </p:grpSpPr>
              <p:sp>
                <p:nvSpPr>
                  <p:cNvPr id="73" name="Oval 72">
                    <a:extLst>
                      <a:ext uri="{FF2B5EF4-FFF2-40B4-BE49-F238E27FC236}">
                        <a16:creationId xmlns:a16="http://schemas.microsoft.com/office/drawing/2014/main" id="{809B5420-469A-73E5-42C2-98C00374C0FB}"/>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74" name="Rectangle: Rounded Corners 73">
                    <a:extLst>
                      <a:ext uri="{FF2B5EF4-FFF2-40B4-BE49-F238E27FC236}">
                        <a16:creationId xmlns:a16="http://schemas.microsoft.com/office/drawing/2014/main" id="{9B81483C-255D-6679-50FD-A9ED1B76ABD9}"/>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75" name="Rectangle: Rounded Corners 74">
                    <a:extLst>
                      <a:ext uri="{FF2B5EF4-FFF2-40B4-BE49-F238E27FC236}">
                        <a16:creationId xmlns:a16="http://schemas.microsoft.com/office/drawing/2014/main" id="{898F69C8-F6C3-31DB-DB8A-00B88D5C27E2}"/>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sp>
            <p:nvSpPr>
              <p:cNvPr id="70" name="Oval 69">
                <a:extLst>
                  <a:ext uri="{FF2B5EF4-FFF2-40B4-BE49-F238E27FC236}">
                    <a16:creationId xmlns:a16="http://schemas.microsoft.com/office/drawing/2014/main" id="{8B32CC6B-C7A4-3BA5-1905-E3BBFF46F064}"/>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sp>
          <p:nvSpPr>
            <p:cNvPr id="64" name="Rectangle: Rounded Corners 63">
              <a:extLst>
                <a:ext uri="{FF2B5EF4-FFF2-40B4-BE49-F238E27FC236}">
                  <a16:creationId xmlns:a16="http://schemas.microsoft.com/office/drawing/2014/main" id="{905D9422-7134-C03B-7B6F-349B102F5C19}"/>
                </a:ext>
              </a:extLst>
            </p:cNvPr>
            <p:cNvSpPr/>
            <p:nvPr/>
          </p:nvSpPr>
          <p:spPr>
            <a:xfrm>
              <a:off x="2061472" y="551981"/>
              <a:ext cx="8069056" cy="5754038"/>
            </a:xfrm>
            <a:custGeom>
              <a:avLst/>
              <a:gdLst>
                <a:gd name="csX0" fmla="*/ 0 w 8069056"/>
                <a:gd name="csY0" fmla="*/ 959026 h 5754038"/>
                <a:gd name="csX1" fmla="*/ 959026 w 8069056"/>
                <a:gd name="csY1" fmla="*/ 0 h 5754038"/>
                <a:gd name="csX2" fmla="*/ 1580961 w 8069056"/>
                <a:gd name="csY2" fmla="*/ 0 h 5754038"/>
                <a:gd name="csX3" fmla="*/ 2264406 w 8069056"/>
                <a:gd name="csY3" fmla="*/ 0 h 5754038"/>
                <a:gd name="csX4" fmla="*/ 2886341 w 8069056"/>
                <a:gd name="csY4" fmla="*/ 0 h 5754038"/>
                <a:gd name="csX5" fmla="*/ 3692806 w 8069056"/>
                <a:gd name="csY5" fmla="*/ 0 h 5754038"/>
                <a:gd name="csX6" fmla="*/ 4314740 w 8069056"/>
                <a:gd name="csY6" fmla="*/ 0 h 5754038"/>
                <a:gd name="csX7" fmla="*/ 4998185 w 8069056"/>
                <a:gd name="csY7" fmla="*/ 0 h 5754038"/>
                <a:gd name="csX8" fmla="*/ 5558610 w 8069056"/>
                <a:gd name="csY8" fmla="*/ 0 h 5754038"/>
                <a:gd name="csX9" fmla="*/ 6119035 w 8069056"/>
                <a:gd name="csY9" fmla="*/ 0 h 5754038"/>
                <a:gd name="csX10" fmla="*/ 7110030 w 8069056"/>
                <a:gd name="csY10" fmla="*/ 0 h 5754038"/>
                <a:gd name="csX11" fmla="*/ 8069056 w 8069056"/>
                <a:gd name="csY11" fmla="*/ 959026 h 5754038"/>
                <a:gd name="csX12" fmla="*/ 8069056 w 8069056"/>
                <a:gd name="csY12" fmla="*/ 1598357 h 5754038"/>
                <a:gd name="csX13" fmla="*/ 8069056 w 8069056"/>
                <a:gd name="csY13" fmla="*/ 2314408 h 5754038"/>
                <a:gd name="csX14" fmla="*/ 8069056 w 8069056"/>
                <a:gd name="csY14" fmla="*/ 2838659 h 5754038"/>
                <a:gd name="csX15" fmla="*/ 8069056 w 8069056"/>
                <a:gd name="csY15" fmla="*/ 3362911 h 5754038"/>
                <a:gd name="csX16" fmla="*/ 8069056 w 8069056"/>
                <a:gd name="csY16" fmla="*/ 4002242 h 5754038"/>
                <a:gd name="csX17" fmla="*/ 8069056 w 8069056"/>
                <a:gd name="csY17" fmla="*/ 4795012 h 5754038"/>
                <a:gd name="csX18" fmla="*/ 7110030 w 8069056"/>
                <a:gd name="csY18" fmla="*/ 5754038 h 5754038"/>
                <a:gd name="csX19" fmla="*/ 6303565 w 8069056"/>
                <a:gd name="csY19" fmla="*/ 5754038 h 5754038"/>
                <a:gd name="csX20" fmla="*/ 5681630 w 8069056"/>
                <a:gd name="csY20" fmla="*/ 5754038 h 5754038"/>
                <a:gd name="csX21" fmla="*/ 5059695 w 8069056"/>
                <a:gd name="csY21" fmla="*/ 5754038 h 5754038"/>
                <a:gd name="csX22" fmla="*/ 4560781 w 8069056"/>
                <a:gd name="csY22" fmla="*/ 5754038 h 5754038"/>
                <a:gd name="csX23" fmla="*/ 3877336 w 8069056"/>
                <a:gd name="csY23" fmla="*/ 5754038 h 5754038"/>
                <a:gd name="csX24" fmla="*/ 3378421 w 8069056"/>
                <a:gd name="csY24" fmla="*/ 5754038 h 5754038"/>
                <a:gd name="csX25" fmla="*/ 2633466 w 8069056"/>
                <a:gd name="csY25" fmla="*/ 5754038 h 5754038"/>
                <a:gd name="csX26" fmla="*/ 1950021 w 8069056"/>
                <a:gd name="csY26" fmla="*/ 5754038 h 5754038"/>
                <a:gd name="csX27" fmla="*/ 959026 w 8069056"/>
                <a:gd name="csY27" fmla="*/ 5754038 h 5754038"/>
                <a:gd name="csX28" fmla="*/ 0 w 8069056"/>
                <a:gd name="csY28" fmla="*/ 4795012 h 5754038"/>
                <a:gd name="csX29" fmla="*/ 0 w 8069056"/>
                <a:gd name="csY29" fmla="*/ 4155681 h 5754038"/>
                <a:gd name="csX30" fmla="*/ 0 w 8069056"/>
                <a:gd name="csY30" fmla="*/ 3554710 h 5754038"/>
                <a:gd name="csX31" fmla="*/ 0 w 8069056"/>
                <a:gd name="csY31" fmla="*/ 2992099 h 5754038"/>
                <a:gd name="csX32" fmla="*/ 0 w 8069056"/>
                <a:gd name="csY32" fmla="*/ 2276048 h 5754038"/>
                <a:gd name="csX33" fmla="*/ 0 w 8069056"/>
                <a:gd name="csY33" fmla="*/ 1713437 h 5754038"/>
                <a:gd name="csX34" fmla="*/ 0 w 8069056"/>
                <a:gd name="csY34" fmla="*/ 959026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069056" h="5754038" extrusionOk="0">
                  <a:moveTo>
                    <a:pt x="0" y="959026"/>
                  </a:moveTo>
                  <a:cubicBezTo>
                    <a:pt x="-18707" y="439382"/>
                    <a:pt x="460735" y="-59993"/>
                    <a:pt x="959026" y="0"/>
                  </a:cubicBezTo>
                  <a:cubicBezTo>
                    <a:pt x="1156201" y="-18892"/>
                    <a:pt x="1359473" y="-24643"/>
                    <a:pt x="1580961" y="0"/>
                  </a:cubicBezTo>
                  <a:cubicBezTo>
                    <a:pt x="1802449" y="24643"/>
                    <a:pt x="1943177" y="23851"/>
                    <a:pt x="2264406" y="0"/>
                  </a:cubicBezTo>
                  <a:cubicBezTo>
                    <a:pt x="2585635" y="-23851"/>
                    <a:pt x="2719439" y="-6558"/>
                    <a:pt x="2886341" y="0"/>
                  </a:cubicBezTo>
                  <a:cubicBezTo>
                    <a:pt x="3053244" y="6558"/>
                    <a:pt x="3345614" y="18629"/>
                    <a:pt x="3692806" y="0"/>
                  </a:cubicBezTo>
                  <a:cubicBezTo>
                    <a:pt x="4039998" y="-18629"/>
                    <a:pt x="4040351" y="-28816"/>
                    <a:pt x="4314740" y="0"/>
                  </a:cubicBezTo>
                  <a:cubicBezTo>
                    <a:pt x="4589129" y="28816"/>
                    <a:pt x="4846683" y="20119"/>
                    <a:pt x="4998185" y="0"/>
                  </a:cubicBezTo>
                  <a:cubicBezTo>
                    <a:pt x="5149687" y="-20119"/>
                    <a:pt x="5437097" y="7645"/>
                    <a:pt x="5558610" y="0"/>
                  </a:cubicBezTo>
                  <a:cubicBezTo>
                    <a:pt x="5680124" y="-7645"/>
                    <a:pt x="5858874" y="1776"/>
                    <a:pt x="6119035" y="0"/>
                  </a:cubicBezTo>
                  <a:cubicBezTo>
                    <a:pt x="6379197" y="-1776"/>
                    <a:pt x="6689287" y="43314"/>
                    <a:pt x="7110030" y="0"/>
                  </a:cubicBezTo>
                  <a:cubicBezTo>
                    <a:pt x="7602437" y="-52317"/>
                    <a:pt x="8086014" y="304052"/>
                    <a:pt x="8069056" y="959026"/>
                  </a:cubicBezTo>
                  <a:cubicBezTo>
                    <a:pt x="8098331" y="1265980"/>
                    <a:pt x="8064998" y="1434336"/>
                    <a:pt x="8069056" y="1598357"/>
                  </a:cubicBezTo>
                  <a:cubicBezTo>
                    <a:pt x="8073114" y="1762378"/>
                    <a:pt x="8046934" y="2167040"/>
                    <a:pt x="8069056" y="2314408"/>
                  </a:cubicBezTo>
                  <a:cubicBezTo>
                    <a:pt x="8091178" y="2461776"/>
                    <a:pt x="8089026" y="2577596"/>
                    <a:pt x="8069056" y="2838659"/>
                  </a:cubicBezTo>
                  <a:cubicBezTo>
                    <a:pt x="8049086" y="3099722"/>
                    <a:pt x="8059314" y="3216435"/>
                    <a:pt x="8069056" y="3362911"/>
                  </a:cubicBezTo>
                  <a:cubicBezTo>
                    <a:pt x="8078798" y="3509387"/>
                    <a:pt x="8071771" y="3729157"/>
                    <a:pt x="8069056" y="4002242"/>
                  </a:cubicBezTo>
                  <a:cubicBezTo>
                    <a:pt x="8066341" y="4275327"/>
                    <a:pt x="8057025" y="4430428"/>
                    <a:pt x="8069056" y="4795012"/>
                  </a:cubicBezTo>
                  <a:cubicBezTo>
                    <a:pt x="8070510" y="5305926"/>
                    <a:pt x="7576713" y="5801685"/>
                    <a:pt x="7110030" y="5754038"/>
                  </a:cubicBezTo>
                  <a:cubicBezTo>
                    <a:pt x="6797860" y="5717722"/>
                    <a:pt x="6495707" y="5792714"/>
                    <a:pt x="6303565" y="5754038"/>
                  </a:cubicBezTo>
                  <a:cubicBezTo>
                    <a:pt x="6111424" y="5715362"/>
                    <a:pt x="5844166" y="5723736"/>
                    <a:pt x="5681630" y="5754038"/>
                  </a:cubicBezTo>
                  <a:cubicBezTo>
                    <a:pt x="5519094" y="5784340"/>
                    <a:pt x="5281918" y="5748273"/>
                    <a:pt x="5059695" y="5754038"/>
                  </a:cubicBezTo>
                  <a:cubicBezTo>
                    <a:pt x="4837472" y="5759803"/>
                    <a:pt x="4752864" y="5744014"/>
                    <a:pt x="4560781" y="5754038"/>
                  </a:cubicBezTo>
                  <a:cubicBezTo>
                    <a:pt x="4368698" y="5764062"/>
                    <a:pt x="4076316" y="5763209"/>
                    <a:pt x="3877336" y="5754038"/>
                  </a:cubicBezTo>
                  <a:cubicBezTo>
                    <a:pt x="3678356" y="5744867"/>
                    <a:pt x="3528276" y="5740306"/>
                    <a:pt x="3378421" y="5754038"/>
                  </a:cubicBezTo>
                  <a:cubicBezTo>
                    <a:pt x="3228567" y="5767770"/>
                    <a:pt x="2785745" y="5746858"/>
                    <a:pt x="2633466" y="5754038"/>
                  </a:cubicBezTo>
                  <a:cubicBezTo>
                    <a:pt x="2481188" y="5761218"/>
                    <a:pt x="2126662" y="5775848"/>
                    <a:pt x="1950021" y="5754038"/>
                  </a:cubicBezTo>
                  <a:cubicBezTo>
                    <a:pt x="1773381" y="5732228"/>
                    <a:pt x="1314711" y="5739835"/>
                    <a:pt x="959026" y="5754038"/>
                  </a:cubicBezTo>
                  <a:cubicBezTo>
                    <a:pt x="460179" y="5668202"/>
                    <a:pt x="-119783" y="5328194"/>
                    <a:pt x="0" y="4795012"/>
                  </a:cubicBezTo>
                  <a:cubicBezTo>
                    <a:pt x="-3222" y="4622221"/>
                    <a:pt x="20589" y="4305030"/>
                    <a:pt x="0" y="4155681"/>
                  </a:cubicBezTo>
                  <a:cubicBezTo>
                    <a:pt x="-20589" y="4006332"/>
                    <a:pt x="3483" y="3832587"/>
                    <a:pt x="0" y="3554710"/>
                  </a:cubicBezTo>
                  <a:cubicBezTo>
                    <a:pt x="-3483" y="3276833"/>
                    <a:pt x="12296" y="3213414"/>
                    <a:pt x="0" y="2992099"/>
                  </a:cubicBezTo>
                  <a:cubicBezTo>
                    <a:pt x="-12296" y="2770784"/>
                    <a:pt x="24260" y="2539704"/>
                    <a:pt x="0" y="2276048"/>
                  </a:cubicBezTo>
                  <a:cubicBezTo>
                    <a:pt x="-24260" y="2012392"/>
                    <a:pt x="24368" y="1917542"/>
                    <a:pt x="0" y="1713437"/>
                  </a:cubicBezTo>
                  <a:cubicBezTo>
                    <a:pt x="-24368" y="1509332"/>
                    <a:pt x="35339" y="1331279"/>
                    <a:pt x="0" y="95902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sp>
          <p:nvSpPr>
            <p:cNvPr id="65" name="Free-form: Shape 64">
              <a:extLst>
                <a:ext uri="{FF2B5EF4-FFF2-40B4-BE49-F238E27FC236}">
                  <a16:creationId xmlns:a16="http://schemas.microsoft.com/office/drawing/2014/main" id="{BFE02484-FA45-7DD5-5ACC-34722E3BC2E4}"/>
                </a:ext>
              </a:extLst>
            </p:cNvPr>
            <p:cNvSpPr/>
            <p:nvPr/>
          </p:nvSpPr>
          <p:spPr>
            <a:xfrm>
              <a:off x="2560320" y="2152996"/>
              <a:ext cx="1039091" cy="1180408"/>
            </a:xfrm>
            <a:custGeom>
              <a:avLst/>
              <a:gdLst>
                <a:gd name="csX0" fmla="*/ 1039091 w 1039091"/>
                <a:gd name="csY0" fmla="*/ 0 h 1180408"/>
                <a:gd name="csX1" fmla="*/ 980902 w 1039091"/>
                <a:gd name="csY1" fmla="*/ 33251 h 1180408"/>
                <a:gd name="csX2" fmla="*/ 914400 w 1039091"/>
                <a:gd name="csY2" fmla="*/ 83128 h 1180408"/>
                <a:gd name="csX3" fmla="*/ 881149 w 1039091"/>
                <a:gd name="csY3" fmla="*/ 108066 h 1180408"/>
                <a:gd name="csX4" fmla="*/ 831273 w 1039091"/>
                <a:gd name="csY4" fmla="*/ 141317 h 1180408"/>
                <a:gd name="csX5" fmla="*/ 789709 w 1039091"/>
                <a:gd name="csY5" fmla="*/ 182880 h 1180408"/>
                <a:gd name="csX6" fmla="*/ 748145 w 1039091"/>
                <a:gd name="csY6" fmla="*/ 232757 h 1180408"/>
                <a:gd name="csX7" fmla="*/ 698269 w 1039091"/>
                <a:gd name="csY7" fmla="*/ 274320 h 1180408"/>
                <a:gd name="csX8" fmla="*/ 673331 w 1039091"/>
                <a:gd name="csY8" fmla="*/ 307571 h 1180408"/>
                <a:gd name="csX9" fmla="*/ 656705 w 1039091"/>
                <a:gd name="csY9" fmla="*/ 349135 h 1180408"/>
                <a:gd name="csX10" fmla="*/ 498764 w 1039091"/>
                <a:gd name="csY10" fmla="*/ 498764 h 1180408"/>
                <a:gd name="csX11" fmla="*/ 448887 w 1039091"/>
                <a:gd name="csY11" fmla="*/ 548640 h 1180408"/>
                <a:gd name="csX12" fmla="*/ 399011 w 1039091"/>
                <a:gd name="csY12" fmla="*/ 598517 h 1180408"/>
                <a:gd name="csX13" fmla="*/ 299258 w 1039091"/>
                <a:gd name="csY13" fmla="*/ 689957 h 1180408"/>
                <a:gd name="csX14" fmla="*/ 224444 w 1039091"/>
                <a:gd name="csY14" fmla="*/ 739833 h 1180408"/>
                <a:gd name="csX15" fmla="*/ 149629 w 1039091"/>
                <a:gd name="csY15" fmla="*/ 831273 h 1180408"/>
                <a:gd name="csX16" fmla="*/ 116378 w 1039091"/>
                <a:gd name="csY16" fmla="*/ 881149 h 1180408"/>
                <a:gd name="csX17" fmla="*/ 99753 w 1039091"/>
                <a:gd name="csY17" fmla="*/ 955964 h 1180408"/>
                <a:gd name="csX18" fmla="*/ 83127 w 1039091"/>
                <a:gd name="csY18" fmla="*/ 1022466 h 1180408"/>
                <a:gd name="csX19" fmla="*/ 74815 w 1039091"/>
                <a:gd name="csY19" fmla="*/ 1072342 h 1180408"/>
                <a:gd name="csX20" fmla="*/ 66502 w 1039091"/>
                <a:gd name="csY20" fmla="*/ 1130531 h 1180408"/>
                <a:gd name="csX21" fmla="*/ 33251 w 1039091"/>
                <a:gd name="csY21" fmla="*/ 1163782 h 1180408"/>
                <a:gd name="csX22" fmla="*/ 0 w 1039091"/>
                <a:gd name="csY22" fmla="*/ 1180408 h 11804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39091" h="1180408">
                  <a:moveTo>
                    <a:pt x="1039091" y="0"/>
                  </a:moveTo>
                  <a:cubicBezTo>
                    <a:pt x="1019695" y="11084"/>
                    <a:pt x="999490" y="20859"/>
                    <a:pt x="980902" y="33251"/>
                  </a:cubicBezTo>
                  <a:cubicBezTo>
                    <a:pt x="957847" y="48621"/>
                    <a:pt x="936567" y="66502"/>
                    <a:pt x="914400" y="83128"/>
                  </a:cubicBezTo>
                  <a:cubicBezTo>
                    <a:pt x="903316" y="91441"/>
                    <a:pt x="892677" y="100381"/>
                    <a:pt x="881149" y="108066"/>
                  </a:cubicBezTo>
                  <a:cubicBezTo>
                    <a:pt x="864524" y="119150"/>
                    <a:pt x="845402" y="127188"/>
                    <a:pt x="831273" y="141317"/>
                  </a:cubicBezTo>
                  <a:cubicBezTo>
                    <a:pt x="817418" y="155171"/>
                    <a:pt x="802889" y="168382"/>
                    <a:pt x="789709" y="182880"/>
                  </a:cubicBezTo>
                  <a:cubicBezTo>
                    <a:pt x="775151" y="198894"/>
                    <a:pt x="763448" y="217454"/>
                    <a:pt x="748145" y="232757"/>
                  </a:cubicBezTo>
                  <a:cubicBezTo>
                    <a:pt x="705943" y="274960"/>
                    <a:pt x="726209" y="240793"/>
                    <a:pt x="698269" y="274320"/>
                  </a:cubicBezTo>
                  <a:cubicBezTo>
                    <a:pt x="689399" y="284963"/>
                    <a:pt x="680059" y="295460"/>
                    <a:pt x="673331" y="307571"/>
                  </a:cubicBezTo>
                  <a:cubicBezTo>
                    <a:pt x="666084" y="320615"/>
                    <a:pt x="666258" y="337672"/>
                    <a:pt x="656705" y="349135"/>
                  </a:cubicBezTo>
                  <a:cubicBezTo>
                    <a:pt x="482114" y="558644"/>
                    <a:pt x="609535" y="387993"/>
                    <a:pt x="498764" y="498764"/>
                  </a:cubicBezTo>
                  <a:cubicBezTo>
                    <a:pt x="425837" y="571691"/>
                    <a:pt x="557548" y="467145"/>
                    <a:pt x="448887" y="548640"/>
                  </a:cubicBezTo>
                  <a:cubicBezTo>
                    <a:pt x="416081" y="597852"/>
                    <a:pt x="452037" y="549910"/>
                    <a:pt x="399011" y="598517"/>
                  </a:cubicBezTo>
                  <a:cubicBezTo>
                    <a:pt x="341271" y="651445"/>
                    <a:pt x="349387" y="656538"/>
                    <a:pt x="299258" y="689957"/>
                  </a:cubicBezTo>
                  <a:cubicBezTo>
                    <a:pt x="263441" y="713835"/>
                    <a:pt x="255506" y="712222"/>
                    <a:pt x="224444" y="739833"/>
                  </a:cubicBezTo>
                  <a:cubicBezTo>
                    <a:pt x="166454" y="791380"/>
                    <a:pt x="196091" y="769323"/>
                    <a:pt x="149629" y="831273"/>
                  </a:cubicBezTo>
                  <a:cubicBezTo>
                    <a:pt x="111548" y="882048"/>
                    <a:pt x="156580" y="800750"/>
                    <a:pt x="116378" y="881149"/>
                  </a:cubicBezTo>
                  <a:cubicBezTo>
                    <a:pt x="87571" y="996375"/>
                    <a:pt x="131413" y="818770"/>
                    <a:pt x="99753" y="955964"/>
                  </a:cubicBezTo>
                  <a:cubicBezTo>
                    <a:pt x="94615" y="978228"/>
                    <a:pt x="87915" y="1000124"/>
                    <a:pt x="83127" y="1022466"/>
                  </a:cubicBezTo>
                  <a:cubicBezTo>
                    <a:pt x="79595" y="1038946"/>
                    <a:pt x="77378" y="1055683"/>
                    <a:pt x="74815" y="1072342"/>
                  </a:cubicBezTo>
                  <a:cubicBezTo>
                    <a:pt x="71836" y="1091707"/>
                    <a:pt x="74610" y="1112694"/>
                    <a:pt x="66502" y="1130531"/>
                  </a:cubicBezTo>
                  <a:cubicBezTo>
                    <a:pt x="60016" y="1144801"/>
                    <a:pt x="45791" y="1154377"/>
                    <a:pt x="33251" y="1163782"/>
                  </a:cubicBezTo>
                  <a:cubicBezTo>
                    <a:pt x="23337" y="1171217"/>
                    <a:pt x="0" y="1180408"/>
                    <a:pt x="0" y="118040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66" name="Free-form: Shape 65">
              <a:extLst>
                <a:ext uri="{FF2B5EF4-FFF2-40B4-BE49-F238E27FC236}">
                  <a16:creationId xmlns:a16="http://schemas.microsoft.com/office/drawing/2014/main" id="{6E90C7D8-D212-FFBA-7AF9-75E5569C7A97}"/>
                </a:ext>
              </a:extLst>
            </p:cNvPr>
            <p:cNvSpPr/>
            <p:nvPr/>
          </p:nvSpPr>
          <p:spPr>
            <a:xfrm>
              <a:off x="2560320" y="3333404"/>
              <a:ext cx="856211" cy="1122218"/>
            </a:xfrm>
            <a:custGeom>
              <a:avLst/>
              <a:gdLst>
                <a:gd name="csX0" fmla="*/ 856211 w 856211"/>
                <a:gd name="csY0" fmla="*/ 1105592 h 1122218"/>
                <a:gd name="csX1" fmla="*/ 681644 w 856211"/>
                <a:gd name="csY1" fmla="*/ 1122218 h 1122218"/>
                <a:gd name="csX2" fmla="*/ 540327 w 856211"/>
                <a:gd name="csY2" fmla="*/ 1080654 h 1122218"/>
                <a:gd name="csX3" fmla="*/ 490451 w 856211"/>
                <a:gd name="csY3" fmla="*/ 1047403 h 1122218"/>
                <a:gd name="csX4" fmla="*/ 432262 w 856211"/>
                <a:gd name="csY4" fmla="*/ 1014152 h 1122218"/>
                <a:gd name="csX5" fmla="*/ 340822 w 856211"/>
                <a:gd name="csY5" fmla="*/ 922712 h 1122218"/>
                <a:gd name="csX6" fmla="*/ 282633 w 856211"/>
                <a:gd name="csY6" fmla="*/ 872836 h 1122218"/>
                <a:gd name="csX7" fmla="*/ 199505 w 856211"/>
                <a:gd name="csY7" fmla="*/ 689956 h 1122218"/>
                <a:gd name="csX8" fmla="*/ 191193 w 856211"/>
                <a:gd name="csY8" fmla="*/ 623454 h 1122218"/>
                <a:gd name="csX9" fmla="*/ 182880 w 856211"/>
                <a:gd name="csY9" fmla="*/ 548640 h 1122218"/>
                <a:gd name="csX10" fmla="*/ 166255 w 856211"/>
                <a:gd name="csY10" fmla="*/ 357447 h 1122218"/>
                <a:gd name="csX11" fmla="*/ 133004 w 856211"/>
                <a:gd name="csY11" fmla="*/ 274320 h 1122218"/>
                <a:gd name="csX12" fmla="*/ 108065 w 856211"/>
                <a:gd name="csY12" fmla="*/ 241069 h 1122218"/>
                <a:gd name="csX13" fmla="*/ 58189 w 856211"/>
                <a:gd name="csY13" fmla="*/ 149629 h 1122218"/>
                <a:gd name="csX14" fmla="*/ 24938 w 856211"/>
                <a:gd name="csY14" fmla="*/ 99752 h 1122218"/>
                <a:gd name="csX15" fmla="*/ 0 w 856211"/>
                <a:gd name="csY15" fmla="*/ 33251 h 1122218"/>
                <a:gd name="csX16" fmla="*/ 8313 w 856211"/>
                <a:gd name="csY16" fmla="*/ 0 h 1122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56211" h="1122218">
                  <a:moveTo>
                    <a:pt x="856211" y="1105592"/>
                  </a:moveTo>
                  <a:cubicBezTo>
                    <a:pt x="798022" y="1111134"/>
                    <a:pt x="740096" y="1122218"/>
                    <a:pt x="681644" y="1122218"/>
                  </a:cubicBezTo>
                  <a:cubicBezTo>
                    <a:pt x="624593" y="1122218"/>
                    <a:pt x="586307" y="1107476"/>
                    <a:pt x="540327" y="1080654"/>
                  </a:cubicBezTo>
                  <a:cubicBezTo>
                    <a:pt x="523068" y="1070586"/>
                    <a:pt x="507468" y="1057875"/>
                    <a:pt x="490451" y="1047403"/>
                  </a:cubicBezTo>
                  <a:cubicBezTo>
                    <a:pt x="471425" y="1035695"/>
                    <a:pt x="449424" y="1028454"/>
                    <a:pt x="432262" y="1014152"/>
                  </a:cubicBezTo>
                  <a:cubicBezTo>
                    <a:pt x="399148" y="986557"/>
                    <a:pt x="373550" y="950764"/>
                    <a:pt x="340822" y="922712"/>
                  </a:cubicBezTo>
                  <a:lnTo>
                    <a:pt x="282633" y="872836"/>
                  </a:lnTo>
                  <a:cubicBezTo>
                    <a:pt x="259711" y="826993"/>
                    <a:pt x="214210" y="742895"/>
                    <a:pt x="199505" y="689956"/>
                  </a:cubicBezTo>
                  <a:cubicBezTo>
                    <a:pt x="193526" y="668431"/>
                    <a:pt x="193803" y="645641"/>
                    <a:pt x="191193" y="623454"/>
                  </a:cubicBezTo>
                  <a:cubicBezTo>
                    <a:pt x="188261" y="598534"/>
                    <a:pt x="185222" y="573622"/>
                    <a:pt x="182880" y="548640"/>
                  </a:cubicBezTo>
                  <a:cubicBezTo>
                    <a:pt x="176909" y="484948"/>
                    <a:pt x="186485" y="418135"/>
                    <a:pt x="166255" y="357447"/>
                  </a:cubicBezTo>
                  <a:cubicBezTo>
                    <a:pt x="155597" y="325474"/>
                    <a:pt x="150475" y="302274"/>
                    <a:pt x="133004" y="274320"/>
                  </a:cubicBezTo>
                  <a:cubicBezTo>
                    <a:pt x="125661" y="262571"/>
                    <a:pt x="116378" y="252153"/>
                    <a:pt x="108065" y="241069"/>
                  </a:cubicBezTo>
                  <a:cubicBezTo>
                    <a:pt x="67825" y="100225"/>
                    <a:pt x="120708" y="249658"/>
                    <a:pt x="58189" y="149629"/>
                  </a:cubicBezTo>
                  <a:cubicBezTo>
                    <a:pt x="19846" y="88280"/>
                    <a:pt x="83524" y="138811"/>
                    <a:pt x="24938" y="99752"/>
                  </a:cubicBezTo>
                  <a:cubicBezTo>
                    <a:pt x="15481" y="80837"/>
                    <a:pt x="0" y="55885"/>
                    <a:pt x="0" y="33251"/>
                  </a:cubicBezTo>
                  <a:cubicBezTo>
                    <a:pt x="0" y="21826"/>
                    <a:pt x="8313" y="0"/>
                    <a:pt x="8313"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67" name="Free-form: Shape 66">
              <a:extLst>
                <a:ext uri="{FF2B5EF4-FFF2-40B4-BE49-F238E27FC236}">
                  <a16:creationId xmlns:a16="http://schemas.microsoft.com/office/drawing/2014/main" id="{EE76A316-7E95-88B0-AA5A-362AB72E57A0}"/>
                </a:ext>
              </a:extLst>
            </p:cNvPr>
            <p:cNvSpPr/>
            <p:nvPr/>
          </p:nvSpPr>
          <p:spPr>
            <a:xfrm>
              <a:off x="8703425" y="1895302"/>
              <a:ext cx="914400" cy="1712720"/>
            </a:xfrm>
            <a:custGeom>
              <a:avLst/>
              <a:gdLst>
                <a:gd name="csX0" fmla="*/ 0 w 914400"/>
                <a:gd name="csY0" fmla="*/ 0 h 1712720"/>
                <a:gd name="csX1" fmla="*/ 116379 w 914400"/>
                <a:gd name="csY1" fmla="*/ 74814 h 1712720"/>
                <a:gd name="csX2" fmla="*/ 174568 w 914400"/>
                <a:gd name="csY2" fmla="*/ 99753 h 1712720"/>
                <a:gd name="csX3" fmla="*/ 241070 w 914400"/>
                <a:gd name="csY3" fmla="*/ 124691 h 1712720"/>
                <a:gd name="csX4" fmla="*/ 340822 w 914400"/>
                <a:gd name="csY4" fmla="*/ 157942 h 1712720"/>
                <a:gd name="csX5" fmla="*/ 423950 w 914400"/>
                <a:gd name="csY5" fmla="*/ 182880 h 1712720"/>
                <a:gd name="csX6" fmla="*/ 615142 w 914400"/>
                <a:gd name="csY6" fmla="*/ 407323 h 1712720"/>
                <a:gd name="csX7" fmla="*/ 739833 w 914400"/>
                <a:gd name="csY7" fmla="*/ 631767 h 1712720"/>
                <a:gd name="csX8" fmla="*/ 756459 w 914400"/>
                <a:gd name="csY8" fmla="*/ 839585 h 1712720"/>
                <a:gd name="csX9" fmla="*/ 798022 w 914400"/>
                <a:gd name="csY9" fmla="*/ 1030778 h 1712720"/>
                <a:gd name="csX10" fmla="*/ 806335 w 914400"/>
                <a:gd name="csY10" fmla="*/ 1113905 h 1712720"/>
                <a:gd name="csX11" fmla="*/ 822960 w 914400"/>
                <a:gd name="csY11" fmla="*/ 1463040 h 1712720"/>
                <a:gd name="csX12" fmla="*/ 831273 w 914400"/>
                <a:gd name="csY12" fmla="*/ 1554480 h 1712720"/>
                <a:gd name="csX13" fmla="*/ 856211 w 914400"/>
                <a:gd name="csY13" fmla="*/ 1629294 h 1712720"/>
                <a:gd name="csX14" fmla="*/ 864524 w 914400"/>
                <a:gd name="csY14" fmla="*/ 1662545 h 1712720"/>
                <a:gd name="csX15" fmla="*/ 881150 w 914400"/>
                <a:gd name="csY15" fmla="*/ 1695796 h 1712720"/>
                <a:gd name="csX16" fmla="*/ 914400 w 914400"/>
                <a:gd name="csY16" fmla="*/ 1712422 h 17127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14400" h="1712720">
                  <a:moveTo>
                    <a:pt x="0" y="0"/>
                  </a:moveTo>
                  <a:cubicBezTo>
                    <a:pt x="156524" y="78261"/>
                    <a:pt x="-87027" y="-47230"/>
                    <a:pt x="116379" y="74814"/>
                  </a:cubicBezTo>
                  <a:cubicBezTo>
                    <a:pt x="134474" y="85671"/>
                    <a:pt x="155357" y="91021"/>
                    <a:pt x="174568" y="99753"/>
                  </a:cubicBezTo>
                  <a:cubicBezTo>
                    <a:pt x="253547" y="135653"/>
                    <a:pt x="163059" y="100312"/>
                    <a:pt x="241070" y="124691"/>
                  </a:cubicBezTo>
                  <a:cubicBezTo>
                    <a:pt x="274524" y="135145"/>
                    <a:pt x="307251" y="147871"/>
                    <a:pt x="340822" y="157942"/>
                  </a:cubicBezTo>
                  <a:lnTo>
                    <a:pt x="423950" y="182880"/>
                  </a:lnTo>
                  <a:cubicBezTo>
                    <a:pt x="531666" y="259819"/>
                    <a:pt x="505465" y="231841"/>
                    <a:pt x="615142" y="407323"/>
                  </a:cubicBezTo>
                  <a:cubicBezTo>
                    <a:pt x="716015" y="568719"/>
                    <a:pt x="676636" y="492731"/>
                    <a:pt x="739833" y="631767"/>
                  </a:cubicBezTo>
                  <a:cubicBezTo>
                    <a:pt x="745375" y="701040"/>
                    <a:pt x="742831" y="771440"/>
                    <a:pt x="756459" y="839585"/>
                  </a:cubicBezTo>
                  <a:cubicBezTo>
                    <a:pt x="780334" y="958964"/>
                    <a:pt x="766730" y="895179"/>
                    <a:pt x="798022" y="1030778"/>
                  </a:cubicBezTo>
                  <a:cubicBezTo>
                    <a:pt x="800793" y="1058487"/>
                    <a:pt x="804731" y="1086104"/>
                    <a:pt x="806335" y="1113905"/>
                  </a:cubicBezTo>
                  <a:cubicBezTo>
                    <a:pt x="813046" y="1230222"/>
                    <a:pt x="816376" y="1346716"/>
                    <a:pt x="822960" y="1463040"/>
                  </a:cubicBezTo>
                  <a:cubicBezTo>
                    <a:pt x="824690" y="1493597"/>
                    <a:pt x="825271" y="1524469"/>
                    <a:pt x="831273" y="1554480"/>
                  </a:cubicBezTo>
                  <a:cubicBezTo>
                    <a:pt x="836428" y="1580256"/>
                    <a:pt x="849835" y="1603792"/>
                    <a:pt x="856211" y="1629294"/>
                  </a:cubicBezTo>
                  <a:cubicBezTo>
                    <a:pt x="858982" y="1640378"/>
                    <a:pt x="860512" y="1651848"/>
                    <a:pt x="864524" y="1662545"/>
                  </a:cubicBezTo>
                  <a:cubicBezTo>
                    <a:pt x="868875" y="1674148"/>
                    <a:pt x="874276" y="1685485"/>
                    <a:pt x="881150" y="1695796"/>
                  </a:cubicBezTo>
                  <a:cubicBezTo>
                    <a:pt x="894846" y="1716341"/>
                    <a:pt x="894779" y="1712422"/>
                    <a:pt x="914400" y="1712422"/>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68" name="Free-form: Shape 67">
              <a:extLst>
                <a:ext uri="{FF2B5EF4-FFF2-40B4-BE49-F238E27FC236}">
                  <a16:creationId xmlns:a16="http://schemas.microsoft.com/office/drawing/2014/main" id="{7467D878-F308-9CAF-5B59-1C4F79BA2148}"/>
                </a:ext>
              </a:extLst>
            </p:cNvPr>
            <p:cNvSpPr/>
            <p:nvPr/>
          </p:nvSpPr>
          <p:spPr>
            <a:xfrm>
              <a:off x="8587047" y="3607724"/>
              <a:ext cx="980902" cy="789709"/>
            </a:xfrm>
            <a:custGeom>
              <a:avLst/>
              <a:gdLst>
                <a:gd name="csX0" fmla="*/ 980902 w 980902"/>
                <a:gd name="csY0" fmla="*/ 0 h 789709"/>
                <a:gd name="csX1" fmla="*/ 947651 w 980902"/>
                <a:gd name="csY1" fmla="*/ 124691 h 789709"/>
                <a:gd name="csX2" fmla="*/ 939338 w 980902"/>
                <a:gd name="csY2" fmla="*/ 182880 h 789709"/>
                <a:gd name="csX3" fmla="*/ 922713 w 980902"/>
                <a:gd name="csY3" fmla="*/ 241069 h 789709"/>
                <a:gd name="csX4" fmla="*/ 906088 w 980902"/>
                <a:gd name="csY4" fmla="*/ 307571 h 789709"/>
                <a:gd name="csX5" fmla="*/ 872837 w 980902"/>
                <a:gd name="csY5" fmla="*/ 507076 h 789709"/>
                <a:gd name="csX6" fmla="*/ 723208 w 980902"/>
                <a:gd name="csY6" fmla="*/ 615141 h 789709"/>
                <a:gd name="csX7" fmla="*/ 631768 w 980902"/>
                <a:gd name="csY7" fmla="*/ 673331 h 789709"/>
                <a:gd name="csX8" fmla="*/ 590204 w 980902"/>
                <a:gd name="csY8" fmla="*/ 706581 h 789709"/>
                <a:gd name="csX9" fmla="*/ 440575 w 980902"/>
                <a:gd name="csY9" fmla="*/ 764771 h 789709"/>
                <a:gd name="csX10" fmla="*/ 324197 w 980902"/>
                <a:gd name="csY10" fmla="*/ 789709 h 789709"/>
                <a:gd name="csX11" fmla="*/ 174568 w 980902"/>
                <a:gd name="csY11" fmla="*/ 781396 h 789709"/>
                <a:gd name="csX12" fmla="*/ 149629 w 980902"/>
                <a:gd name="csY12" fmla="*/ 773083 h 789709"/>
                <a:gd name="csX13" fmla="*/ 108066 w 980902"/>
                <a:gd name="csY13" fmla="*/ 764771 h 789709"/>
                <a:gd name="csX14" fmla="*/ 74815 w 980902"/>
                <a:gd name="csY14" fmla="*/ 739832 h 789709"/>
                <a:gd name="csX15" fmla="*/ 0 w 980902"/>
                <a:gd name="csY15" fmla="*/ 731520 h 789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80902" h="789709">
                  <a:moveTo>
                    <a:pt x="980902" y="0"/>
                  </a:moveTo>
                  <a:cubicBezTo>
                    <a:pt x="961203" y="59097"/>
                    <a:pt x="960783" y="54657"/>
                    <a:pt x="947651" y="124691"/>
                  </a:cubicBezTo>
                  <a:cubicBezTo>
                    <a:pt x="944040" y="143949"/>
                    <a:pt x="943443" y="163722"/>
                    <a:pt x="939338" y="182880"/>
                  </a:cubicBezTo>
                  <a:cubicBezTo>
                    <a:pt x="935111" y="202605"/>
                    <a:pt x="927911" y="221578"/>
                    <a:pt x="922713" y="241069"/>
                  </a:cubicBezTo>
                  <a:cubicBezTo>
                    <a:pt x="916826" y="263147"/>
                    <a:pt x="911630" y="285404"/>
                    <a:pt x="906088" y="307571"/>
                  </a:cubicBezTo>
                  <a:cubicBezTo>
                    <a:pt x="900429" y="381138"/>
                    <a:pt x="902841" y="438495"/>
                    <a:pt x="872837" y="507076"/>
                  </a:cubicBezTo>
                  <a:cubicBezTo>
                    <a:pt x="848366" y="563010"/>
                    <a:pt x="762596" y="591508"/>
                    <a:pt x="723208" y="615141"/>
                  </a:cubicBezTo>
                  <a:cubicBezTo>
                    <a:pt x="692228" y="633729"/>
                    <a:pt x="661539" y="652863"/>
                    <a:pt x="631768" y="673331"/>
                  </a:cubicBezTo>
                  <a:cubicBezTo>
                    <a:pt x="617148" y="683383"/>
                    <a:pt x="605315" y="697282"/>
                    <a:pt x="590204" y="706581"/>
                  </a:cubicBezTo>
                  <a:cubicBezTo>
                    <a:pt x="539528" y="737766"/>
                    <a:pt x="498765" y="750223"/>
                    <a:pt x="440575" y="764771"/>
                  </a:cubicBezTo>
                  <a:cubicBezTo>
                    <a:pt x="402086" y="774393"/>
                    <a:pt x="324197" y="789709"/>
                    <a:pt x="324197" y="789709"/>
                  </a:cubicBezTo>
                  <a:cubicBezTo>
                    <a:pt x="274321" y="786938"/>
                    <a:pt x="224296" y="786132"/>
                    <a:pt x="174568" y="781396"/>
                  </a:cubicBezTo>
                  <a:cubicBezTo>
                    <a:pt x="165845" y="780565"/>
                    <a:pt x="158130" y="775208"/>
                    <a:pt x="149629" y="773083"/>
                  </a:cubicBezTo>
                  <a:cubicBezTo>
                    <a:pt x="135922" y="769656"/>
                    <a:pt x="121920" y="767542"/>
                    <a:pt x="108066" y="764771"/>
                  </a:cubicBezTo>
                  <a:cubicBezTo>
                    <a:pt x="96982" y="756458"/>
                    <a:pt x="87476" y="745459"/>
                    <a:pt x="74815" y="739832"/>
                  </a:cubicBezTo>
                  <a:cubicBezTo>
                    <a:pt x="51223" y="729347"/>
                    <a:pt x="24756" y="731520"/>
                    <a:pt x="0" y="73152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196" name="Group 195">
            <a:extLst>
              <a:ext uri="{FF2B5EF4-FFF2-40B4-BE49-F238E27FC236}">
                <a16:creationId xmlns:a16="http://schemas.microsoft.com/office/drawing/2014/main" id="{CEF15723-9883-F9B4-E9DD-CE52671E0E52}"/>
              </a:ext>
            </a:extLst>
          </p:cNvPr>
          <p:cNvGrpSpPr/>
          <p:nvPr/>
        </p:nvGrpSpPr>
        <p:grpSpPr>
          <a:xfrm>
            <a:off x="1340071" y="4152566"/>
            <a:ext cx="2964603" cy="2061985"/>
            <a:chOff x="2061472" y="4260659"/>
            <a:chExt cx="2964603" cy="2061985"/>
          </a:xfrm>
        </p:grpSpPr>
        <p:sp>
          <p:nvSpPr>
            <p:cNvPr id="150" name="Oval 149">
              <a:extLst>
                <a:ext uri="{FF2B5EF4-FFF2-40B4-BE49-F238E27FC236}">
                  <a16:creationId xmlns:a16="http://schemas.microsoft.com/office/drawing/2014/main" id="{DE31D6A9-4DCC-0F31-572D-2574E6E20D72}"/>
                </a:ext>
              </a:extLst>
            </p:cNvPr>
            <p:cNvSpPr/>
            <p:nvPr/>
          </p:nvSpPr>
          <p:spPr>
            <a:xfrm>
              <a:off x="3765753" y="4347204"/>
              <a:ext cx="1062921" cy="134774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51" name="Oval 150">
              <a:extLst>
                <a:ext uri="{FF2B5EF4-FFF2-40B4-BE49-F238E27FC236}">
                  <a16:creationId xmlns:a16="http://schemas.microsoft.com/office/drawing/2014/main" id="{F0E806A1-D734-6335-84AF-3FE6580166BE}"/>
                </a:ext>
              </a:extLst>
            </p:cNvPr>
            <p:cNvSpPr/>
            <p:nvPr/>
          </p:nvSpPr>
          <p:spPr>
            <a:xfrm>
              <a:off x="2233076" y="4519148"/>
              <a:ext cx="1062921" cy="134774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106" name="Group 105">
              <a:extLst>
                <a:ext uri="{FF2B5EF4-FFF2-40B4-BE49-F238E27FC236}">
                  <a16:creationId xmlns:a16="http://schemas.microsoft.com/office/drawing/2014/main" id="{2F290D07-69D2-C88B-0271-0AA70F22A14E}"/>
                </a:ext>
              </a:extLst>
            </p:cNvPr>
            <p:cNvGrpSpPr/>
            <p:nvPr/>
          </p:nvGrpSpPr>
          <p:grpSpPr>
            <a:xfrm>
              <a:off x="2061472" y="4260659"/>
              <a:ext cx="2964603" cy="2061985"/>
              <a:chOff x="2061472" y="551981"/>
              <a:chExt cx="8267840" cy="5770664"/>
            </a:xfrm>
          </p:grpSpPr>
          <p:grpSp>
            <p:nvGrpSpPr>
              <p:cNvPr id="107" name="Group 106">
                <a:extLst>
                  <a:ext uri="{FF2B5EF4-FFF2-40B4-BE49-F238E27FC236}">
                    <a16:creationId xmlns:a16="http://schemas.microsoft.com/office/drawing/2014/main" id="{EB597924-E122-2C74-4B76-F416479B40AB}"/>
                  </a:ext>
                </a:extLst>
              </p:cNvPr>
              <p:cNvGrpSpPr/>
              <p:nvPr/>
            </p:nvGrpSpPr>
            <p:grpSpPr>
              <a:xfrm rot="1879665">
                <a:off x="3302619" y="1024109"/>
                <a:ext cx="851279" cy="2601352"/>
                <a:chOff x="654684" y="1359616"/>
                <a:chExt cx="1512467" cy="4420926"/>
              </a:xfrm>
            </p:grpSpPr>
            <p:grpSp>
              <p:nvGrpSpPr>
                <p:cNvPr id="141" name="Group 140">
                  <a:extLst>
                    <a:ext uri="{FF2B5EF4-FFF2-40B4-BE49-F238E27FC236}">
                      <a16:creationId xmlns:a16="http://schemas.microsoft.com/office/drawing/2014/main" id="{E4639F92-DF57-D319-2150-7E08A5A1A48C}"/>
                    </a:ext>
                  </a:extLst>
                </p:cNvPr>
                <p:cNvGrpSpPr/>
                <p:nvPr/>
              </p:nvGrpSpPr>
              <p:grpSpPr>
                <a:xfrm>
                  <a:off x="1417394" y="1359616"/>
                  <a:ext cx="749757" cy="4420926"/>
                  <a:chOff x="5929339" y="1343770"/>
                  <a:chExt cx="749757" cy="4420926"/>
                </a:xfrm>
              </p:grpSpPr>
              <p:sp>
                <p:nvSpPr>
                  <p:cNvPr id="147" name="Oval 146">
                    <a:extLst>
                      <a:ext uri="{FF2B5EF4-FFF2-40B4-BE49-F238E27FC236}">
                        <a16:creationId xmlns:a16="http://schemas.microsoft.com/office/drawing/2014/main" id="{9D3051D2-C6D0-967B-C3CB-4ADF15A1AF0A}"/>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48" name="Rectangle: Rounded Corners 147">
                    <a:extLst>
                      <a:ext uri="{FF2B5EF4-FFF2-40B4-BE49-F238E27FC236}">
                        <a16:creationId xmlns:a16="http://schemas.microsoft.com/office/drawing/2014/main" id="{7CDF2C97-67F4-C778-257B-7D835046EE32}"/>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149" name="Rectangle: Rounded Corners 148">
                    <a:extLst>
                      <a:ext uri="{FF2B5EF4-FFF2-40B4-BE49-F238E27FC236}">
                        <a16:creationId xmlns:a16="http://schemas.microsoft.com/office/drawing/2014/main" id="{D24A2C03-8AAF-6FCA-25D8-3DD93EAD8FDF}"/>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grpSp>
              <p:nvGrpSpPr>
                <p:cNvPr id="142" name="Group 141">
                  <a:extLst>
                    <a:ext uri="{FF2B5EF4-FFF2-40B4-BE49-F238E27FC236}">
                      <a16:creationId xmlns:a16="http://schemas.microsoft.com/office/drawing/2014/main" id="{447E6905-E7E6-9A98-98E2-B0C042AE5E58}"/>
                    </a:ext>
                  </a:extLst>
                </p:cNvPr>
                <p:cNvGrpSpPr/>
                <p:nvPr/>
              </p:nvGrpSpPr>
              <p:grpSpPr>
                <a:xfrm flipH="1">
                  <a:off x="654684" y="1359616"/>
                  <a:ext cx="724608" cy="4420926"/>
                  <a:chOff x="5986018" y="1343770"/>
                  <a:chExt cx="724608" cy="4420926"/>
                </a:xfrm>
              </p:grpSpPr>
              <p:sp>
                <p:nvSpPr>
                  <p:cNvPr id="144" name="Oval 143">
                    <a:extLst>
                      <a:ext uri="{FF2B5EF4-FFF2-40B4-BE49-F238E27FC236}">
                        <a16:creationId xmlns:a16="http://schemas.microsoft.com/office/drawing/2014/main" id="{5FDA59D5-6E95-20DA-3DC2-80BE23056715}"/>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45" name="Rectangle: Rounded Corners 144">
                    <a:extLst>
                      <a:ext uri="{FF2B5EF4-FFF2-40B4-BE49-F238E27FC236}">
                        <a16:creationId xmlns:a16="http://schemas.microsoft.com/office/drawing/2014/main" id="{66437918-454E-4508-ECF2-8FB968765ED6}"/>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146" name="Rectangle: Rounded Corners 145">
                    <a:extLst>
                      <a:ext uri="{FF2B5EF4-FFF2-40B4-BE49-F238E27FC236}">
                        <a16:creationId xmlns:a16="http://schemas.microsoft.com/office/drawing/2014/main" id="{0A91706B-FCB1-0141-3D9F-2AC7D5A5F451}"/>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sp>
              <p:nvSpPr>
                <p:cNvPr id="143" name="Oval 142">
                  <a:extLst>
                    <a:ext uri="{FF2B5EF4-FFF2-40B4-BE49-F238E27FC236}">
                      <a16:creationId xmlns:a16="http://schemas.microsoft.com/office/drawing/2014/main" id="{AA7DA88C-A7C0-3727-923B-1F7E307EC758}"/>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grpSp>
            <p:nvGrpSpPr>
              <p:cNvPr id="108" name="Group 107">
                <a:extLst>
                  <a:ext uri="{FF2B5EF4-FFF2-40B4-BE49-F238E27FC236}">
                    <a16:creationId xmlns:a16="http://schemas.microsoft.com/office/drawing/2014/main" id="{92905FD1-DC74-F917-06E9-6992A606A5BB}"/>
                  </a:ext>
                </a:extLst>
              </p:cNvPr>
              <p:cNvGrpSpPr/>
              <p:nvPr/>
            </p:nvGrpSpPr>
            <p:grpSpPr>
              <a:xfrm rot="19962181">
                <a:off x="8155752" y="805873"/>
                <a:ext cx="858297" cy="2607168"/>
                <a:chOff x="3277382" y="1474019"/>
                <a:chExt cx="1524934" cy="4430809"/>
              </a:xfrm>
            </p:grpSpPr>
            <p:grpSp>
              <p:nvGrpSpPr>
                <p:cNvPr id="132" name="Group 131">
                  <a:extLst>
                    <a:ext uri="{FF2B5EF4-FFF2-40B4-BE49-F238E27FC236}">
                      <a16:creationId xmlns:a16="http://schemas.microsoft.com/office/drawing/2014/main" id="{8E594BAC-E733-B6CD-4741-345016565010}"/>
                    </a:ext>
                  </a:extLst>
                </p:cNvPr>
                <p:cNvGrpSpPr/>
                <p:nvPr/>
              </p:nvGrpSpPr>
              <p:grpSpPr>
                <a:xfrm>
                  <a:off x="3277382" y="1474019"/>
                  <a:ext cx="699462" cy="4420926"/>
                  <a:chOff x="7193534" y="1343770"/>
                  <a:chExt cx="699462" cy="4420926"/>
                </a:xfrm>
              </p:grpSpPr>
              <p:sp>
                <p:nvSpPr>
                  <p:cNvPr id="138" name="Oval 137">
                    <a:extLst>
                      <a:ext uri="{FF2B5EF4-FFF2-40B4-BE49-F238E27FC236}">
                        <a16:creationId xmlns:a16="http://schemas.microsoft.com/office/drawing/2014/main" id="{32304412-2E20-6369-56A4-0A8135083E95}"/>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39" name="Rectangle: Rounded Corners 138">
                    <a:extLst>
                      <a:ext uri="{FF2B5EF4-FFF2-40B4-BE49-F238E27FC236}">
                        <a16:creationId xmlns:a16="http://schemas.microsoft.com/office/drawing/2014/main" id="{22E7BC75-D698-2E2C-221D-E2A28E2B3C03}"/>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140" name="Rectangle: Rounded Corners 139">
                    <a:extLst>
                      <a:ext uri="{FF2B5EF4-FFF2-40B4-BE49-F238E27FC236}">
                        <a16:creationId xmlns:a16="http://schemas.microsoft.com/office/drawing/2014/main" id="{07021C90-7720-F4EA-25BC-C9A31F4CB511}"/>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grpSp>
              <p:nvGrpSpPr>
                <p:cNvPr id="133" name="Group 132">
                  <a:extLst>
                    <a:ext uri="{FF2B5EF4-FFF2-40B4-BE49-F238E27FC236}">
                      <a16:creationId xmlns:a16="http://schemas.microsoft.com/office/drawing/2014/main" id="{0D147C5C-4245-9A53-0AAA-F376E197C9C3}"/>
                    </a:ext>
                  </a:extLst>
                </p:cNvPr>
                <p:cNvGrpSpPr/>
                <p:nvPr/>
              </p:nvGrpSpPr>
              <p:grpSpPr>
                <a:xfrm flipH="1">
                  <a:off x="4058646" y="1483902"/>
                  <a:ext cx="743670" cy="4420926"/>
                  <a:chOff x="7179340" y="1343770"/>
                  <a:chExt cx="743670" cy="4420926"/>
                </a:xfrm>
              </p:grpSpPr>
              <p:sp>
                <p:nvSpPr>
                  <p:cNvPr id="135" name="Oval 134">
                    <a:extLst>
                      <a:ext uri="{FF2B5EF4-FFF2-40B4-BE49-F238E27FC236}">
                        <a16:creationId xmlns:a16="http://schemas.microsoft.com/office/drawing/2014/main" id="{38FBF86C-C285-C9BA-D1ED-49871B9D0FDC}"/>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36" name="Rectangle: Rounded Corners 135">
                    <a:extLst>
                      <a:ext uri="{FF2B5EF4-FFF2-40B4-BE49-F238E27FC236}">
                        <a16:creationId xmlns:a16="http://schemas.microsoft.com/office/drawing/2014/main" id="{7ABD4424-D6EC-F549-59BF-766F8567353D}"/>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137" name="Rectangle: Rounded Corners 136">
                    <a:extLst>
                      <a:ext uri="{FF2B5EF4-FFF2-40B4-BE49-F238E27FC236}">
                        <a16:creationId xmlns:a16="http://schemas.microsoft.com/office/drawing/2014/main" id="{9F646976-7BB4-6B18-80AB-BC5F1A911A9A}"/>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sp>
              <p:nvSpPr>
                <p:cNvPr id="134" name="Oval 133">
                  <a:extLst>
                    <a:ext uri="{FF2B5EF4-FFF2-40B4-BE49-F238E27FC236}">
                      <a16:creationId xmlns:a16="http://schemas.microsoft.com/office/drawing/2014/main" id="{9DECE678-A02D-FD1A-09DD-A568B99584B1}"/>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grpSp>
            <p:nvGrpSpPr>
              <p:cNvPr id="109" name="Group 108">
                <a:extLst>
                  <a:ext uri="{FF2B5EF4-FFF2-40B4-BE49-F238E27FC236}">
                    <a16:creationId xmlns:a16="http://schemas.microsoft.com/office/drawing/2014/main" id="{5DBAA706-F730-DF8A-C1D6-065F4AF4478E}"/>
                  </a:ext>
                </a:extLst>
              </p:cNvPr>
              <p:cNvGrpSpPr/>
              <p:nvPr/>
            </p:nvGrpSpPr>
            <p:grpSpPr>
              <a:xfrm rot="20734087">
                <a:off x="4254135" y="2337721"/>
                <a:ext cx="825037" cy="2601352"/>
                <a:chOff x="7343576" y="1359616"/>
                <a:chExt cx="1465842" cy="4420926"/>
              </a:xfrm>
            </p:grpSpPr>
            <p:grpSp>
              <p:nvGrpSpPr>
                <p:cNvPr id="123" name="Group 122">
                  <a:extLst>
                    <a:ext uri="{FF2B5EF4-FFF2-40B4-BE49-F238E27FC236}">
                      <a16:creationId xmlns:a16="http://schemas.microsoft.com/office/drawing/2014/main" id="{00FBBA05-D316-271E-07AB-71DDE808B6A1}"/>
                    </a:ext>
                  </a:extLst>
                </p:cNvPr>
                <p:cNvGrpSpPr/>
                <p:nvPr/>
              </p:nvGrpSpPr>
              <p:grpSpPr>
                <a:xfrm>
                  <a:off x="7343576" y="1359616"/>
                  <a:ext cx="715267" cy="4420926"/>
                  <a:chOff x="7208260" y="1343770"/>
                  <a:chExt cx="715267" cy="4420926"/>
                </a:xfrm>
              </p:grpSpPr>
              <p:sp>
                <p:nvSpPr>
                  <p:cNvPr id="129" name="Oval 128">
                    <a:extLst>
                      <a:ext uri="{FF2B5EF4-FFF2-40B4-BE49-F238E27FC236}">
                        <a16:creationId xmlns:a16="http://schemas.microsoft.com/office/drawing/2014/main" id="{0CACCE6C-2162-542E-EE94-9B2E03B42703}"/>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30" name="Rectangle: Rounded Corners 129">
                    <a:extLst>
                      <a:ext uri="{FF2B5EF4-FFF2-40B4-BE49-F238E27FC236}">
                        <a16:creationId xmlns:a16="http://schemas.microsoft.com/office/drawing/2014/main" id="{E89E7C05-A0A8-EC7B-41C6-9FEBF8A6E0E7}"/>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131" name="Rectangle: Rounded Corners 130">
                    <a:extLst>
                      <a:ext uri="{FF2B5EF4-FFF2-40B4-BE49-F238E27FC236}">
                        <a16:creationId xmlns:a16="http://schemas.microsoft.com/office/drawing/2014/main" id="{1DA95E78-ADB8-6EC8-75F5-00F7A27A2701}"/>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grpSp>
              <p:nvGrpSpPr>
                <p:cNvPr id="124" name="Group 123">
                  <a:extLst>
                    <a:ext uri="{FF2B5EF4-FFF2-40B4-BE49-F238E27FC236}">
                      <a16:creationId xmlns:a16="http://schemas.microsoft.com/office/drawing/2014/main" id="{F3B3A351-C47E-7B3F-0DA6-8E9379E0EE34}"/>
                    </a:ext>
                  </a:extLst>
                </p:cNvPr>
                <p:cNvGrpSpPr/>
                <p:nvPr/>
              </p:nvGrpSpPr>
              <p:grpSpPr>
                <a:xfrm flipH="1">
                  <a:off x="8098735" y="1359616"/>
                  <a:ext cx="710683" cy="4420926"/>
                  <a:chOff x="7202680" y="1343770"/>
                  <a:chExt cx="710683" cy="4420926"/>
                </a:xfrm>
              </p:grpSpPr>
              <p:sp>
                <p:nvSpPr>
                  <p:cNvPr id="126" name="Oval 125">
                    <a:extLst>
                      <a:ext uri="{FF2B5EF4-FFF2-40B4-BE49-F238E27FC236}">
                        <a16:creationId xmlns:a16="http://schemas.microsoft.com/office/drawing/2014/main" id="{557B0B7B-1F68-F2BA-7DE8-A93B74B5C69A}"/>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27" name="Rectangle: Rounded Corners 126">
                    <a:extLst>
                      <a:ext uri="{FF2B5EF4-FFF2-40B4-BE49-F238E27FC236}">
                        <a16:creationId xmlns:a16="http://schemas.microsoft.com/office/drawing/2014/main" id="{7996AEBE-0DF3-51F1-CB7B-F7866C6F68AC}"/>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128" name="Rectangle: Rounded Corners 127">
                    <a:extLst>
                      <a:ext uri="{FF2B5EF4-FFF2-40B4-BE49-F238E27FC236}">
                        <a16:creationId xmlns:a16="http://schemas.microsoft.com/office/drawing/2014/main" id="{A19C2A5D-7018-36F1-0A1B-B05C41951738}"/>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sp>
              <p:nvSpPr>
                <p:cNvPr id="125" name="Oval 124">
                  <a:extLst>
                    <a:ext uri="{FF2B5EF4-FFF2-40B4-BE49-F238E27FC236}">
                      <a16:creationId xmlns:a16="http://schemas.microsoft.com/office/drawing/2014/main" id="{2D0946F3-EF89-589F-A03E-61264C30547F}"/>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grpSp>
            <p:nvGrpSpPr>
              <p:cNvPr id="110" name="Group 109">
                <a:extLst>
                  <a:ext uri="{FF2B5EF4-FFF2-40B4-BE49-F238E27FC236}">
                    <a16:creationId xmlns:a16="http://schemas.microsoft.com/office/drawing/2014/main" id="{5CF5A59A-3926-3147-3A66-85E11E68931F}"/>
                  </a:ext>
                </a:extLst>
              </p:cNvPr>
              <p:cNvGrpSpPr/>
              <p:nvPr/>
            </p:nvGrpSpPr>
            <p:grpSpPr>
              <a:xfrm>
                <a:off x="7263178" y="1888148"/>
                <a:ext cx="830400" cy="2601352"/>
                <a:chOff x="5278972" y="1359616"/>
                <a:chExt cx="1475371" cy="4420926"/>
              </a:xfrm>
            </p:grpSpPr>
            <p:grpSp>
              <p:nvGrpSpPr>
                <p:cNvPr id="113" name="Group 112">
                  <a:extLst>
                    <a:ext uri="{FF2B5EF4-FFF2-40B4-BE49-F238E27FC236}">
                      <a16:creationId xmlns:a16="http://schemas.microsoft.com/office/drawing/2014/main" id="{BF5E9C31-1B0F-706C-DB7A-09D25B98A623}"/>
                    </a:ext>
                  </a:extLst>
                </p:cNvPr>
                <p:cNvGrpSpPr/>
                <p:nvPr/>
              </p:nvGrpSpPr>
              <p:grpSpPr>
                <a:xfrm>
                  <a:off x="5278972" y="1359616"/>
                  <a:ext cx="1475371" cy="4420926"/>
                  <a:chOff x="5278972" y="1359616"/>
                  <a:chExt cx="1475371" cy="4420926"/>
                </a:xfrm>
              </p:grpSpPr>
              <p:grpSp>
                <p:nvGrpSpPr>
                  <p:cNvPr id="115" name="Group 114">
                    <a:extLst>
                      <a:ext uri="{FF2B5EF4-FFF2-40B4-BE49-F238E27FC236}">
                        <a16:creationId xmlns:a16="http://schemas.microsoft.com/office/drawing/2014/main" id="{00B52A4E-7262-8EAF-1DA6-1C62CADFECEB}"/>
                      </a:ext>
                    </a:extLst>
                  </p:cNvPr>
                  <p:cNvGrpSpPr/>
                  <p:nvPr/>
                </p:nvGrpSpPr>
                <p:grpSpPr>
                  <a:xfrm>
                    <a:off x="5278972" y="1359616"/>
                    <a:ext cx="701805" cy="4420926"/>
                    <a:chOff x="5478448" y="1343770"/>
                    <a:chExt cx="701805" cy="4420926"/>
                  </a:xfrm>
                </p:grpSpPr>
                <p:sp>
                  <p:nvSpPr>
                    <p:cNvPr id="120" name="Oval 119">
                      <a:extLst>
                        <a:ext uri="{FF2B5EF4-FFF2-40B4-BE49-F238E27FC236}">
                          <a16:creationId xmlns:a16="http://schemas.microsoft.com/office/drawing/2014/main" id="{26692DCA-1DA4-72DF-761B-FB1E80A25E2A}"/>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21" name="Rectangle: Rounded Corners 120">
                      <a:extLst>
                        <a:ext uri="{FF2B5EF4-FFF2-40B4-BE49-F238E27FC236}">
                          <a16:creationId xmlns:a16="http://schemas.microsoft.com/office/drawing/2014/main" id="{67956412-2D0A-0B1C-60D8-1DAA575EE4E5}"/>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122" name="Rectangle: Rounded Corners 121">
                      <a:extLst>
                        <a:ext uri="{FF2B5EF4-FFF2-40B4-BE49-F238E27FC236}">
                          <a16:creationId xmlns:a16="http://schemas.microsoft.com/office/drawing/2014/main" id="{AD76C2E3-0C92-F5FE-8021-8C47BCB7F05E}"/>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grpSp>
                <p:nvGrpSpPr>
                  <p:cNvPr id="116" name="Group 115">
                    <a:extLst>
                      <a:ext uri="{FF2B5EF4-FFF2-40B4-BE49-F238E27FC236}">
                        <a16:creationId xmlns:a16="http://schemas.microsoft.com/office/drawing/2014/main" id="{5A401B4C-97FC-444E-139D-CDDDCC285E50}"/>
                      </a:ext>
                    </a:extLst>
                  </p:cNvPr>
                  <p:cNvGrpSpPr/>
                  <p:nvPr/>
                </p:nvGrpSpPr>
                <p:grpSpPr>
                  <a:xfrm flipH="1">
                    <a:off x="6026698" y="1359616"/>
                    <a:ext cx="727645" cy="4420926"/>
                    <a:chOff x="5478448" y="1343770"/>
                    <a:chExt cx="727645" cy="4420926"/>
                  </a:xfrm>
                </p:grpSpPr>
                <p:sp>
                  <p:nvSpPr>
                    <p:cNvPr id="117" name="Oval 116">
                      <a:extLst>
                        <a:ext uri="{FF2B5EF4-FFF2-40B4-BE49-F238E27FC236}">
                          <a16:creationId xmlns:a16="http://schemas.microsoft.com/office/drawing/2014/main" id="{74DA7427-9621-E90B-52A4-C271DEC84A4F}"/>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118" name="Rectangle: Rounded Corners 117">
                      <a:extLst>
                        <a:ext uri="{FF2B5EF4-FFF2-40B4-BE49-F238E27FC236}">
                          <a16:creationId xmlns:a16="http://schemas.microsoft.com/office/drawing/2014/main" id="{01368B83-944E-DFC9-6423-DEB2444851F6}"/>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119" name="Rectangle: Rounded Corners 118">
                      <a:extLst>
                        <a:ext uri="{FF2B5EF4-FFF2-40B4-BE49-F238E27FC236}">
                          <a16:creationId xmlns:a16="http://schemas.microsoft.com/office/drawing/2014/main" id="{33E2BBCC-EB30-290F-5BA5-15821F4F9BFA}"/>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grpSp>
            <p:sp>
              <p:nvSpPr>
                <p:cNvPr id="114" name="Oval 113">
                  <a:extLst>
                    <a:ext uri="{FF2B5EF4-FFF2-40B4-BE49-F238E27FC236}">
                      <a16:creationId xmlns:a16="http://schemas.microsoft.com/office/drawing/2014/main" id="{D0A39340-7E06-16E9-1354-0617B658E59A}"/>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sp>
            <p:nvSpPr>
              <p:cNvPr id="111" name="Rectangle: Rounded Corners 110">
                <a:extLst>
                  <a:ext uri="{FF2B5EF4-FFF2-40B4-BE49-F238E27FC236}">
                    <a16:creationId xmlns:a16="http://schemas.microsoft.com/office/drawing/2014/main" id="{B795A580-777F-4B6B-ADBC-E52B3AE3AD22}"/>
                  </a:ext>
                </a:extLst>
              </p:cNvPr>
              <p:cNvSpPr/>
              <p:nvPr/>
            </p:nvSpPr>
            <p:spPr>
              <a:xfrm>
                <a:off x="2061472" y="551981"/>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600"/>
              </a:p>
            </p:txBody>
          </p:sp>
          <p:sp>
            <p:nvSpPr>
              <p:cNvPr id="112" name="Rectangle: Rounded Corners 111">
                <a:extLst>
                  <a:ext uri="{FF2B5EF4-FFF2-40B4-BE49-F238E27FC236}">
                    <a16:creationId xmlns:a16="http://schemas.microsoft.com/office/drawing/2014/main" id="{D768F347-08F9-F2D4-0E39-DD2CDFC5D294}"/>
                  </a:ext>
                </a:extLst>
              </p:cNvPr>
              <p:cNvSpPr/>
              <p:nvPr/>
            </p:nvSpPr>
            <p:spPr>
              <a:xfrm>
                <a:off x="6821257" y="568607"/>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600"/>
              </a:p>
            </p:txBody>
          </p:sp>
        </p:grpSp>
      </p:grpSp>
      <p:sp>
        <p:nvSpPr>
          <p:cNvPr id="197" name="Arrow: Right 196">
            <a:extLst>
              <a:ext uri="{FF2B5EF4-FFF2-40B4-BE49-F238E27FC236}">
                <a16:creationId xmlns:a16="http://schemas.microsoft.com/office/drawing/2014/main" id="{484580D3-73F2-BF1A-0C0E-A8C7A1A9D441}"/>
              </a:ext>
            </a:extLst>
          </p:cNvPr>
          <p:cNvSpPr/>
          <p:nvPr/>
        </p:nvSpPr>
        <p:spPr>
          <a:xfrm>
            <a:off x="3866643" y="2120403"/>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8" name="Arrow: Right 197">
            <a:extLst>
              <a:ext uri="{FF2B5EF4-FFF2-40B4-BE49-F238E27FC236}">
                <a16:creationId xmlns:a16="http://schemas.microsoft.com/office/drawing/2014/main" id="{A7CD4D0E-64A1-3B4B-CC68-2EFC44265AEF}"/>
              </a:ext>
            </a:extLst>
          </p:cNvPr>
          <p:cNvSpPr/>
          <p:nvPr/>
        </p:nvSpPr>
        <p:spPr>
          <a:xfrm>
            <a:off x="7010443" y="2120403"/>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9" name="Arrow: Right 198">
            <a:extLst>
              <a:ext uri="{FF2B5EF4-FFF2-40B4-BE49-F238E27FC236}">
                <a16:creationId xmlns:a16="http://schemas.microsoft.com/office/drawing/2014/main" id="{E22451AC-66C8-E99F-E21B-7AAA45B86B2D}"/>
              </a:ext>
            </a:extLst>
          </p:cNvPr>
          <p:cNvSpPr/>
          <p:nvPr/>
        </p:nvSpPr>
        <p:spPr>
          <a:xfrm rot="3128784">
            <a:off x="9678793" y="3281909"/>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0" name="Arrow: Right 199">
            <a:extLst>
              <a:ext uri="{FF2B5EF4-FFF2-40B4-BE49-F238E27FC236}">
                <a16:creationId xmlns:a16="http://schemas.microsoft.com/office/drawing/2014/main" id="{6F08D271-CC7C-F054-7FAC-90404BA8690A}"/>
              </a:ext>
            </a:extLst>
          </p:cNvPr>
          <p:cNvSpPr/>
          <p:nvPr/>
        </p:nvSpPr>
        <p:spPr>
          <a:xfrm rot="10608286">
            <a:off x="8752388" y="4608888"/>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1" name="Arrow: Right 200">
            <a:extLst>
              <a:ext uri="{FF2B5EF4-FFF2-40B4-BE49-F238E27FC236}">
                <a16:creationId xmlns:a16="http://schemas.microsoft.com/office/drawing/2014/main" id="{AC166311-1516-AF82-596C-611F02C211C8}"/>
              </a:ext>
            </a:extLst>
          </p:cNvPr>
          <p:cNvSpPr/>
          <p:nvPr/>
        </p:nvSpPr>
        <p:spPr>
          <a:xfrm rot="10608286">
            <a:off x="4640106" y="4625874"/>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2" name="TextBox 201">
            <a:extLst>
              <a:ext uri="{FF2B5EF4-FFF2-40B4-BE49-F238E27FC236}">
                <a16:creationId xmlns:a16="http://schemas.microsoft.com/office/drawing/2014/main" id="{5950C7F5-CD92-DBA4-0DEF-A89F61B1979B}"/>
              </a:ext>
            </a:extLst>
          </p:cNvPr>
          <p:cNvSpPr txBox="1"/>
          <p:nvPr/>
        </p:nvSpPr>
        <p:spPr>
          <a:xfrm>
            <a:off x="4302739" y="1251532"/>
            <a:ext cx="2400109" cy="461537"/>
          </a:xfrm>
          <a:prstGeom prst="rect">
            <a:avLst/>
          </a:prstGeom>
          <a:noFill/>
        </p:spPr>
        <p:txBody>
          <a:bodyPr wrap="square" rtlCol="0">
            <a:spAutoFit/>
          </a:bodyPr>
          <a:lstStyle/>
          <a:p>
            <a:pPr algn="ctr"/>
            <a:r>
              <a:rPr lang="en-AU"/>
              <a:t>Prophase I</a:t>
            </a:r>
          </a:p>
        </p:txBody>
      </p:sp>
      <p:sp>
        <p:nvSpPr>
          <p:cNvPr id="203" name="TextBox 202">
            <a:extLst>
              <a:ext uri="{FF2B5EF4-FFF2-40B4-BE49-F238E27FC236}">
                <a16:creationId xmlns:a16="http://schemas.microsoft.com/office/drawing/2014/main" id="{71C2E187-9DFF-11FC-67CE-EEB9E965808B}"/>
              </a:ext>
            </a:extLst>
          </p:cNvPr>
          <p:cNvSpPr txBox="1"/>
          <p:nvPr/>
        </p:nvSpPr>
        <p:spPr>
          <a:xfrm>
            <a:off x="7217802" y="1258536"/>
            <a:ext cx="2400109" cy="461537"/>
          </a:xfrm>
          <a:prstGeom prst="rect">
            <a:avLst/>
          </a:prstGeom>
          <a:noFill/>
        </p:spPr>
        <p:txBody>
          <a:bodyPr wrap="square" rtlCol="0">
            <a:spAutoFit/>
          </a:bodyPr>
          <a:lstStyle/>
          <a:p>
            <a:pPr algn="ctr"/>
            <a:r>
              <a:rPr lang="en-AU"/>
              <a:t>Metaphase I</a:t>
            </a:r>
          </a:p>
        </p:txBody>
      </p:sp>
      <p:sp>
        <p:nvSpPr>
          <p:cNvPr id="204" name="TextBox 203">
            <a:extLst>
              <a:ext uri="{FF2B5EF4-FFF2-40B4-BE49-F238E27FC236}">
                <a16:creationId xmlns:a16="http://schemas.microsoft.com/office/drawing/2014/main" id="{E3EFE80A-6C96-E8CD-0073-F8E43367696E}"/>
              </a:ext>
            </a:extLst>
          </p:cNvPr>
          <p:cNvSpPr txBox="1"/>
          <p:nvPr/>
        </p:nvSpPr>
        <p:spPr>
          <a:xfrm>
            <a:off x="9587419" y="3375584"/>
            <a:ext cx="2400109" cy="461537"/>
          </a:xfrm>
          <a:prstGeom prst="rect">
            <a:avLst/>
          </a:prstGeom>
          <a:noFill/>
        </p:spPr>
        <p:txBody>
          <a:bodyPr wrap="square" rtlCol="0">
            <a:spAutoFit/>
          </a:bodyPr>
          <a:lstStyle/>
          <a:p>
            <a:pPr algn="ctr"/>
            <a:r>
              <a:rPr lang="en-AU"/>
              <a:t>Anaphase I</a:t>
            </a:r>
          </a:p>
        </p:txBody>
      </p:sp>
      <p:sp>
        <p:nvSpPr>
          <p:cNvPr id="205" name="TextBox 204">
            <a:extLst>
              <a:ext uri="{FF2B5EF4-FFF2-40B4-BE49-F238E27FC236}">
                <a16:creationId xmlns:a16="http://schemas.microsoft.com/office/drawing/2014/main" id="{5C0A9515-0D4D-0137-FBF8-287994AD1611}"/>
              </a:ext>
            </a:extLst>
          </p:cNvPr>
          <p:cNvSpPr txBox="1"/>
          <p:nvPr/>
        </p:nvSpPr>
        <p:spPr>
          <a:xfrm>
            <a:off x="1607849" y="3656668"/>
            <a:ext cx="2400109" cy="461537"/>
          </a:xfrm>
          <a:prstGeom prst="rect">
            <a:avLst/>
          </a:prstGeom>
          <a:noFill/>
        </p:spPr>
        <p:txBody>
          <a:bodyPr wrap="square" rtlCol="0">
            <a:spAutoFit/>
          </a:bodyPr>
          <a:lstStyle/>
          <a:p>
            <a:pPr algn="ctr"/>
            <a:r>
              <a:rPr lang="en-AU"/>
              <a:t>Cytokinesis I</a:t>
            </a:r>
          </a:p>
        </p:txBody>
      </p:sp>
      <p:grpSp>
        <p:nvGrpSpPr>
          <p:cNvPr id="253" name="Group 252">
            <a:extLst>
              <a:ext uri="{FF2B5EF4-FFF2-40B4-BE49-F238E27FC236}">
                <a16:creationId xmlns:a16="http://schemas.microsoft.com/office/drawing/2014/main" id="{8AE2758F-62B9-56A9-B7E7-2ADB1E1E009D}"/>
              </a:ext>
            </a:extLst>
          </p:cNvPr>
          <p:cNvGrpSpPr/>
          <p:nvPr/>
        </p:nvGrpSpPr>
        <p:grpSpPr>
          <a:xfrm>
            <a:off x="5349609" y="4192809"/>
            <a:ext cx="2875860" cy="1917375"/>
            <a:chOff x="5349609" y="4016347"/>
            <a:chExt cx="2875860" cy="1917375"/>
          </a:xfrm>
        </p:grpSpPr>
        <p:sp>
          <p:nvSpPr>
            <p:cNvPr id="251" name="Oval 250">
              <a:extLst>
                <a:ext uri="{FF2B5EF4-FFF2-40B4-BE49-F238E27FC236}">
                  <a16:creationId xmlns:a16="http://schemas.microsoft.com/office/drawing/2014/main" id="{B65B99B0-7564-9818-6456-3E291508B2BE}"/>
                </a:ext>
              </a:extLst>
            </p:cNvPr>
            <p:cNvSpPr/>
            <p:nvPr/>
          </p:nvSpPr>
          <p:spPr>
            <a:xfrm>
              <a:off x="5554896" y="4300480"/>
              <a:ext cx="1062921" cy="134774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2" name="Oval 251">
              <a:extLst>
                <a:ext uri="{FF2B5EF4-FFF2-40B4-BE49-F238E27FC236}">
                  <a16:creationId xmlns:a16="http://schemas.microsoft.com/office/drawing/2014/main" id="{A3389E55-1133-DE27-8B0E-26EDEDA89257}"/>
                </a:ext>
              </a:extLst>
            </p:cNvPr>
            <p:cNvSpPr/>
            <p:nvPr/>
          </p:nvSpPr>
          <p:spPr>
            <a:xfrm>
              <a:off x="7102897" y="4222057"/>
              <a:ext cx="1062921" cy="134774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206" name="Group 205">
              <a:extLst>
                <a:ext uri="{FF2B5EF4-FFF2-40B4-BE49-F238E27FC236}">
                  <a16:creationId xmlns:a16="http://schemas.microsoft.com/office/drawing/2014/main" id="{33BDB14B-5E36-D03D-4B9D-108F8299B97E}"/>
                </a:ext>
              </a:extLst>
            </p:cNvPr>
            <p:cNvGrpSpPr/>
            <p:nvPr/>
          </p:nvGrpSpPr>
          <p:grpSpPr>
            <a:xfrm>
              <a:off x="5349609" y="4016347"/>
              <a:ext cx="2875860" cy="1917375"/>
              <a:chOff x="2061472" y="551981"/>
              <a:chExt cx="8019506" cy="5754038"/>
            </a:xfrm>
          </p:grpSpPr>
          <p:grpSp>
            <p:nvGrpSpPr>
              <p:cNvPr id="209" name="Group 208">
                <a:extLst>
                  <a:ext uri="{FF2B5EF4-FFF2-40B4-BE49-F238E27FC236}">
                    <a16:creationId xmlns:a16="http://schemas.microsoft.com/office/drawing/2014/main" id="{09F9D2DC-1CF6-4CB3-4D7C-F7EA4D3147BD}"/>
                  </a:ext>
                </a:extLst>
              </p:cNvPr>
              <p:cNvGrpSpPr/>
              <p:nvPr/>
            </p:nvGrpSpPr>
            <p:grpSpPr>
              <a:xfrm rot="1879665">
                <a:off x="3107193" y="1816566"/>
                <a:ext cx="851279" cy="2601352"/>
                <a:chOff x="654684" y="1359616"/>
                <a:chExt cx="1512467" cy="4420926"/>
              </a:xfrm>
            </p:grpSpPr>
            <p:grpSp>
              <p:nvGrpSpPr>
                <p:cNvPr id="242" name="Group 241">
                  <a:extLst>
                    <a:ext uri="{FF2B5EF4-FFF2-40B4-BE49-F238E27FC236}">
                      <a16:creationId xmlns:a16="http://schemas.microsoft.com/office/drawing/2014/main" id="{690A7E56-0F33-6DB7-5F4D-193CDB86418C}"/>
                    </a:ext>
                  </a:extLst>
                </p:cNvPr>
                <p:cNvGrpSpPr/>
                <p:nvPr/>
              </p:nvGrpSpPr>
              <p:grpSpPr>
                <a:xfrm>
                  <a:off x="1417394" y="1359616"/>
                  <a:ext cx="749757" cy="4420926"/>
                  <a:chOff x="5929339" y="1343770"/>
                  <a:chExt cx="749757" cy="4420926"/>
                </a:xfrm>
              </p:grpSpPr>
              <p:sp>
                <p:nvSpPr>
                  <p:cNvPr id="248" name="Oval 247">
                    <a:extLst>
                      <a:ext uri="{FF2B5EF4-FFF2-40B4-BE49-F238E27FC236}">
                        <a16:creationId xmlns:a16="http://schemas.microsoft.com/office/drawing/2014/main" id="{0BD58989-9670-BF53-C246-FC09AA657BA4}"/>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49" name="Rectangle: Rounded Corners 248">
                    <a:extLst>
                      <a:ext uri="{FF2B5EF4-FFF2-40B4-BE49-F238E27FC236}">
                        <a16:creationId xmlns:a16="http://schemas.microsoft.com/office/drawing/2014/main" id="{B3C45F9C-13B6-298A-2649-47E514D43349}"/>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A</a:t>
                    </a:r>
                    <a:endParaRPr lang="en-AU" sz="400">
                      <a:solidFill>
                        <a:schemeClr val="tx1"/>
                      </a:solidFill>
                    </a:endParaRPr>
                  </a:p>
                </p:txBody>
              </p:sp>
              <p:sp>
                <p:nvSpPr>
                  <p:cNvPr id="250" name="Rectangle: Rounded Corners 249">
                    <a:extLst>
                      <a:ext uri="{FF2B5EF4-FFF2-40B4-BE49-F238E27FC236}">
                        <a16:creationId xmlns:a16="http://schemas.microsoft.com/office/drawing/2014/main" id="{CE7E22BE-39C3-6128-D794-C32CACEAE9B8}"/>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B</a:t>
                    </a:r>
                    <a:endParaRPr lang="en-AU" sz="400">
                      <a:solidFill>
                        <a:schemeClr val="tx1"/>
                      </a:solidFill>
                    </a:endParaRPr>
                  </a:p>
                </p:txBody>
              </p:sp>
            </p:grpSp>
            <p:grpSp>
              <p:nvGrpSpPr>
                <p:cNvPr id="243" name="Group 242">
                  <a:extLst>
                    <a:ext uri="{FF2B5EF4-FFF2-40B4-BE49-F238E27FC236}">
                      <a16:creationId xmlns:a16="http://schemas.microsoft.com/office/drawing/2014/main" id="{DB2FF36E-443E-928B-EFF4-709E22023E72}"/>
                    </a:ext>
                  </a:extLst>
                </p:cNvPr>
                <p:cNvGrpSpPr/>
                <p:nvPr/>
              </p:nvGrpSpPr>
              <p:grpSpPr>
                <a:xfrm flipH="1">
                  <a:off x="654684" y="1359616"/>
                  <a:ext cx="724608" cy="4420926"/>
                  <a:chOff x="5986018" y="1343770"/>
                  <a:chExt cx="724608" cy="4420926"/>
                </a:xfrm>
              </p:grpSpPr>
              <p:sp>
                <p:nvSpPr>
                  <p:cNvPr id="245" name="Oval 244">
                    <a:extLst>
                      <a:ext uri="{FF2B5EF4-FFF2-40B4-BE49-F238E27FC236}">
                        <a16:creationId xmlns:a16="http://schemas.microsoft.com/office/drawing/2014/main" id="{E7E47AD1-3DB7-91B7-636C-C097D5309401}"/>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46" name="Rectangle: Rounded Corners 245">
                    <a:extLst>
                      <a:ext uri="{FF2B5EF4-FFF2-40B4-BE49-F238E27FC236}">
                        <a16:creationId xmlns:a16="http://schemas.microsoft.com/office/drawing/2014/main" id="{A5F28718-DB35-E2F7-5CF7-710AA9D724DB}"/>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A</a:t>
                    </a:r>
                    <a:endParaRPr lang="en-AU" sz="400">
                      <a:solidFill>
                        <a:schemeClr val="tx1"/>
                      </a:solidFill>
                    </a:endParaRPr>
                  </a:p>
                </p:txBody>
              </p:sp>
              <p:sp>
                <p:nvSpPr>
                  <p:cNvPr id="247" name="Rectangle: Rounded Corners 246">
                    <a:extLst>
                      <a:ext uri="{FF2B5EF4-FFF2-40B4-BE49-F238E27FC236}">
                        <a16:creationId xmlns:a16="http://schemas.microsoft.com/office/drawing/2014/main" id="{8751101B-5E45-B0DC-21C2-7AD3D09C8951}"/>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B</a:t>
                    </a:r>
                    <a:endParaRPr lang="en-AU" sz="400">
                      <a:solidFill>
                        <a:schemeClr val="tx1"/>
                      </a:solidFill>
                    </a:endParaRPr>
                  </a:p>
                </p:txBody>
              </p:sp>
            </p:grpSp>
            <p:sp>
              <p:nvSpPr>
                <p:cNvPr id="244" name="Oval 243">
                  <a:extLst>
                    <a:ext uri="{FF2B5EF4-FFF2-40B4-BE49-F238E27FC236}">
                      <a16:creationId xmlns:a16="http://schemas.microsoft.com/office/drawing/2014/main" id="{F975AA51-A6A2-7587-2EA4-F575D5DDF3F0}"/>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grpSp>
          <p:grpSp>
            <p:nvGrpSpPr>
              <p:cNvPr id="210" name="Group 209">
                <a:extLst>
                  <a:ext uri="{FF2B5EF4-FFF2-40B4-BE49-F238E27FC236}">
                    <a16:creationId xmlns:a16="http://schemas.microsoft.com/office/drawing/2014/main" id="{34EEC17D-4B45-D2B7-E13D-EDA904102C16}"/>
                  </a:ext>
                </a:extLst>
              </p:cNvPr>
              <p:cNvGrpSpPr/>
              <p:nvPr/>
            </p:nvGrpSpPr>
            <p:grpSpPr>
              <a:xfrm rot="19962181">
                <a:off x="8393648" y="1548198"/>
                <a:ext cx="858297" cy="2607168"/>
                <a:chOff x="3277382" y="1474019"/>
                <a:chExt cx="1524934" cy="4430809"/>
              </a:xfrm>
            </p:grpSpPr>
            <p:grpSp>
              <p:nvGrpSpPr>
                <p:cNvPr id="233" name="Group 232">
                  <a:extLst>
                    <a:ext uri="{FF2B5EF4-FFF2-40B4-BE49-F238E27FC236}">
                      <a16:creationId xmlns:a16="http://schemas.microsoft.com/office/drawing/2014/main" id="{AB83715A-9C5D-AEEF-BED6-A40681E33FCD}"/>
                    </a:ext>
                  </a:extLst>
                </p:cNvPr>
                <p:cNvGrpSpPr/>
                <p:nvPr/>
              </p:nvGrpSpPr>
              <p:grpSpPr>
                <a:xfrm>
                  <a:off x="3277382" y="1474019"/>
                  <a:ext cx="699462" cy="4420926"/>
                  <a:chOff x="7193534" y="1343770"/>
                  <a:chExt cx="699462" cy="4420926"/>
                </a:xfrm>
              </p:grpSpPr>
              <p:sp>
                <p:nvSpPr>
                  <p:cNvPr id="239" name="Oval 238">
                    <a:extLst>
                      <a:ext uri="{FF2B5EF4-FFF2-40B4-BE49-F238E27FC236}">
                        <a16:creationId xmlns:a16="http://schemas.microsoft.com/office/drawing/2014/main" id="{2D877E99-6F9C-5965-77B8-01AE0972C509}"/>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40" name="Rectangle: Rounded Corners 239">
                    <a:extLst>
                      <a:ext uri="{FF2B5EF4-FFF2-40B4-BE49-F238E27FC236}">
                        <a16:creationId xmlns:a16="http://schemas.microsoft.com/office/drawing/2014/main" id="{51067BEC-4D90-DFF9-458D-E81728A75E87}"/>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a</a:t>
                    </a:r>
                    <a:endParaRPr lang="en-AU" sz="400">
                      <a:solidFill>
                        <a:schemeClr val="tx1"/>
                      </a:solidFill>
                    </a:endParaRPr>
                  </a:p>
                </p:txBody>
              </p:sp>
              <p:sp>
                <p:nvSpPr>
                  <p:cNvPr id="241" name="Rectangle: Rounded Corners 240">
                    <a:extLst>
                      <a:ext uri="{FF2B5EF4-FFF2-40B4-BE49-F238E27FC236}">
                        <a16:creationId xmlns:a16="http://schemas.microsoft.com/office/drawing/2014/main" id="{0327E28C-AF42-15AA-CFA1-7E680685B690}"/>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b</a:t>
                    </a:r>
                    <a:endParaRPr lang="en-AU" sz="400">
                      <a:solidFill>
                        <a:schemeClr val="tx1"/>
                      </a:solidFill>
                    </a:endParaRPr>
                  </a:p>
                </p:txBody>
              </p:sp>
            </p:grpSp>
            <p:grpSp>
              <p:nvGrpSpPr>
                <p:cNvPr id="234" name="Group 233">
                  <a:extLst>
                    <a:ext uri="{FF2B5EF4-FFF2-40B4-BE49-F238E27FC236}">
                      <a16:creationId xmlns:a16="http://schemas.microsoft.com/office/drawing/2014/main" id="{9D76204B-BFC8-CDFC-C2AF-BF13ED555255}"/>
                    </a:ext>
                  </a:extLst>
                </p:cNvPr>
                <p:cNvGrpSpPr/>
                <p:nvPr/>
              </p:nvGrpSpPr>
              <p:grpSpPr>
                <a:xfrm flipH="1">
                  <a:off x="4058646" y="1483902"/>
                  <a:ext cx="743670" cy="4420926"/>
                  <a:chOff x="7179340" y="1343770"/>
                  <a:chExt cx="743670" cy="4420926"/>
                </a:xfrm>
              </p:grpSpPr>
              <p:sp>
                <p:nvSpPr>
                  <p:cNvPr id="236" name="Oval 235">
                    <a:extLst>
                      <a:ext uri="{FF2B5EF4-FFF2-40B4-BE49-F238E27FC236}">
                        <a16:creationId xmlns:a16="http://schemas.microsoft.com/office/drawing/2014/main" id="{B747D424-8081-52B5-382C-40DC729269AD}"/>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37" name="Rectangle: Rounded Corners 236">
                    <a:extLst>
                      <a:ext uri="{FF2B5EF4-FFF2-40B4-BE49-F238E27FC236}">
                        <a16:creationId xmlns:a16="http://schemas.microsoft.com/office/drawing/2014/main" id="{A260D012-0403-9EED-9D66-D4194531C5FB}"/>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a</a:t>
                    </a:r>
                    <a:endParaRPr lang="en-AU" sz="400">
                      <a:solidFill>
                        <a:schemeClr val="tx1"/>
                      </a:solidFill>
                    </a:endParaRPr>
                  </a:p>
                </p:txBody>
              </p:sp>
              <p:sp>
                <p:nvSpPr>
                  <p:cNvPr id="238" name="Rectangle: Rounded Corners 237">
                    <a:extLst>
                      <a:ext uri="{FF2B5EF4-FFF2-40B4-BE49-F238E27FC236}">
                        <a16:creationId xmlns:a16="http://schemas.microsoft.com/office/drawing/2014/main" id="{B688A0AB-23BD-D579-9A6E-0A3826DE1D6F}"/>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b</a:t>
                    </a:r>
                    <a:endParaRPr lang="en-AU" sz="400">
                      <a:solidFill>
                        <a:schemeClr val="tx1"/>
                      </a:solidFill>
                    </a:endParaRPr>
                  </a:p>
                </p:txBody>
              </p:sp>
            </p:grpSp>
            <p:sp>
              <p:nvSpPr>
                <p:cNvPr id="235" name="Oval 234">
                  <a:extLst>
                    <a:ext uri="{FF2B5EF4-FFF2-40B4-BE49-F238E27FC236}">
                      <a16:creationId xmlns:a16="http://schemas.microsoft.com/office/drawing/2014/main" id="{4CC0E8FD-92C5-CBDF-2170-7E646271FB90}"/>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grpSp>
          <p:grpSp>
            <p:nvGrpSpPr>
              <p:cNvPr id="211" name="Group 210">
                <a:extLst>
                  <a:ext uri="{FF2B5EF4-FFF2-40B4-BE49-F238E27FC236}">
                    <a16:creationId xmlns:a16="http://schemas.microsoft.com/office/drawing/2014/main" id="{E1D880B4-A646-DDA6-8FF4-A2682FCF7393}"/>
                  </a:ext>
                </a:extLst>
              </p:cNvPr>
              <p:cNvGrpSpPr/>
              <p:nvPr/>
            </p:nvGrpSpPr>
            <p:grpSpPr>
              <a:xfrm rot="20734087">
                <a:off x="4254135" y="2337721"/>
                <a:ext cx="825037" cy="2601352"/>
                <a:chOff x="7343576" y="1359616"/>
                <a:chExt cx="1465842" cy="4420926"/>
              </a:xfrm>
            </p:grpSpPr>
            <p:grpSp>
              <p:nvGrpSpPr>
                <p:cNvPr id="224" name="Group 223">
                  <a:extLst>
                    <a:ext uri="{FF2B5EF4-FFF2-40B4-BE49-F238E27FC236}">
                      <a16:creationId xmlns:a16="http://schemas.microsoft.com/office/drawing/2014/main" id="{2A6FC9D2-82A1-5F3D-1D86-306AE67BDAA8}"/>
                    </a:ext>
                  </a:extLst>
                </p:cNvPr>
                <p:cNvGrpSpPr/>
                <p:nvPr/>
              </p:nvGrpSpPr>
              <p:grpSpPr>
                <a:xfrm>
                  <a:off x="7343576" y="1359616"/>
                  <a:ext cx="715267" cy="4420926"/>
                  <a:chOff x="7208260" y="1343770"/>
                  <a:chExt cx="715267" cy="4420926"/>
                </a:xfrm>
              </p:grpSpPr>
              <p:sp>
                <p:nvSpPr>
                  <p:cNvPr id="230" name="Oval 229">
                    <a:extLst>
                      <a:ext uri="{FF2B5EF4-FFF2-40B4-BE49-F238E27FC236}">
                        <a16:creationId xmlns:a16="http://schemas.microsoft.com/office/drawing/2014/main" id="{BC35BFA1-C2A4-4F56-8519-7E5DBADC2B30}"/>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31" name="Rectangle: Rounded Corners 230">
                    <a:extLst>
                      <a:ext uri="{FF2B5EF4-FFF2-40B4-BE49-F238E27FC236}">
                        <a16:creationId xmlns:a16="http://schemas.microsoft.com/office/drawing/2014/main" id="{69433E64-B848-DADC-CCDC-2D8726F63E16}"/>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e</a:t>
                    </a:r>
                    <a:endParaRPr lang="en-AU" sz="400">
                      <a:solidFill>
                        <a:schemeClr val="tx1"/>
                      </a:solidFill>
                    </a:endParaRPr>
                  </a:p>
                </p:txBody>
              </p:sp>
              <p:sp>
                <p:nvSpPr>
                  <p:cNvPr id="232" name="Rectangle: Rounded Corners 231">
                    <a:extLst>
                      <a:ext uri="{FF2B5EF4-FFF2-40B4-BE49-F238E27FC236}">
                        <a16:creationId xmlns:a16="http://schemas.microsoft.com/office/drawing/2014/main" id="{811449D0-9276-4BBE-BF50-13B0C58E9029}"/>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d</a:t>
                    </a:r>
                    <a:endParaRPr lang="en-AU" sz="400">
                      <a:solidFill>
                        <a:schemeClr val="tx1"/>
                      </a:solidFill>
                    </a:endParaRPr>
                  </a:p>
                </p:txBody>
              </p:sp>
            </p:grpSp>
            <p:grpSp>
              <p:nvGrpSpPr>
                <p:cNvPr id="225" name="Group 224">
                  <a:extLst>
                    <a:ext uri="{FF2B5EF4-FFF2-40B4-BE49-F238E27FC236}">
                      <a16:creationId xmlns:a16="http://schemas.microsoft.com/office/drawing/2014/main" id="{439BE144-D80B-18D5-6A3A-03B5ADAB353A}"/>
                    </a:ext>
                  </a:extLst>
                </p:cNvPr>
                <p:cNvGrpSpPr/>
                <p:nvPr/>
              </p:nvGrpSpPr>
              <p:grpSpPr>
                <a:xfrm flipH="1">
                  <a:off x="8098735" y="1359616"/>
                  <a:ext cx="710683" cy="4420926"/>
                  <a:chOff x="7202680" y="1343770"/>
                  <a:chExt cx="710683" cy="4420926"/>
                </a:xfrm>
              </p:grpSpPr>
              <p:sp>
                <p:nvSpPr>
                  <p:cNvPr id="227" name="Oval 226">
                    <a:extLst>
                      <a:ext uri="{FF2B5EF4-FFF2-40B4-BE49-F238E27FC236}">
                        <a16:creationId xmlns:a16="http://schemas.microsoft.com/office/drawing/2014/main" id="{363C10B1-B5B4-3F45-A975-CD032179FBDF}"/>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28" name="Rectangle: Rounded Corners 227">
                    <a:extLst>
                      <a:ext uri="{FF2B5EF4-FFF2-40B4-BE49-F238E27FC236}">
                        <a16:creationId xmlns:a16="http://schemas.microsoft.com/office/drawing/2014/main" id="{EBB1B4AF-B73A-47DA-561E-4D70F475C746}"/>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e</a:t>
                    </a:r>
                    <a:endParaRPr lang="en-AU" sz="400">
                      <a:solidFill>
                        <a:schemeClr val="tx1"/>
                      </a:solidFill>
                    </a:endParaRPr>
                  </a:p>
                </p:txBody>
              </p:sp>
              <p:sp>
                <p:nvSpPr>
                  <p:cNvPr id="229" name="Rectangle: Rounded Corners 228">
                    <a:extLst>
                      <a:ext uri="{FF2B5EF4-FFF2-40B4-BE49-F238E27FC236}">
                        <a16:creationId xmlns:a16="http://schemas.microsoft.com/office/drawing/2014/main" id="{43543063-5167-BB1E-1BE7-EEAD854E9DA0}"/>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d</a:t>
                    </a:r>
                    <a:endParaRPr lang="en-AU" sz="400">
                      <a:solidFill>
                        <a:schemeClr val="tx1"/>
                      </a:solidFill>
                    </a:endParaRPr>
                  </a:p>
                </p:txBody>
              </p:sp>
            </p:grpSp>
            <p:sp>
              <p:nvSpPr>
                <p:cNvPr id="226" name="Oval 225">
                  <a:extLst>
                    <a:ext uri="{FF2B5EF4-FFF2-40B4-BE49-F238E27FC236}">
                      <a16:creationId xmlns:a16="http://schemas.microsoft.com/office/drawing/2014/main" id="{F0B9660D-BBF4-B6F8-966C-4B79AD262D38}"/>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grpSp>
          <p:grpSp>
            <p:nvGrpSpPr>
              <p:cNvPr id="212" name="Group 211">
                <a:extLst>
                  <a:ext uri="{FF2B5EF4-FFF2-40B4-BE49-F238E27FC236}">
                    <a16:creationId xmlns:a16="http://schemas.microsoft.com/office/drawing/2014/main" id="{63E9856E-3CBC-7091-2BE1-ADFF0B03B86E}"/>
                  </a:ext>
                </a:extLst>
              </p:cNvPr>
              <p:cNvGrpSpPr/>
              <p:nvPr/>
            </p:nvGrpSpPr>
            <p:grpSpPr>
              <a:xfrm>
                <a:off x="7748961" y="2045720"/>
                <a:ext cx="830400" cy="2601352"/>
                <a:chOff x="5278972" y="1359616"/>
                <a:chExt cx="1475371" cy="4420926"/>
              </a:xfrm>
            </p:grpSpPr>
            <p:grpSp>
              <p:nvGrpSpPr>
                <p:cNvPr id="214" name="Group 213">
                  <a:extLst>
                    <a:ext uri="{FF2B5EF4-FFF2-40B4-BE49-F238E27FC236}">
                      <a16:creationId xmlns:a16="http://schemas.microsoft.com/office/drawing/2014/main" id="{03117217-24BF-7552-F4F9-6AF67A349DFC}"/>
                    </a:ext>
                  </a:extLst>
                </p:cNvPr>
                <p:cNvGrpSpPr/>
                <p:nvPr/>
              </p:nvGrpSpPr>
              <p:grpSpPr>
                <a:xfrm>
                  <a:off x="5278972" y="1359616"/>
                  <a:ext cx="1475371" cy="4420926"/>
                  <a:chOff x="5278972" y="1359616"/>
                  <a:chExt cx="1475371" cy="4420926"/>
                </a:xfrm>
              </p:grpSpPr>
              <p:grpSp>
                <p:nvGrpSpPr>
                  <p:cNvPr id="216" name="Group 215">
                    <a:extLst>
                      <a:ext uri="{FF2B5EF4-FFF2-40B4-BE49-F238E27FC236}">
                        <a16:creationId xmlns:a16="http://schemas.microsoft.com/office/drawing/2014/main" id="{1F4F3A06-319E-5E11-9AFA-DD54E574279A}"/>
                      </a:ext>
                    </a:extLst>
                  </p:cNvPr>
                  <p:cNvGrpSpPr/>
                  <p:nvPr/>
                </p:nvGrpSpPr>
                <p:grpSpPr>
                  <a:xfrm>
                    <a:off x="5278972" y="1359616"/>
                    <a:ext cx="701805" cy="4420926"/>
                    <a:chOff x="5478448" y="1343770"/>
                    <a:chExt cx="701805" cy="4420926"/>
                  </a:xfrm>
                </p:grpSpPr>
                <p:sp>
                  <p:nvSpPr>
                    <p:cNvPr id="221" name="Oval 220">
                      <a:extLst>
                        <a:ext uri="{FF2B5EF4-FFF2-40B4-BE49-F238E27FC236}">
                          <a16:creationId xmlns:a16="http://schemas.microsoft.com/office/drawing/2014/main" id="{D8C86B7A-D13B-4D98-18DA-6B3AF19998EA}"/>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22" name="Rectangle: Rounded Corners 221">
                      <a:extLst>
                        <a:ext uri="{FF2B5EF4-FFF2-40B4-BE49-F238E27FC236}">
                          <a16:creationId xmlns:a16="http://schemas.microsoft.com/office/drawing/2014/main" id="{7061B8B8-9F2B-999E-D4A7-6B6AD41D10FB}"/>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E</a:t>
                      </a:r>
                      <a:endParaRPr lang="en-AU" sz="400">
                        <a:solidFill>
                          <a:schemeClr val="tx1"/>
                        </a:solidFill>
                      </a:endParaRPr>
                    </a:p>
                  </p:txBody>
                </p:sp>
                <p:sp>
                  <p:nvSpPr>
                    <p:cNvPr id="223" name="Rectangle: Rounded Corners 222">
                      <a:extLst>
                        <a:ext uri="{FF2B5EF4-FFF2-40B4-BE49-F238E27FC236}">
                          <a16:creationId xmlns:a16="http://schemas.microsoft.com/office/drawing/2014/main" id="{A8884C82-4FF2-B3D5-0F03-05A96D2CD72B}"/>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D</a:t>
                      </a:r>
                      <a:endParaRPr lang="en-AU" sz="400">
                        <a:solidFill>
                          <a:schemeClr val="tx1"/>
                        </a:solidFill>
                      </a:endParaRPr>
                    </a:p>
                  </p:txBody>
                </p:sp>
              </p:grpSp>
              <p:grpSp>
                <p:nvGrpSpPr>
                  <p:cNvPr id="217" name="Group 216">
                    <a:extLst>
                      <a:ext uri="{FF2B5EF4-FFF2-40B4-BE49-F238E27FC236}">
                        <a16:creationId xmlns:a16="http://schemas.microsoft.com/office/drawing/2014/main" id="{083D7BFA-D09F-6F4A-CB24-9589CDDA8FDE}"/>
                      </a:ext>
                    </a:extLst>
                  </p:cNvPr>
                  <p:cNvGrpSpPr/>
                  <p:nvPr/>
                </p:nvGrpSpPr>
                <p:grpSpPr>
                  <a:xfrm flipH="1">
                    <a:off x="6026698" y="1359616"/>
                    <a:ext cx="727645" cy="4420926"/>
                    <a:chOff x="5478448" y="1343770"/>
                    <a:chExt cx="727645" cy="4420926"/>
                  </a:xfrm>
                </p:grpSpPr>
                <p:sp>
                  <p:nvSpPr>
                    <p:cNvPr id="218" name="Oval 217">
                      <a:extLst>
                        <a:ext uri="{FF2B5EF4-FFF2-40B4-BE49-F238E27FC236}">
                          <a16:creationId xmlns:a16="http://schemas.microsoft.com/office/drawing/2014/main" id="{9A5F4D59-01A8-4835-39CF-A4C99C4444BE}"/>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sp>
                  <p:nvSpPr>
                    <p:cNvPr id="219" name="Rectangle: Rounded Corners 218">
                      <a:extLst>
                        <a:ext uri="{FF2B5EF4-FFF2-40B4-BE49-F238E27FC236}">
                          <a16:creationId xmlns:a16="http://schemas.microsoft.com/office/drawing/2014/main" id="{8A2D4CA6-C846-FC43-C038-58A92033AC6A}"/>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E</a:t>
                      </a:r>
                      <a:endParaRPr lang="en-AU" sz="400">
                        <a:solidFill>
                          <a:schemeClr val="tx1"/>
                        </a:solidFill>
                      </a:endParaRPr>
                    </a:p>
                  </p:txBody>
                </p:sp>
                <p:sp>
                  <p:nvSpPr>
                    <p:cNvPr id="220" name="Rectangle: Rounded Corners 219">
                      <a:extLst>
                        <a:ext uri="{FF2B5EF4-FFF2-40B4-BE49-F238E27FC236}">
                          <a16:creationId xmlns:a16="http://schemas.microsoft.com/office/drawing/2014/main" id="{FDD56A30-73AA-9961-85C4-EDB54A3FCB75}"/>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
                          <a:solidFill>
                            <a:schemeClr val="tx1"/>
                          </a:solidFill>
                        </a:rPr>
                        <a:t>D</a:t>
                      </a:r>
                      <a:endParaRPr lang="en-AU" sz="400">
                        <a:solidFill>
                          <a:schemeClr val="tx1"/>
                        </a:solidFill>
                      </a:endParaRPr>
                    </a:p>
                  </p:txBody>
                </p:sp>
              </p:grpSp>
            </p:grpSp>
            <p:sp>
              <p:nvSpPr>
                <p:cNvPr id="215" name="Oval 214">
                  <a:extLst>
                    <a:ext uri="{FF2B5EF4-FFF2-40B4-BE49-F238E27FC236}">
                      <a16:creationId xmlns:a16="http://schemas.microsoft.com/office/drawing/2014/main" id="{2C18D7B5-1E51-D5C8-DCA4-8B607006AAB1}"/>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400"/>
                </a:p>
              </p:txBody>
            </p:sp>
          </p:grpSp>
          <p:sp>
            <p:nvSpPr>
              <p:cNvPr id="213" name="Rectangle: Rounded Corners 212">
                <a:extLst>
                  <a:ext uri="{FF2B5EF4-FFF2-40B4-BE49-F238E27FC236}">
                    <a16:creationId xmlns:a16="http://schemas.microsoft.com/office/drawing/2014/main" id="{CDE6DDD3-4BC4-A147-7062-A8126E68E202}"/>
                  </a:ext>
                </a:extLst>
              </p:cNvPr>
              <p:cNvSpPr/>
              <p:nvPr/>
            </p:nvSpPr>
            <p:spPr>
              <a:xfrm>
                <a:off x="2061472" y="551981"/>
                <a:ext cx="8019506" cy="5754038"/>
              </a:xfrm>
              <a:custGeom>
                <a:avLst/>
                <a:gdLst>
                  <a:gd name="csX0" fmla="*/ 0 w 8019506"/>
                  <a:gd name="csY0" fmla="*/ 959026 h 5754038"/>
                  <a:gd name="csX1" fmla="*/ 959026 w 8019506"/>
                  <a:gd name="csY1" fmla="*/ 0 h 5754038"/>
                  <a:gd name="csX2" fmla="*/ 1575951 w 8019506"/>
                  <a:gd name="csY2" fmla="*/ 0 h 5754038"/>
                  <a:gd name="csX3" fmla="*/ 2253890 w 8019506"/>
                  <a:gd name="csY3" fmla="*/ 0 h 5754038"/>
                  <a:gd name="csX4" fmla="*/ 2870815 w 8019506"/>
                  <a:gd name="csY4" fmla="*/ 0 h 5754038"/>
                  <a:gd name="csX5" fmla="*/ 3670783 w 8019506"/>
                  <a:gd name="csY5" fmla="*/ 0 h 5754038"/>
                  <a:gd name="csX6" fmla="*/ 4287708 w 8019506"/>
                  <a:gd name="csY6" fmla="*/ 0 h 5754038"/>
                  <a:gd name="csX7" fmla="*/ 4965647 w 8019506"/>
                  <a:gd name="csY7" fmla="*/ 0 h 5754038"/>
                  <a:gd name="csX8" fmla="*/ 5521558 w 8019506"/>
                  <a:gd name="csY8" fmla="*/ 0 h 5754038"/>
                  <a:gd name="csX9" fmla="*/ 6077468 w 8019506"/>
                  <a:gd name="csY9" fmla="*/ 0 h 5754038"/>
                  <a:gd name="csX10" fmla="*/ 7060480 w 8019506"/>
                  <a:gd name="csY10" fmla="*/ 0 h 5754038"/>
                  <a:gd name="csX11" fmla="*/ 8019506 w 8019506"/>
                  <a:gd name="csY11" fmla="*/ 959026 h 5754038"/>
                  <a:gd name="csX12" fmla="*/ 8019506 w 8019506"/>
                  <a:gd name="csY12" fmla="*/ 1598357 h 5754038"/>
                  <a:gd name="csX13" fmla="*/ 8019506 w 8019506"/>
                  <a:gd name="csY13" fmla="*/ 2314408 h 5754038"/>
                  <a:gd name="csX14" fmla="*/ 8019506 w 8019506"/>
                  <a:gd name="csY14" fmla="*/ 2838659 h 5754038"/>
                  <a:gd name="csX15" fmla="*/ 8019506 w 8019506"/>
                  <a:gd name="csY15" fmla="*/ 3362911 h 5754038"/>
                  <a:gd name="csX16" fmla="*/ 8019506 w 8019506"/>
                  <a:gd name="csY16" fmla="*/ 4002242 h 5754038"/>
                  <a:gd name="csX17" fmla="*/ 8019506 w 8019506"/>
                  <a:gd name="csY17" fmla="*/ 4795012 h 5754038"/>
                  <a:gd name="csX18" fmla="*/ 7060480 w 8019506"/>
                  <a:gd name="csY18" fmla="*/ 5754038 h 5754038"/>
                  <a:gd name="csX19" fmla="*/ 6260512 w 8019506"/>
                  <a:gd name="csY19" fmla="*/ 5754038 h 5754038"/>
                  <a:gd name="csX20" fmla="*/ 5643587 w 8019506"/>
                  <a:gd name="csY20" fmla="*/ 5754038 h 5754038"/>
                  <a:gd name="csX21" fmla="*/ 5026662 w 8019506"/>
                  <a:gd name="csY21" fmla="*/ 5754038 h 5754038"/>
                  <a:gd name="csX22" fmla="*/ 4531766 w 8019506"/>
                  <a:gd name="csY22" fmla="*/ 5754038 h 5754038"/>
                  <a:gd name="csX23" fmla="*/ 3853827 w 8019506"/>
                  <a:gd name="csY23" fmla="*/ 5754038 h 5754038"/>
                  <a:gd name="csX24" fmla="*/ 3358931 w 8019506"/>
                  <a:gd name="csY24" fmla="*/ 5754038 h 5754038"/>
                  <a:gd name="csX25" fmla="*/ 2619977 w 8019506"/>
                  <a:gd name="csY25" fmla="*/ 5754038 h 5754038"/>
                  <a:gd name="csX26" fmla="*/ 1942038 w 8019506"/>
                  <a:gd name="csY26" fmla="*/ 5754038 h 5754038"/>
                  <a:gd name="csX27" fmla="*/ 959026 w 8019506"/>
                  <a:gd name="csY27" fmla="*/ 5754038 h 5754038"/>
                  <a:gd name="csX28" fmla="*/ 0 w 8019506"/>
                  <a:gd name="csY28" fmla="*/ 4795012 h 5754038"/>
                  <a:gd name="csX29" fmla="*/ 0 w 8019506"/>
                  <a:gd name="csY29" fmla="*/ 4155681 h 5754038"/>
                  <a:gd name="csX30" fmla="*/ 0 w 8019506"/>
                  <a:gd name="csY30" fmla="*/ 3554710 h 5754038"/>
                  <a:gd name="csX31" fmla="*/ 0 w 8019506"/>
                  <a:gd name="csY31" fmla="*/ 2992099 h 5754038"/>
                  <a:gd name="csX32" fmla="*/ 0 w 8019506"/>
                  <a:gd name="csY32" fmla="*/ 2276048 h 5754038"/>
                  <a:gd name="csX33" fmla="*/ 0 w 8019506"/>
                  <a:gd name="csY33" fmla="*/ 1713437 h 5754038"/>
                  <a:gd name="csX34" fmla="*/ 0 w 8019506"/>
                  <a:gd name="csY34" fmla="*/ 959026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019506" h="5754038" extrusionOk="0">
                    <a:moveTo>
                      <a:pt x="0" y="959026"/>
                    </a:moveTo>
                    <a:cubicBezTo>
                      <a:pt x="-18707" y="439382"/>
                      <a:pt x="460735" y="-59993"/>
                      <a:pt x="959026" y="0"/>
                    </a:cubicBezTo>
                    <a:cubicBezTo>
                      <a:pt x="1159827" y="13737"/>
                      <a:pt x="1273940" y="-19582"/>
                      <a:pt x="1575951" y="0"/>
                    </a:cubicBezTo>
                    <a:cubicBezTo>
                      <a:pt x="1877963" y="19582"/>
                      <a:pt x="2102301" y="-23808"/>
                      <a:pt x="2253890" y="0"/>
                    </a:cubicBezTo>
                    <a:cubicBezTo>
                      <a:pt x="2405479" y="23808"/>
                      <a:pt x="2654533" y="10313"/>
                      <a:pt x="2870815" y="0"/>
                    </a:cubicBezTo>
                    <a:cubicBezTo>
                      <a:pt x="3087097" y="-10313"/>
                      <a:pt x="3486512" y="-35717"/>
                      <a:pt x="3670783" y="0"/>
                    </a:cubicBezTo>
                    <a:cubicBezTo>
                      <a:pt x="3855054" y="35717"/>
                      <a:pt x="4009411" y="-24280"/>
                      <a:pt x="4287708" y="0"/>
                    </a:cubicBezTo>
                    <a:cubicBezTo>
                      <a:pt x="4566006" y="24280"/>
                      <a:pt x="4646990" y="-13954"/>
                      <a:pt x="4965647" y="0"/>
                    </a:cubicBezTo>
                    <a:cubicBezTo>
                      <a:pt x="5284304" y="13954"/>
                      <a:pt x="5400789" y="-1179"/>
                      <a:pt x="5521558" y="0"/>
                    </a:cubicBezTo>
                    <a:cubicBezTo>
                      <a:pt x="5642327" y="1179"/>
                      <a:pt x="5880412" y="-18771"/>
                      <a:pt x="6077468" y="0"/>
                    </a:cubicBezTo>
                    <a:cubicBezTo>
                      <a:pt x="6274524" y="18771"/>
                      <a:pt x="6757714" y="8045"/>
                      <a:pt x="7060480" y="0"/>
                    </a:cubicBezTo>
                    <a:cubicBezTo>
                      <a:pt x="7552887" y="-52317"/>
                      <a:pt x="8036464" y="304052"/>
                      <a:pt x="8019506" y="959026"/>
                    </a:cubicBezTo>
                    <a:cubicBezTo>
                      <a:pt x="8048781" y="1265980"/>
                      <a:pt x="8015448" y="1434336"/>
                      <a:pt x="8019506" y="1598357"/>
                    </a:cubicBezTo>
                    <a:cubicBezTo>
                      <a:pt x="8023564" y="1762378"/>
                      <a:pt x="7997384" y="2167040"/>
                      <a:pt x="8019506" y="2314408"/>
                    </a:cubicBezTo>
                    <a:cubicBezTo>
                      <a:pt x="8041628" y="2461776"/>
                      <a:pt x="8039476" y="2577596"/>
                      <a:pt x="8019506" y="2838659"/>
                    </a:cubicBezTo>
                    <a:cubicBezTo>
                      <a:pt x="7999536" y="3099722"/>
                      <a:pt x="8009764" y="3216435"/>
                      <a:pt x="8019506" y="3362911"/>
                    </a:cubicBezTo>
                    <a:cubicBezTo>
                      <a:pt x="8029248" y="3509387"/>
                      <a:pt x="8022221" y="3729157"/>
                      <a:pt x="8019506" y="4002242"/>
                    </a:cubicBezTo>
                    <a:cubicBezTo>
                      <a:pt x="8016791" y="4275327"/>
                      <a:pt x="8007475" y="4430428"/>
                      <a:pt x="8019506" y="4795012"/>
                    </a:cubicBezTo>
                    <a:cubicBezTo>
                      <a:pt x="8020960" y="5305926"/>
                      <a:pt x="7527163" y="5801685"/>
                      <a:pt x="7060480" y="5754038"/>
                    </a:cubicBezTo>
                    <a:cubicBezTo>
                      <a:pt x="6789655" y="5766905"/>
                      <a:pt x="6538819" y="5758213"/>
                      <a:pt x="6260512" y="5754038"/>
                    </a:cubicBezTo>
                    <a:cubicBezTo>
                      <a:pt x="5982205" y="5749863"/>
                      <a:pt x="5899745" y="5781820"/>
                      <a:pt x="5643587" y="5754038"/>
                    </a:cubicBezTo>
                    <a:cubicBezTo>
                      <a:pt x="5387429" y="5726256"/>
                      <a:pt x="5229390" y="5759692"/>
                      <a:pt x="5026662" y="5754038"/>
                    </a:cubicBezTo>
                    <a:cubicBezTo>
                      <a:pt x="4823934" y="5748384"/>
                      <a:pt x="4683081" y="5765359"/>
                      <a:pt x="4531766" y="5754038"/>
                    </a:cubicBezTo>
                    <a:cubicBezTo>
                      <a:pt x="4380451" y="5742717"/>
                      <a:pt x="4139503" y="5768791"/>
                      <a:pt x="3853827" y="5754038"/>
                    </a:cubicBezTo>
                    <a:cubicBezTo>
                      <a:pt x="3568151" y="5739285"/>
                      <a:pt x="3548559" y="5733144"/>
                      <a:pt x="3358931" y="5754038"/>
                    </a:cubicBezTo>
                    <a:cubicBezTo>
                      <a:pt x="3169303" y="5774932"/>
                      <a:pt x="2829405" y="5772659"/>
                      <a:pt x="2619977" y="5754038"/>
                    </a:cubicBezTo>
                    <a:cubicBezTo>
                      <a:pt x="2410549" y="5735417"/>
                      <a:pt x="2248187" y="5770830"/>
                      <a:pt x="1942038" y="5754038"/>
                    </a:cubicBezTo>
                    <a:cubicBezTo>
                      <a:pt x="1635889" y="5737246"/>
                      <a:pt x="1278772" y="5713414"/>
                      <a:pt x="959026" y="5754038"/>
                    </a:cubicBezTo>
                    <a:cubicBezTo>
                      <a:pt x="460179" y="5668202"/>
                      <a:pt x="-119783" y="5328194"/>
                      <a:pt x="0" y="4795012"/>
                    </a:cubicBezTo>
                    <a:cubicBezTo>
                      <a:pt x="-3222" y="4622221"/>
                      <a:pt x="20589" y="4305030"/>
                      <a:pt x="0" y="4155681"/>
                    </a:cubicBezTo>
                    <a:cubicBezTo>
                      <a:pt x="-20589" y="4006332"/>
                      <a:pt x="3483" y="3832587"/>
                      <a:pt x="0" y="3554710"/>
                    </a:cubicBezTo>
                    <a:cubicBezTo>
                      <a:pt x="-3483" y="3276833"/>
                      <a:pt x="12296" y="3213414"/>
                      <a:pt x="0" y="2992099"/>
                    </a:cubicBezTo>
                    <a:cubicBezTo>
                      <a:pt x="-12296" y="2770784"/>
                      <a:pt x="24260" y="2539704"/>
                      <a:pt x="0" y="2276048"/>
                    </a:cubicBezTo>
                    <a:cubicBezTo>
                      <a:pt x="-24260" y="2012392"/>
                      <a:pt x="24368" y="1917542"/>
                      <a:pt x="0" y="1713437"/>
                    </a:cubicBezTo>
                    <a:cubicBezTo>
                      <a:pt x="-24368" y="1509332"/>
                      <a:pt x="35339" y="1331279"/>
                      <a:pt x="0" y="95902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400"/>
              </a:p>
            </p:txBody>
          </p:sp>
        </p:grpSp>
      </p:grpSp>
      <p:sp>
        <p:nvSpPr>
          <p:cNvPr id="254" name="TextBox 253">
            <a:extLst>
              <a:ext uri="{FF2B5EF4-FFF2-40B4-BE49-F238E27FC236}">
                <a16:creationId xmlns:a16="http://schemas.microsoft.com/office/drawing/2014/main" id="{2A7F1FF9-E1A5-34A3-28D6-C6A1F5132614}"/>
              </a:ext>
            </a:extLst>
          </p:cNvPr>
          <p:cNvSpPr txBox="1"/>
          <p:nvPr/>
        </p:nvSpPr>
        <p:spPr>
          <a:xfrm>
            <a:off x="5495918" y="3678120"/>
            <a:ext cx="2400109" cy="461537"/>
          </a:xfrm>
          <a:prstGeom prst="rect">
            <a:avLst/>
          </a:prstGeom>
          <a:noFill/>
        </p:spPr>
        <p:txBody>
          <a:bodyPr wrap="square" rtlCol="0">
            <a:spAutoFit/>
          </a:bodyPr>
          <a:lstStyle/>
          <a:p>
            <a:pPr algn="ctr"/>
            <a:r>
              <a:rPr lang="en-AU"/>
              <a:t>Telophase I</a:t>
            </a:r>
          </a:p>
        </p:txBody>
      </p:sp>
    </p:spTree>
    <p:extLst>
      <p:ext uri="{BB962C8B-B14F-4D97-AF65-F5344CB8AC3E}">
        <p14:creationId xmlns:p14="http://schemas.microsoft.com/office/powerpoint/2010/main" val="3276346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53958-B8DA-E8EE-DF76-B29E2D738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EB4E7-6EB0-E009-28FA-DEE67AB3EA0A}"/>
              </a:ext>
            </a:extLst>
          </p:cNvPr>
          <p:cNvSpPr>
            <a:spLocks noGrp="1"/>
          </p:cNvSpPr>
          <p:nvPr>
            <p:ph type="title"/>
          </p:nvPr>
        </p:nvSpPr>
        <p:spPr/>
        <p:txBody>
          <a:bodyPr/>
          <a:lstStyle/>
          <a:p>
            <a:r>
              <a:rPr lang="en-AU"/>
              <a:t>Meiosis II and cytokinesis</a:t>
            </a:r>
          </a:p>
        </p:txBody>
      </p:sp>
      <p:sp>
        <p:nvSpPr>
          <p:cNvPr id="4" name="Slide Number Placeholder 3">
            <a:extLst>
              <a:ext uri="{FF2B5EF4-FFF2-40B4-BE49-F238E27FC236}">
                <a16:creationId xmlns:a16="http://schemas.microsoft.com/office/drawing/2014/main" id="{73695F67-A999-D561-DFB8-80DF2132FDE3}"/>
              </a:ext>
            </a:extLst>
          </p:cNvPr>
          <p:cNvSpPr>
            <a:spLocks noGrp="1"/>
          </p:cNvSpPr>
          <p:nvPr>
            <p:ph type="sldNum" sz="quarter" idx="4"/>
          </p:nvPr>
        </p:nvSpPr>
        <p:spPr/>
        <p:txBody>
          <a:bodyPr/>
          <a:lstStyle/>
          <a:p>
            <a:fld id="{29D5CE74-914C-4689-99FC-1AEF49CE2B47}" type="slidenum">
              <a:rPr lang="en-AU" smtClean="0"/>
              <a:pPr/>
              <a:t>31</a:t>
            </a:fld>
            <a:endParaRPr lang="en-AU" sz="1200">
              <a:solidFill>
                <a:schemeClr val="bg2"/>
              </a:solidFill>
            </a:endParaRPr>
          </a:p>
        </p:txBody>
      </p:sp>
      <p:sp>
        <p:nvSpPr>
          <p:cNvPr id="5" name="Footer Placeholder 4">
            <a:extLst>
              <a:ext uri="{FF2B5EF4-FFF2-40B4-BE49-F238E27FC236}">
                <a16:creationId xmlns:a16="http://schemas.microsoft.com/office/drawing/2014/main" id="{80452B7B-E2CD-5FB8-01BB-F52B43715E95}"/>
              </a:ext>
            </a:extLst>
          </p:cNvPr>
          <p:cNvSpPr>
            <a:spLocks noGrp="1"/>
          </p:cNvSpPr>
          <p:nvPr>
            <p:ph type="ftr" sz="quarter" idx="14"/>
          </p:nvPr>
        </p:nvSpPr>
        <p:spPr/>
        <p:txBody>
          <a:bodyPr/>
          <a:lstStyle/>
          <a:p>
            <a:r>
              <a:rPr lang="en-AU"/>
              <a:t>scienceconnections.edu.au</a:t>
            </a:r>
          </a:p>
        </p:txBody>
      </p:sp>
      <p:grpSp>
        <p:nvGrpSpPr>
          <p:cNvPr id="6" name="Group 5">
            <a:extLst>
              <a:ext uri="{FF2B5EF4-FFF2-40B4-BE49-F238E27FC236}">
                <a16:creationId xmlns:a16="http://schemas.microsoft.com/office/drawing/2014/main" id="{2E3F2C07-DF7E-2DEC-B773-4A675BB3AAA3}"/>
              </a:ext>
            </a:extLst>
          </p:cNvPr>
          <p:cNvGrpSpPr/>
          <p:nvPr/>
        </p:nvGrpSpPr>
        <p:grpSpPr>
          <a:xfrm>
            <a:off x="789935" y="1689209"/>
            <a:ext cx="2964603" cy="2061985"/>
            <a:chOff x="2061472" y="4260659"/>
            <a:chExt cx="2964603" cy="2061985"/>
          </a:xfrm>
        </p:grpSpPr>
        <p:sp>
          <p:nvSpPr>
            <p:cNvPr id="7" name="Oval 6">
              <a:extLst>
                <a:ext uri="{FF2B5EF4-FFF2-40B4-BE49-F238E27FC236}">
                  <a16:creationId xmlns:a16="http://schemas.microsoft.com/office/drawing/2014/main" id="{50CBB128-4FB6-8361-6F31-A54F4B869CD1}"/>
                </a:ext>
              </a:extLst>
            </p:cNvPr>
            <p:cNvSpPr/>
            <p:nvPr/>
          </p:nvSpPr>
          <p:spPr>
            <a:xfrm>
              <a:off x="3765753" y="4347204"/>
              <a:ext cx="1062921" cy="134774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 name="Oval 7">
              <a:extLst>
                <a:ext uri="{FF2B5EF4-FFF2-40B4-BE49-F238E27FC236}">
                  <a16:creationId xmlns:a16="http://schemas.microsoft.com/office/drawing/2014/main" id="{F77E45EC-35EF-1360-D235-6EE1621B3E3D}"/>
                </a:ext>
              </a:extLst>
            </p:cNvPr>
            <p:cNvSpPr/>
            <p:nvPr/>
          </p:nvSpPr>
          <p:spPr>
            <a:xfrm>
              <a:off x="2233076" y="4519148"/>
              <a:ext cx="1062921" cy="134774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9" name="Group 8">
              <a:extLst>
                <a:ext uri="{FF2B5EF4-FFF2-40B4-BE49-F238E27FC236}">
                  <a16:creationId xmlns:a16="http://schemas.microsoft.com/office/drawing/2014/main" id="{DEDCCB4B-77D5-CACE-5A06-47D09114E445}"/>
                </a:ext>
              </a:extLst>
            </p:cNvPr>
            <p:cNvGrpSpPr/>
            <p:nvPr/>
          </p:nvGrpSpPr>
          <p:grpSpPr>
            <a:xfrm>
              <a:off x="2061472" y="4260659"/>
              <a:ext cx="2964603" cy="2061985"/>
              <a:chOff x="2061472" y="551981"/>
              <a:chExt cx="8267840" cy="5770664"/>
            </a:xfrm>
          </p:grpSpPr>
          <p:grpSp>
            <p:nvGrpSpPr>
              <p:cNvPr id="10" name="Group 9">
                <a:extLst>
                  <a:ext uri="{FF2B5EF4-FFF2-40B4-BE49-F238E27FC236}">
                    <a16:creationId xmlns:a16="http://schemas.microsoft.com/office/drawing/2014/main" id="{6BE13375-C3B6-5732-AF3F-590E9342D6AF}"/>
                  </a:ext>
                </a:extLst>
              </p:cNvPr>
              <p:cNvGrpSpPr/>
              <p:nvPr/>
            </p:nvGrpSpPr>
            <p:grpSpPr>
              <a:xfrm rot="1879665">
                <a:off x="3302619" y="1024109"/>
                <a:ext cx="851279" cy="2601352"/>
                <a:chOff x="654684" y="1359616"/>
                <a:chExt cx="1512467" cy="4420926"/>
              </a:xfrm>
            </p:grpSpPr>
            <p:grpSp>
              <p:nvGrpSpPr>
                <p:cNvPr id="44" name="Group 43">
                  <a:extLst>
                    <a:ext uri="{FF2B5EF4-FFF2-40B4-BE49-F238E27FC236}">
                      <a16:creationId xmlns:a16="http://schemas.microsoft.com/office/drawing/2014/main" id="{C1F2C176-78A5-B444-F58C-08FD66097463}"/>
                    </a:ext>
                  </a:extLst>
                </p:cNvPr>
                <p:cNvGrpSpPr/>
                <p:nvPr/>
              </p:nvGrpSpPr>
              <p:grpSpPr>
                <a:xfrm>
                  <a:off x="1417394" y="1359616"/>
                  <a:ext cx="749757" cy="4420926"/>
                  <a:chOff x="5929339" y="1343770"/>
                  <a:chExt cx="749757" cy="4420926"/>
                </a:xfrm>
              </p:grpSpPr>
              <p:sp>
                <p:nvSpPr>
                  <p:cNvPr id="50" name="Oval 49">
                    <a:extLst>
                      <a:ext uri="{FF2B5EF4-FFF2-40B4-BE49-F238E27FC236}">
                        <a16:creationId xmlns:a16="http://schemas.microsoft.com/office/drawing/2014/main" id="{B20AC1F9-0668-5463-512C-D82F031FE94E}"/>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51" name="Rectangle: Rounded Corners 50">
                    <a:extLst>
                      <a:ext uri="{FF2B5EF4-FFF2-40B4-BE49-F238E27FC236}">
                        <a16:creationId xmlns:a16="http://schemas.microsoft.com/office/drawing/2014/main" id="{3C0D56D3-94F6-3961-C4CC-CDFE77F4776B}"/>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52" name="Rectangle: Rounded Corners 51">
                    <a:extLst>
                      <a:ext uri="{FF2B5EF4-FFF2-40B4-BE49-F238E27FC236}">
                        <a16:creationId xmlns:a16="http://schemas.microsoft.com/office/drawing/2014/main" id="{B8435AF0-ED9E-3C94-8A4F-150BE7921933}"/>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grpSp>
              <p:nvGrpSpPr>
                <p:cNvPr id="45" name="Group 44">
                  <a:extLst>
                    <a:ext uri="{FF2B5EF4-FFF2-40B4-BE49-F238E27FC236}">
                      <a16:creationId xmlns:a16="http://schemas.microsoft.com/office/drawing/2014/main" id="{6199EDC8-6108-5065-9C41-03F6361A3F2A}"/>
                    </a:ext>
                  </a:extLst>
                </p:cNvPr>
                <p:cNvGrpSpPr/>
                <p:nvPr/>
              </p:nvGrpSpPr>
              <p:grpSpPr>
                <a:xfrm flipH="1">
                  <a:off x="654684" y="1359616"/>
                  <a:ext cx="724608" cy="4420926"/>
                  <a:chOff x="5986018" y="1343770"/>
                  <a:chExt cx="724608" cy="4420926"/>
                </a:xfrm>
              </p:grpSpPr>
              <p:sp>
                <p:nvSpPr>
                  <p:cNvPr id="47" name="Oval 46">
                    <a:extLst>
                      <a:ext uri="{FF2B5EF4-FFF2-40B4-BE49-F238E27FC236}">
                        <a16:creationId xmlns:a16="http://schemas.microsoft.com/office/drawing/2014/main" id="{57E60DDA-6C6E-D454-3207-6A429EA6D4A2}"/>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48" name="Rectangle: Rounded Corners 47">
                    <a:extLst>
                      <a:ext uri="{FF2B5EF4-FFF2-40B4-BE49-F238E27FC236}">
                        <a16:creationId xmlns:a16="http://schemas.microsoft.com/office/drawing/2014/main" id="{798874C2-EEDC-3653-71DA-318B9ECCE268}"/>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49" name="Rectangle: Rounded Corners 48">
                    <a:extLst>
                      <a:ext uri="{FF2B5EF4-FFF2-40B4-BE49-F238E27FC236}">
                        <a16:creationId xmlns:a16="http://schemas.microsoft.com/office/drawing/2014/main" id="{5BB8EE61-26E4-B97D-DFD9-FE9B85831359}"/>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sp>
              <p:nvSpPr>
                <p:cNvPr id="46" name="Oval 45">
                  <a:extLst>
                    <a:ext uri="{FF2B5EF4-FFF2-40B4-BE49-F238E27FC236}">
                      <a16:creationId xmlns:a16="http://schemas.microsoft.com/office/drawing/2014/main" id="{84D7B237-BE23-7181-3768-1899E55A474B}"/>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grpSp>
            <p:nvGrpSpPr>
              <p:cNvPr id="11" name="Group 10">
                <a:extLst>
                  <a:ext uri="{FF2B5EF4-FFF2-40B4-BE49-F238E27FC236}">
                    <a16:creationId xmlns:a16="http://schemas.microsoft.com/office/drawing/2014/main" id="{45C87449-8FB8-D102-4828-0F3BF94697B8}"/>
                  </a:ext>
                </a:extLst>
              </p:cNvPr>
              <p:cNvGrpSpPr/>
              <p:nvPr/>
            </p:nvGrpSpPr>
            <p:grpSpPr>
              <a:xfrm rot="19962181">
                <a:off x="8155752" y="805873"/>
                <a:ext cx="858297" cy="2607168"/>
                <a:chOff x="3277382" y="1474019"/>
                <a:chExt cx="1524934" cy="4430809"/>
              </a:xfrm>
            </p:grpSpPr>
            <p:grpSp>
              <p:nvGrpSpPr>
                <p:cNvPr id="35" name="Group 34">
                  <a:extLst>
                    <a:ext uri="{FF2B5EF4-FFF2-40B4-BE49-F238E27FC236}">
                      <a16:creationId xmlns:a16="http://schemas.microsoft.com/office/drawing/2014/main" id="{99CD2E99-F3C0-82CE-F28F-C85906B3F7FD}"/>
                    </a:ext>
                  </a:extLst>
                </p:cNvPr>
                <p:cNvGrpSpPr/>
                <p:nvPr/>
              </p:nvGrpSpPr>
              <p:grpSpPr>
                <a:xfrm>
                  <a:off x="3277382" y="1474019"/>
                  <a:ext cx="699462" cy="4420926"/>
                  <a:chOff x="7193534" y="1343770"/>
                  <a:chExt cx="699462" cy="4420926"/>
                </a:xfrm>
              </p:grpSpPr>
              <p:sp>
                <p:nvSpPr>
                  <p:cNvPr id="41" name="Oval 40">
                    <a:extLst>
                      <a:ext uri="{FF2B5EF4-FFF2-40B4-BE49-F238E27FC236}">
                        <a16:creationId xmlns:a16="http://schemas.microsoft.com/office/drawing/2014/main" id="{AB5C43CC-84EE-5864-815F-50C0ABAC8FD1}"/>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42" name="Rectangle: Rounded Corners 41">
                    <a:extLst>
                      <a:ext uri="{FF2B5EF4-FFF2-40B4-BE49-F238E27FC236}">
                        <a16:creationId xmlns:a16="http://schemas.microsoft.com/office/drawing/2014/main" id="{C3A65D15-F8AE-DF79-99A1-E4AC2829F89E}"/>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43" name="Rectangle: Rounded Corners 42">
                    <a:extLst>
                      <a:ext uri="{FF2B5EF4-FFF2-40B4-BE49-F238E27FC236}">
                        <a16:creationId xmlns:a16="http://schemas.microsoft.com/office/drawing/2014/main" id="{FF761FCB-C6C4-9C09-19CE-B5B34D66BF54}"/>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grpSp>
              <p:nvGrpSpPr>
                <p:cNvPr id="36" name="Group 35">
                  <a:extLst>
                    <a:ext uri="{FF2B5EF4-FFF2-40B4-BE49-F238E27FC236}">
                      <a16:creationId xmlns:a16="http://schemas.microsoft.com/office/drawing/2014/main" id="{723BAFE1-B5E2-A491-0577-94350B7452EA}"/>
                    </a:ext>
                  </a:extLst>
                </p:cNvPr>
                <p:cNvGrpSpPr/>
                <p:nvPr/>
              </p:nvGrpSpPr>
              <p:grpSpPr>
                <a:xfrm flipH="1">
                  <a:off x="4058646" y="1483902"/>
                  <a:ext cx="743670" cy="4420926"/>
                  <a:chOff x="7179340" y="1343770"/>
                  <a:chExt cx="743670" cy="4420926"/>
                </a:xfrm>
              </p:grpSpPr>
              <p:sp>
                <p:nvSpPr>
                  <p:cNvPr id="38" name="Oval 37">
                    <a:extLst>
                      <a:ext uri="{FF2B5EF4-FFF2-40B4-BE49-F238E27FC236}">
                        <a16:creationId xmlns:a16="http://schemas.microsoft.com/office/drawing/2014/main" id="{A7A2AB3F-3350-5F15-DF56-F486E52FA113}"/>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39" name="Rectangle: Rounded Corners 38">
                    <a:extLst>
                      <a:ext uri="{FF2B5EF4-FFF2-40B4-BE49-F238E27FC236}">
                        <a16:creationId xmlns:a16="http://schemas.microsoft.com/office/drawing/2014/main" id="{08C2BE58-67C1-5FCE-D61F-81649FEBCE7E}"/>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a</a:t>
                    </a:r>
                    <a:endParaRPr lang="en-AU" sz="600">
                      <a:solidFill>
                        <a:schemeClr val="tx1"/>
                      </a:solidFill>
                    </a:endParaRPr>
                  </a:p>
                </p:txBody>
              </p:sp>
              <p:sp>
                <p:nvSpPr>
                  <p:cNvPr id="40" name="Rectangle: Rounded Corners 39">
                    <a:extLst>
                      <a:ext uri="{FF2B5EF4-FFF2-40B4-BE49-F238E27FC236}">
                        <a16:creationId xmlns:a16="http://schemas.microsoft.com/office/drawing/2014/main" id="{D64AC3CF-DAC4-98FE-C8A6-777539ED3291}"/>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b</a:t>
                    </a:r>
                    <a:endParaRPr lang="en-AU" sz="600">
                      <a:solidFill>
                        <a:schemeClr val="tx1"/>
                      </a:solidFill>
                    </a:endParaRPr>
                  </a:p>
                </p:txBody>
              </p:sp>
            </p:grpSp>
            <p:sp>
              <p:nvSpPr>
                <p:cNvPr id="37" name="Oval 36">
                  <a:extLst>
                    <a:ext uri="{FF2B5EF4-FFF2-40B4-BE49-F238E27FC236}">
                      <a16:creationId xmlns:a16="http://schemas.microsoft.com/office/drawing/2014/main" id="{084DFDA7-9138-4A85-A7E6-E54AEAF7A9B6}"/>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grpSp>
            <p:nvGrpSpPr>
              <p:cNvPr id="12" name="Group 11">
                <a:extLst>
                  <a:ext uri="{FF2B5EF4-FFF2-40B4-BE49-F238E27FC236}">
                    <a16:creationId xmlns:a16="http://schemas.microsoft.com/office/drawing/2014/main" id="{C8B59660-D39F-B4DC-1623-E4B6D4C3691B}"/>
                  </a:ext>
                </a:extLst>
              </p:cNvPr>
              <p:cNvGrpSpPr/>
              <p:nvPr/>
            </p:nvGrpSpPr>
            <p:grpSpPr>
              <a:xfrm rot="20734087">
                <a:off x="4254135" y="2337721"/>
                <a:ext cx="825037" cy="2601352"/>
                <a:chOff x="7343576" y="1359616"/>
                <a:chExt cx="1465842" cy="4420926"/>
              </a:xfrm>
            </p:grpSpPr>
            <p:grpSp>
              <p:nvGrpSpPr>
                <p:cNvPr id="26" name="Group 25">
                  <a:extLst>
                    <a:ext uri="{FF2B5EF4-FFF2-40B4-BE49-F238E27FC236}">
                      <a16:creationId xmlns:a16="http://schemas.microsoft.com/office/drawing/2014/main" id="{3FDD044D-D2DE-DBF5-EF26-F377874C5858}"/>
                    </a:ext>
                  </a:extLst>
                </p:cNvPr>
                <p:cNvGrpSpPr/>
                <p:nvPr/>
              </p:nvGrpSpPr>
              <p:grpSpPr>
                <a:xfrm>
                  <a:off x="7343576" y="1359616"/>
                  <a:ext cx="715267" cy="4420926"/>
                  <a:chOff x="7208260" y="1343770"/>
                  <a:chExt cx="715267" cy="4420926"/>
                </a:xfrm>
              </p:grpSpPr>
              <p:sp>
                <p:nvSpPr>
                  <p:cNvPr id="32" name="Oval 31">
                    <a:extLst>
                      <a:ext uri="{FF2B5EF4-FFF2-40B4-BE49-F238E27FC236}">
                        <a16:creationId xmlns:a16="http://schemas.microsoft.com/office/drawing/2014/main" id="{AFD5497B-9553-95C7-79DE-88FB095D39A3}"/>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33" name="Rectangle: Rounded Corners 32">
                    <a:extLst>
                      <a:ext uri="{FF2B5EF4-FFF2-40B4-BE49-F238E27FC236}">
                        <a16:creationId xmlns:a16="http://schemas.microsoft.com/office/drawing/2014/main" id="{66C6ECE3-BD04-FA66-476D-BBF46536579D}"/>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34" name="Rectangle: Rounded Corners 33">
                    <a:extLst>
                      <a:ext uri="{FF2B5EF4-FFF2-40B4-BE49-F238E27FC236}">
                        <a16:creationId xmlns:a16="http://schemas.microsoft.com/office/drawing/2014/main" id="{612619A5-3A14-9434-9A01-1A0D9CA879DF}"/>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grpSp>
              <p:nvGrpSpPr>
                <p:cNvPr id="27" name="Group 26">
                  <a:extLst>
                    <a:ext uri="{FF2B5EF4-FFF2-40B4-BE49-F238E27FC236}">
                      <a16:creationId xmlns:a16="http://schemas.microsoft.com/office/drawing/2014/main" id="{7C3824E8-8582-388D-60DC-317C98392E8D}"/>
                    </a:ext>
                  </a:extLst>
                </p:cNvPr>
                <p:cNvGrpSpPr/>
                <p:nvPr/>
              </p:nvGrpSpPr>
              <p:grpSpPr>
                <a:xfrm flipH="1">
                  <a:off x="8098735" y="1359616"/>
                  <a:ext cx="710683" cy="4420926"/>
                  <a:chOff x="7202680" y="1343770"/>
                  <a:chExt cx="710683" cy="4420926"/>
                </a:xfrm>
              </p:grpSpPr>
              <p:sp>
                <p:nvSpPr>
                  <p:cNvPr id="29" name="Oval 28">
                    <a:extLst>
                      <a:ext uri="{FF2B5EF4-FFF2-40B4-BE49-F238E27FC236}">
                        <a16:creationId xmlns:a16="http://schemas.microsoft.com/office/drawing/2014/main" id="{CE02E3F4-C08E-3669-4EEA-48A1A8AC028C}"/>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30" name="Rectangle: Rounded Corners 29">
                    <a:extLst>
                      <a:ext uri="{FF2B5EF4-FFF2-40B4-BE49-F238E27FC236}">
                        <a16:creationId xmlns:a16="http://schemas.microsoft.com/office/drawing/2014/main" id="{600E4D62-FD6D-F4A5-664D-E279D7B3E6E0}"/>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31" name="Rectangle: Rounded Corners 30">
                    <a:extLst>
                      <a:ext uri="{FF2B5EF4-FFF2-40B4-BE49-F238E27FC236}">
                        <a16:creationId xmlns:a16="http://schemas.microsoft.com/office/drawing/2014/main" id="{99979C46-A188-C2C7-9C19-85C97C1C705F}"/>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sp>
              <p:nvSpPr>
                <p:cNvPr id="28" name="Oval 27">
                  <a:extLst>
                    <a:ext uri="{FF2B5EF4-FFF2-40B4-BE49-F238E27FC236}">
                      <a16:creationId xmlns:a16="http://schemas.microsoft.com/office/drawing/2014/main" id="{D8932012-96F4-9C6B-B3D8-DB4E904E6C4F}"/>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grpSp>
            <p:nvGrpSpPr>
              <p:cNvPr id="13" name="Group 12">
                <a:extLst>
                  <a:ext uri="{FF2B5EF4-FFF2-40B4-BE49-F238E27FC236}">
                    <a16:creationId xmlns:a16="http://schemas.microsoft.com/office/drawing/2014/main" id="{B522F375-7BD7-8BC9-620A-59AE271A67A4}"/>
                  </a:ext>
                </a:extLst>
              </p:cNvPr>
              <p:cNvGrpSpPr/>
              <p:nvPr/>
            </p:nvGrpSpPr>
            <p:grpSpPr>
              <a:xfrm>
                <a:off x="7263178" y="1888148"/>
                <a:ext cx="830400" cy="2601352"/>
                <a:chOff x="5278972" y="1359616"/>
                <a:chExt cx="1475371" cy="4420926"/>
              </a:xfrm>
            </p:grpSpPr>
            <p:grpSp>
              <p:nvGrpSpPr>
                <p:cNvPr id="16" name="Group 15">
                  <a:extLst>
                    <a:ext uri="{FF2B5EF4-FFF2-40B4-BE49-F238E27FC236}">
                      <a16:creationId xmlns:a16="http://schemas.microsoft.com/office/drawing/2014/main" id="{586E5EE5-1E42-948D-FF99-E6080FB5E7C8}"/>
                    </a:ext>
                  </a:extLst>
                </p:cNvPr>
                <p:cNvGrpSpPr/>
                <p:nvPr/>
              </p:nvGrpSpPr>
              <p:grpSpPr>
                <a:xfrm>
                  <a:off x="5278972" y="1359616"/>
                  <a:ext cx="1475371" cy="4420926"/>
                  <a:chOff x="5278972" y="1359616"/>
                  <a:chExt cx="1475371" cy="4420926"/>
                </a:xfrm>
              </p:grpSpPr>
              <p:grpSp>
                <p:nvGrpSpPr>
                  <p:cNvPr id="18" name="Group 17">
                    <a:extLst>
                      <a:ext uri="{FF2B5EF4-FFF2-40B4-BE49-F238E27FC236}">
                        <a16:creationId xmlns:a16="http://schemas.microsoft.com/office/drawing/2014/main" id="{09BDD39E-4F5A-3D25-D4E2-05F53D417E52}"/>
                      </a:ext>
                    </a:extLst>
                  </p:cNvPr>
                  <p:cNvGrpSpPr/>
                  <p:nvPr/>
                </p:nvGrpSpPr>
                <p:grpSpPr>
                  <a:xfrm>
                    <a:off x="5278972" y="1359616"/>
                    <a:ext cx="701805" cy="4420926"/>
                    <a:chOff x="5478448" y="1343770"/>
                    <a:chExt cx="701805" cy="4420926"/>
                  </a:xfrm>
                </p:grpSpPr>
                <p:sp>
                  <p:nvSpPr>
                    <p:cNvPr id="23" name="Oval 22">
                      <a:extLst>
                        <a:ext uri="{FF2B5EF4-FFF2-40B4-BE49-F238E27FC236}">
                          <a16:creationId xmlns:a16="http://schemas.microsoft.com/office/drawing/2014/main" id="{F261F5FF-F3DE-1131-F6F3-1FEFA8F5D1FA}"/>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24" name="Rectangle: Rounded Corners 23">
                      <a:extLst>
                        <a:ext uri="{FF2B5EF4-FFF2-40B4-BE49-F238E27FC236}">
                          <a16:creationId xmlns:a16="http://schemas.microsoft.com/office/drawing/2014/main" id="{3CC9C1A4-9B9E-8A8A-D89D-7F02CFFF636F}"/>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25" name="Rectangle: Rounded Corners 24">
                      <a:extLst>
                        <a:ext uri="{FF2B5EF4-FFF2-40B4-BE49-F238E27FC236}">
                          <a16:creationId xmlns:a16="http://schemas.microsoft.com/office/drawing/2014/main" id="{86872A23-6186-AD4A-A89F-4F53C9D65B84}"/>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grpSp>
                <p:nvGrpSpPr>
                  <p:cNvPr id="19" name="Group 18">
                    <a:extLst>
                      <a:ext uri="{FF2B5EF4-FFF2-40B4-BE49-F238E27FC236}">
                        <a16:creationId xmlns:a16="http://schemas.microsoft.com/office/drawing/2014/main" id="{EE2EEE98-7995-5064-6B66-63A577C4B709}"/>
                      </a:ext>
                    </a:extLst>
                  </p:cNvPr>
                  <p:cNvGrpSpPr/>
                  <p:nvPr/>
                </p:nvGrpSpPr>
                <p:grpSpPr>
                  <a:xfrm flipH="1">
                    <a:off x="6026698" y="1359616"/>
                    <a:ext cx="727645" cy="4420926"/>
                    <a:chOff x="5478448" y="1343770"/>
                    <a:chExt cx="727645" cy="4420926"/>
                  </a:xfrm>
                </p:grpSpPr>
                <p:sp>
                  <p:nvSpPr>
                    <p:cNvPr id="20" name="Oval 19">
                      <a:extLst>
                        <a:ext uri="{FF2B5EF4-FFF2-40B4-BE49-F238E27FC236}">
                          <a16:creationId xmlns:a16="http://schemas.microsoft.com/office/drawing/2014/main" id="{54E2E5C2-DA4D-5150-2142-C53F2288119A}"/>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sp>
                  <p:nvSpPr>
                    <p:cNvPr id="21" name="Rectangle: Rounded Corners 20">
                      <a:extLst>
                        <a:ext uri="{FF2B5EF4-FFF2-40B4-BE49-F238E27FC236}">
                          <a16:creationId xmlns:a16="http://schemas.microsoft.com/office/drawing/2014/main" id="{4677D855-61E3-4770-6937-5273468104B7}"/>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E</a:t>
                      </a:r>
                      <a:endParaRPr lang="en-AU" sz="600">
                        <a:solidFill>
                          <a:schemeClr val="tx1"/>
                        </a:solidFill>
                      </a:endParaRPr>
                    </a:p>
                  </p:txBody>
                </p:sp>
                <p:sp>
                  <p:nvSpPr>
                    <p:cNvPr id="22" name="Rectangle: Rounded Corners 21">
                      <a:extLst>
                        <a:ext uri="{FF2B5EF4-FFF2-40B4-BE49-F238E27FC236}">
                          <a16:creationId xmlns:a16="http://schemas.microsoft.com/office/drawing/2014/main" id="{F76EAC1F-81CC-3472-D899-0B934CD9CDD4}"/>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chemeClr val="tx1"/>
                          </a:solidFill>
                        </a:rPr>
                        <a:t>D</a:t>
                      </a:r>
                      <a:endParaRPr lang="en-AU" sz="600">
                        <a:solidFill>
                          <a:schemeClr val="tx1"/>
                        </a:solidFill>
                      </a:endParaRPr>
                    </a:p>
                  </p:txBody>
                </p:sp>
              </p:grpSp>
            </p:grpSp>
            <p:sp>
              <p:nvSpPr>
                <p:cNvPr id="17" name="Oval 16">
                  <a:extLst>
                    <a:ext uri="{FF2B5EF4-FFF2-40B4-BE49-F238E27FC236}">
                      <a16:creationId xmlns:a16="http://schemas.microsoft.com/office/drawing/2014/main" id="{A6672AFB-98C1-5E17-4D69-6B499C10BF5B}"/>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600"/>
                </a:p>
              </p:txBody>
            </p:sp>
          </p:grpSp>
          <p:sp>
            <p:nvSpPr>
              <p:cNvPr id="14" name="Rectangle: Rounded Corners 13">
                <a:extLst>
                  <a:ext uri="{FF2B5EF4-FFF2-40B4-BE49-F238E27FC236}">
                    <a16:creationId xmlns:a16="http://schemas.microsoft.com/office/drawing/2014/main" id="{706F40A0-8C59-F026-9177-84E4998E66B2}"/>
                  </a:ext>
                </a:extLst>
              </p:cNvPr>
              <p:cNvSpPr/>
              <p:nvPr/>
            </p:nvSpPr>
            <p:spPr>
              <a:xfrm>
                <a:off x="2061472" y="551981"/>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600"/>
              </a:p>
            </p:txBody>
          </p:sp>
          <p:sp>
            <p:nvSpPr>
              <p:cNvPr id="15" name="Rectangle: Rounded Corners 14">
                <a:extLst>
                  <a:ext uri="{FF2B5EF4-FFF2-40B4-BE49-F238E27FC236}">
                    <a16:creationId xmlns:a16="http://schemas.microsoft.com/office/drawing/2014/main" id="{1450E747-91E3-FF5F-B29E-94B39D19A0E9}"/>
                  </a:ext>
                </a:extLst>
              </p:cNvPr>
              <p:cNvSpPr/>
              <p:nvPr/>
            </p:nvSpPr>
            <p:spPr>
              <a:xfrm>
                <a:off x="6821257" y="568607"/>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600"/>
              </a:p>
            </p:txBody>
          </p:sp>
        </p:grpSp>
      </p:grpSp>
      <p:grpSp>
        <p:nvGrpSpPr>
          <p:cNvPr id="53" name="Group 52">
            <a:extLst>
              <a:ext uri="{FF2B5EF4-FFF2-40B4-BE49-F238E27FC236}">
                <a16:creationId xmlns:a16="http://schemas.microsoft.com/office/drawing/2014/main" id="{12693F9B-00BB-2DBA-8004-8F6C1E908A60}"/>
              </a:ext>
            </a:extLst>
          </p:cNvPr>
          <p:cNvGrpSpPr/>
          <p:nvPr/>
        </p:nvGrpSpPr>
        <p:grpSpPr>
          <a:xfrm>
            <a:off x="4447705" y="1727151"/>
            <a:ext cx="2819370" cy="2056044"/>
            <a:chOff x="2061472" y="551981"/>
            <a:chExt cx="8267840" cy="5770664"/>
          </a:xfrm>
        </p:grpSpPr>
        <p:grpSp>
          <p:nvGrpSpPr>
            <p:cNvPr id="54" name="Group 53">
              <a:extLst>
                <a:ext uri="{FF2B5EF4-FFF2-40B4-BE49-F238E27FC236}">
                  <a16:creationId xmlns:a16="http://schemas.microsoft.com/office/drawing/2014/main" id="{25E0395F-19EE-876B-B916-0808D5B67ABD}"/>
                </a:ext>
              </a:extLst>
            </p:cNvPr>
            <p:cNvGrpSpPr/>
            <p:nvPr/>
          </p:nvGrpSpPr>
          <p:grpSpPr>
            <a:xfrm rot="1879665">
              <a:off x="3302619" y="1024109"/>
              <a:ext cx="851279" cy="2601352"/>
              <a:chOff x="654684" y="1359616"/>
              <a:chExt cx="1512467" cy="4420926"/>
            </a:xfrm>
          </p:grpSpPr>
          <p:grpSp>
            <p:nvGrpSpPr>
              <p:cNvPr id="88" name="Group 87">
                <a:extLst>
                  <a:ext uri="{FF2B5EF4-FFF2-40B4-BE49-F238E27FC236}">
                    <a16:creationId xmlns:a16="http://schemas.microsoft.com/office/drawing/2014/main" id="{AFF7C663-B6B1-A547-9772-0B7499EEA2E8}"/>
                  </a:ext>
                </a:extLst>
              </p:cNvPr>
              <p:cNvGrpSpPr/>
              <p:nvPr/>
            </p:nvGrpSpPr>
            <p:grpSpPr>
              <a:xfrm>
                <a:off x="1417394" y="1359616"/>
                <a:ext cx="749757" cy="4420926"/>
                <a:chOff x="5929339" y="1343770"/>
                <a:chExt cx="749757" cy="4420926"/>
              </a:xfrm>
            </p:grpSpPr>
            <p:sp>
              <p:nvSpPr>
                <p:cNvPr id="94" name="Oval 93">
                  <a:extLst>
                    <a:ext uri="{FF2B5EF4-FFF2-40B4-BE49-F238E27FC236}">
                      <a16:creationId xmlns:a16="http://schemas.microsoft.com/office/drawing/2014/main" id="{2717B72D-1084-5CFF-6FC4-BB14A22AB8B9}"/>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95" name="Rectangle: Rounded Corners 94">
                  <a:extLst>
                    <a:ext uri="{FF2B5EF4-FFF2-40B4-BE49-F238E27FC236}">
                      <a16:creationId xmlns:a16="http://schemas.microsoft.com/office/drawing/2014/main" id="{59138D84-5475-3A72-1CEB-EF3B09FAD230}"/>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96" name="Rectangle: Rounded Corners 95">
                  <a:extLst>
                    <a:ext uri="{FF2B5EF4-FFF2-40B4-BE49-F238E27FC236}">
                      <a16:creationId xmlns:a16="http://schemas.microsoft.com/office/drawing/2014/main" id="{4E57FE03-7F95-F258-B628-D7A0EE2A6611}"/>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grpSp>
            <p:nvGrpSpPr>
              <p:cNvPr id="89" name="Group 88">
                <a:extLst>
                  <a:ext uri="{FF2B5EF4-FFF2-40B4-BE49-F238E27FC236}">
                    <a16:creationId xmlns:a16="http://schemas.microsoft.com/office/drawing/2014/main" id="{12250323-F7F8-52EE-BE8B-063DF73F92B3}"/>
                  </a:ext>
                </a:extLst>
              </p:cNvPr>
              <p:cNvGrpSpPr/>
              <p:nvPr/>
            </p:nvGrpSpPr>
            <p:grpSpPr>
              <a:xfrm flipH="1">
                <a:off x="654684" y="1359616"/>
                <a:ext cx="724608" cy="4420926"/>
                <a:chOff x="5986018" y="1343770"/>
                <a:chExt cx="724608" cy="4420926"/>
              </a:xfrm>
            </p:grpSpPr>
            <p:sp>
              <p:nvSpPr>
                <p:cNvPr id="91" name="Oval 90">
                  <a:extLst>
                    <a:ext uri="{FF2B5EF4-FFF2-40B4-BE49-F238E27FC236}">
                      <a16:creationId xmlns:a16="http://schemas.microsoft.com/office/drawing/2014/main" id="{E91A131C-ADF8-A51C-DC73-A8C0F52F8E3D}"/>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92" name="Rectangle: Rounded Corners 91">
                  <a:extLst>
                    <a:ext uri="{FF2B5EF4-FFF2-40B4-BE49-F238E27FC236}">
                      <a16:creationId xmlns:a16="http://schemas.microsoft.com/office/drawing/2014/main" id="{A62FD347-18CC-0B70-FCB2-2E63B885AA6D}"/>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93" name="Rectangle: Rounded Corners 92">
                  <a:extLst>
                    <a:ext uri="{FF2B5EF4-FFF2-40B4-BE49-F238E27FC236}">
                      <a16:creationId xmlns:a16="http://schemas.microsoft.com/office/drawing/2014/main" id="{89778F06-D719-835B-F7CA-BA6E6EE1805F}"/>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sp>
            <p:nvSpPr>
              <p:cNvPr id="90" name="Oval 89">
                <a:extLst>
                  <a:ext uri="{FF2B5EF4-FFF2-40B4-BE49-F238E27FC236}">
                    <a16:creationId xmlns:a16="http://schemas.microsoft.com/office/drawing/2014/main" id="{85704DFE-A456-069D-F41F-94BDAE4A71C8}"/>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grpSp>
          <p:nvGrpSpPr>
            <p:cNvPr id="55" name="Group 54">
              <a:extLst>
                <a:ext uri="{FF2B5EF4-FFF2-40B4-BE49-F238E27FC236}">
                  <a16:creationId xmlns:a16="http://schemas.microsoft.com/office/drawing/2014/main" id="{D3B4C394-F24E-D7FE-31B3-3DAA65FCFD68}"/>
                </a:ext>
              </a:extLst>
            </p:cNvPr>
            <p:cNvGrpSpPr/>
            <p:nvPr/>
          </p:nvGrpSpPr>
          <p:grpSpPr>
            <a:xfrm rot="19962181">
              <a:off x="8155752" y="805873"/>
              <a:ext cx="858297" cy="2607168"/>
              <a:chOff x="3277382" y="1474019"/>
              <a:chExt cx="1524934" cy="4430809"/>
            </a:xfrm>
          </p:grpSpPr>
          <p:grpSp>
            <p:nvGrpSpPr>
              <p:cNvPr id="79" name="Group 78">
                <a:extLst>
                  <a:ext uri="{FF2B5EF4-FFF2-40B4-BE49-F238E27FC236}">
                    <a16:creationId xmlns:a16="http://schemas.microsoft.com/office/drawing/2014/main" id="{989DA8C2-5B39-55DC-14CA-4AD423E0AAEB}"/>
                  </a:ext>
                </a:extLst>
              </p:cNvPr>
              <p:cNvGrpSpPr/>
              <p:nvPr/>
            </p:nvGrpSpPr>
            <p:grpSpPr>
              <a:xfrm>
                <a:off x="3277382" y="1474019"/>
                <a:ext cx="699462" cy="4420926"/>
                <a:chOff x="7193534" y="1343770"/>
                <a:chExt cx="699462" cy="4420926"/>
              </a:xfrm>
            </p:grpSpPr>
            <p:sp>
              <p:nvSpPr>
                <p:cNvPr id="85" name="Oval 84">
                  <a:extLst>
                    <a:ext uri="{FF2B5EF4-FFF2-40B4-BE49-F238E27FC236}">
                      <a16:creationId xmlns:a16="http://schemas.microsoft.com/office/drawing/2014/main" id="{86BEC1D1-5901-6EF0-4E1D-49FD33C7D9C4}"/>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86" name="Rectangle: Rounded Corners 85">
                  <a:extLst>
                    <a:ext uri="{FF2B5EF4-FFF2-40B4-BE49-F238E27FC236}">
                      <a16:creationId xmlns:a16="http://schemas.microsoft.com/office/drawing/2014/main" id="{546FCC88-44EC-34AE-76EB-31280D12ACDC}"/>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87" name="Rectangle: Rounded Corners 86">
                  <a:extLst>
                    <a:ext uri="{FF2B5EF4-FFF2-40B4-BE49-F238E27FC236}">
                      <a16:creationId xmlns:a16="http://schemas.microsoft.com/office/drawing/2014/main" id="{F985005D-C3E5-C4CA-93DE-DB8F92F3CADB}"/>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grpSp>
            <p:nvGrpSpPr>
              <p:cNvPr id="80" name="Group 79">
                <a:extLst>
                  <a:ext uri="{FF2B5EF4-FFF2-40B4-BE49-F238E27FC236}">
                    <a16:creationId xmlns:a16="http://schemas.microsoft.com/office/drawing/2014/main" id="{EFE6A9B9-4B6D-8B78-88FE-2468CE9326F6}"/>
                  </a:ext>
                </a:extLst>
              </p:cNvPr>
              <p:cNvGrpSpPr/>
              <p:nvPr/>
            </p:nvGrpSpPr>
            <p:grpSpPr>
              <a:xfrm flipH="1">
                <a:off x="4058646" y="1483902"/>
                <a:ext cx="743670" cy="4420926"/>
                <a:chOff x="7179340" y="1343770"/>
                <a:chExt cx="743670" cy="4420926"/>
              </a:xfrm>
            </p:grpSpPr>
            <p:sp>
              <p:nvSpPr>
                <p:cNvPr id="82" name="Oval 81">
                  <a:extLst>
                    <a:ext uri="{FF2B5EF4-FFF2-40B4-BE49-F238E27FC236}">
                      <a16:creationId xmlns:a16="http://schemas.microsoft.com/office/drawing/2014/main" id="{4BD41E73-BDA6-CBA1-69F7-EABB84AB7C5A}"/>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83" name="Rectangle: Rounded Corners 82">
                  <a:extLst>
                    <a:ext uri="{FF2B5EF4-FFF2-40B4-BE49-F238E27FC236}">
                      <a16:creationId xmlns:a16="http://schemas.microsoft.com/office/drawing/2014/main" id="{6F8B8D0B-A8B6-5AA8-2062-EF4B41E39747}"/>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a</a:t>
                  </a:r>
                  <a:endParaRPr lang="en-AU" sz="300">
                    <a:solidFill>
                      <a:schemeClr val="tx1"/>
                    </a:solidFill>
                  </a:endParaRPr>
                </a:p>
              </p:txBody>
            </p:sp>
            <p:sp>
              <p:nvSpPr>
                <p:cNvPr id="84" name="Rectangle: Rounded Corners 83">
                  <a:extLst>
                    <a:ext uri="{FF2B5EF4-FFF2-40B4-BE49-F238E27FC236}">
                      <a16:creationId xmlns:a16="http://schemas.microsoft.com/office/drawing/2014/main" id="{1DF0949F-C765-57BC-5496-108E9E6CF391}"/>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b</a:t>
                  </a:r>
                  <a:endParaRPr lang="en-AU" sz="300">
                    <a:solidFill>
                      <a:schemeClr val="tx1"/>
                    </a:solidFill>
                  </a:endParaRPr>
                </a:p>
              </p:txBody>
            </p:sp>
          </p:grpSp>
          <p:sp>
            <p:nvSpPr>
              <p:cNvPr id="81" name="Oval 80">
                <a:extLst>
                  <a:ext uri="{FF2B5EF4-FFF2-40B4-BE49-F238E27FC236}">
                    <a16:creationId xmlns:a16="http://schemas.microsoft.com/office/drawing/2014/main" id="{8E829943-1253-0DA3-63B8-D4C1E729E95F}"/>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grpSp>
          <p:nvGrpSpPr>
            <p:cNvPr id="56" name="Group 55">
              <a:extLst>
                <a:ext uri="{FF2B5EF4-FFF2-40B4-BE49-F238E27FC236}">
                  <a16:creationId xmlns:a16="http://schemas.microsoft.com/office/drawing/2014/main" id="{772B012D-4AE1-0926-7226-F0EB38E062F7}"/>
                </a:ext>
              </a:extLst>
            </p:cNvPr>
            <p:cNvGrpSpPr/>
            <p:nvPr/>
          </p:nvGrpSpPr>
          <p:grpSpPr>
            <a:xfrm rot="20734087">
              <a:off x="4254135" y="2337721"/>
              <a:ext cx="825037" cy="2601352"/>
              <a:chOff x="7343576" y="1359616"/>
              <a:chExt cx="1465842" cy="4420926"/>
            </a:xfrm>
          </p:grpSpPr>
          <p:grpSp>
            <p:nvGrpSpPr>
              <p:cNvPr id="70" name="Group 69">
                <a:extLst>
                  <a:ext uri="{FF2B5EF4-FFF2-40B4-BE49-F238E27FC236}">
                    <a16:creationId xmlns:a16="http://schemas.microsoft.com/office/drawing/2014/main" id="{D2333422-A20F-BD3C-3BCA-B42287BAF664}"/>
                  </a:ext>
                </a:extLst>
              </p:cNvPr>
              <p:cNvGrpSpPr/>
              <p:nvPr/>
            </p:nvGrpSpPr>
            <p:grpSpPr>
              <a:xfrm>
                <a:off x="7343576" y="1359616"/>
                <a:ext cx="715267" cy="4420926"/>
                <a:chOff x="7208260" y="1343770"/>
                <a:chExt cx="715267" cy="4420926"/>
              </a:xfrm>
            </p:grpSpPr>
            <p:sp>
              <p:nvSpPr>
                <p:cNvPr id="76" name="Oval 75">
                  <a:extLst>
                    <a:ext uri="{FF2B5EF4-FFF2-40B4-BE49-F238E27FC236}">
                      <a16:creationId xmlns:a16="http://schemas.microsoft.com/office/drawing/2014/main" id="{6821A9F1-2F9A-7286-B63F-DFA01DD3C6E6}"/>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77" name="Rectangle: Rounded Corners 76">
                  <a:extLst>
                    <a:ext uri="{FF2B5EF4-FFF2-40B4-BE49-F238E27FC236}">
                      <a16:creationId xmlns:a16="http://schemas.microsoft.com/office/drawing/2014/main" id="{A9111324-98EB-7BC0-EEAD-C7449A725F93}"/>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78" name="Rectangle: Rounded Corners 77">
                  <a:extLst>
                    <a:ext uri="{FF2B5EF4-FFF2-40B4-BE49-F238E27FC236}">
                      <a16:creationId xmlns:a16="http://schemas.microsoft.com/office/drawing/2014/main" id="{48C5AD76-4864-C325-2B91-ADA38FE44E71}"/>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grpSp>
            <p:nvGrpSpPr>
              <p:cNvPr id="71" name="Group 70">
                <a:extLst>
                  <a:ext uri="{FF2B5EF4-FFF2-40B4-BE49-F238E27FC236}">
                    <a16:creationId xmlns:a16="http://schemas.microsoft.com/office/drawing/2014/main" id="{1863408C-D844-DFBA-7A7E-A25BAD73722A}"/>
                  </a:ext>
                </a:extLst>
              </p:cNvPr>
              <p:cNvGrpSpPr/>
              <p:nvPr/>
            </p:nvGrpSpPr>
            <p:grpSpPr>
              <a:xfrm flipH="1">
                <a:off x="8098735" y="1359616"/>
                <a:ext cx="710683" cy="4420926"/>
                <a:chOff x="7202680" y="1343770"/>
                <a:chExt cx="710683" cy="4420926"/>
              </a:xfrm>
            </p:grpSpPr>
            <p:sp>
              <p:nvSpPr>
                <p:cNvPr id="73" name="Oval 72">
                  <a:extLst>
                    <a:ext uri="{FF2B5EF4-FFF2-40B4-BE49-F238E27FC236}">
                      <a16:creationId xmlns:a16="http://schemas.microsoft.com/office/drawing/2014/main" id="{A7035BDD-D391-967F-9666-461D6886A232}"/>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74" name="Rectangle: Rounded Corners 73">
                  <a:extLst>
                    <a:ext uri="{FF2B5EF4-FFF2-40B4-BE49-F238E27FC236}">
                      <a16:creationId xmlns:a16="http://schemas.microsoft.com/office/drawing/2014/main" id="{B1150679-62CD-E2EA-004D-1FB723AFA6FE}"/>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75" name="Rectangle: Rounded Corners 74">
                  <a:extLst>
                    <a:ext uri="{FF2B5EF4-FFF2-40B4-BE49-F238E27FC236}">
                      <a16:creationId xmlns:a16="http://schemas.microsoft.com/office/drawing/2014/main" id="{A695D329-D599-870B-4F8C-8E4E56956811}"/>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sp>
            <p:nvSpPr>
              <p:cNvPr id="72" name="Oval 71">
                <a:extLst>
                  <a:ext uri="{FF2B5EF4-FFF2-40B4-BE49-F238E27FC236}">
                    <a16:creationId xmlns:a16="http://schemas.microsoft.com/office/drawing/2014/main" id="{FC070228-2CB0-BEF4-18BD-308E509DCFA1}"/>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grpSp>
          <p:nvGrpSpPr>
            <p:cNvPr id="57" name="Group 56">
              <a:extLst>
                <a:ext uri="{FF2B5EF4-FFF2-40B4-BE49-F238E27FC236}">
                  <a16:creationId xmlns:a16="http://schemas.microsoft.com/office/drawing/2014/main" id="{2E502553-C630-2B7E-A6AB-56CC962BB7EF}"/>
                </a:ext>
              </a:extLst>
            </p:cNvPr>
            <p:cNvGrpSpPr/>
            <p:nvPr/>
          </p:nvGrpSpPr>
          <p:grpSpPr>
            <a:xfrm>
              <a:off x="7263178" y="1888148"/>
              <a:ext cx="830400" cy="2601352"/>
              <a:chOff x="5278972" y="1359616"/>
              <a:chExt cx="1475371" cy="4420926"/>
            </a:xfrm>
          </p:grpSpPr>
          <p:grpSp>
            <p:nvGrpSpPr>
              <p:cNvPr id="60" name="Group 59">
                <a:extLst>
                  <a:ext uri="{FF2B5EF4-FFF2-40B4-BE49-F238E27FC236}">
                    <a16:creationId xmlns:a16="http://schemas.microsoft.com/office/drawing/2014/main" id="{1B7C302B-9EB3-1C14-9EFD-B81E6F07915E}"/>
                  </a:ext>
                </a:extLst>
              </p:cNvPr>
              <p:cNvGrpSpPr/>
              <p:nvPr/>
            </p:nvGrpSpPr>
            <p:grpSpPr>
              <a:xfrm>
                <a:off x="5278972" y="1359616"/>
                <a:ext cx="1475371" cy="4420926"/>
                <a:chOff x="5278972" y="1359616"/>
                <a:chExt cx="1475371" cy="4420926"/>
              </a:xfrm>
            </p:grpSpPr>
            <p:grpSp>
              <p:nvGrpSpPr>
                <p:cNvPr id="62" name="Group 61">
                  <a:extLst>
                    <a:ext uri="{FF2B5EF4-FFF2-40B4-BE49-F238E27FC236}">
                      <a16:creationId xmlns:a16="http://schemas.microsoft.com/office/drawing/2014/main" id="{2C170A8E-F16A-F0BF-FBF3-622D5884750C}"/>
                    </a:ext>
                  </a:extLst>
                </p:cNvPr>
                <p:cNvGrpSpPr/>
                <p:nvPr/>
              </p:nvGrpSpPr>
              <p:grpSpPr>
                <a:xfrm>
                  <a:off x="5278972" y="1359616"/>
                  <a:ext cx="701805" cy="4420926"/>
                  <a:chOff x="5478448" y="1343770"/>
                  <a:chExt cx="701805" cy="4420926"/>
                </a:xfrm>
              </p:grpSpPr>
              <p:sp>
                <p:nvSpPr>
                  <p:cNvPr id="67" name="Oval 66">
                    <a:extLst>
                      <a:ext uri="{FF2B5EF4-FFF2-40B4-BE49-F238E27FC236}">
                        <a16:creationId xmlns:a16="http://schemas.microsoft.com/office/drawing/2014/main" id="{75181CE8-E614-BB55-9EE6-9AC133F1088D}"/>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68" name="Rectangle: Rounded Corners 67">
                    <a:extLst>
                      <a:ext uri="{FF2B5EF4-FFF2-40B4-BE49-F238E27FC236}">
                        <a16:creationId xmlns:a16="http://schemas.microsoft.com/office/drawing/2014/main" id="{49D4E915-6E13-D68F-748A-213819829720}"/>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69" name="Rectangle: Rounded Corners 68">
                    <a:extLst>
                      <a:ext uri="{FF2B5EF4-FFF2-40B4-BE49-F238E27FC236}">
                        <a16:creationId xmlns:a16="http://schemas.microsoft.com/office/drawing/2014/main" id="{E4F945A9-CF1A-60F7-63C5-7EDABDC7A824}"/>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grpSp>
              <p:nvGrpSpPr>
                <p:cNvPr id="63" name="Group 62">
                  <a:extLst>
                    <a:ext uri="{FF2B5EF4-FFF2-40B4-BE49-F238E27FC236}">
                      <a16:creationId xmlns:a16="http://schemas.microsoft.com/office/drawing/2014/main" id="{8EFC9B14-BE3A-FBCB-DA80-8BDA829EEB32}"/>
                    </a:ext>
                  </a:extLst>
                </p:cNvPr>
                <p:cNvGrpSpPr/>
                <p:nvPr/>
              </p:nvGrpSpPr>
              <p:grpSpPr>
                <a:xfrm flipH="1">
                  <a:off x="6026698" y="1359616"/>
                  <a:ext cx="727645" cy="4420926"/>
                  <a:chOff x="5478448" y="1343770"/>
                  <a:chExt cx="727645" cy="4420926"/>
                </a:xfrm>
              </p:grpSpPr>
              <p:sp>
                <p:nvSpPr>
                  <p:cNvPr id="64" name="Oval 63">
                    <a:extLst>
                      <a:ext uri="{FF2B5EF4-FFF2-40B4-BE49-F238E27FC236}">
                        <a16:creationId xmlns:a16="http://schemas.microsoft.com/office/drawing/2014/main" id="{44393452-F68B-3483-57B5-BFE3D05AD4BB}"/>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sp>
                <p:nvSpPr>
                  <p:cNvPr id="65" name="Rectangle: Rounded Corners 64">
                    <a:extLst>
                      <a:ext uri="{FF2B5EF4-FFF2-40B4-BE49-F238E27FC236}">
                        <a16:creationId xmlns:a16="http://schemas.microsoft.com/office/drawing/2014/main" id="{E499AFEF-FB0C-EEE2-3F1D-0172B2C07059}"/>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E</a:t>
                    </a:r>
                    <a:endParaRPr lang="en-AU" sz="300">
                      <a:solidFill>
                        <a:schemeClr val="tx1"/>
                      </a:solidFill>
                    </a:endParaRPr>
                  </a:p>
                </p:txBody>
              </p:sp>
              <p:sp>
                <p:nvSpPr>
                  <p:cNvPr id="66" name="Rectangle: Rounded Corners 65">
                    <a:extLst>
                      <a:ext uri="{FF2B5EF4-FFF2-40B4-BE49-F238E27FC236}">
                        <a16:creationId xmlns:a16="http://schemas.microsoft.com/office/drawing/2014/main" id="{14A9C8F5-5A5C-5238-D00C-2ECF0BF602AB}"/>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
                        <a:solidFill>
                          <a:schemeClr val="tx1"/>
                        </a:solidFill>
                      </a:rPr>
                      <a:t>D</a:t>
                    </a:r>
                    <a:endParaRPr lang="en-AU" sz="300">
                      <a:solidFill>
                        <a:schemeClr val="tx1"/>
                      </a:solidFill>
                    </a:endParaRPr>
                  </a:p>
                </p:txBody>
              </p:sp>
            </p:grpSp>
          </p:grpSp>
          <p:sp>
            <p:nvSpPr>
              <p:cNvPr id="61" name="Oval 60">
                <a:extLst>
                  <a:ext uri="{FF2B5EF4-FFF2-40B4-BE49-F238E27FC236}">
                    <a16:creationId xmlns:a16="http://schemas.microsoft.com/office/drawing/2014/main" id="{A9E30D0E-DA3A-0E44-7C0E-0A121279E770}"/>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300"/>
              </a:p>
            </p:txBody>
          </p:sp>
        </p:grpSp>
        <p:sp>
          <p:nvSpPr>
            <p:cNvPr id="58" name="Rectangle: Rounded Corners 57">
              <a:extLst>
                <a:ext uri="{FF2B5EF4-FFF2-40B4-BE49-F238E27FC236}">
                  <a16:creationId xmlns:a16="http://schemas.microsoft.com/office/drawing/2014/main" id="{9C9B2543-5B81-EDC4-A0AC-34E9EE1FC930}"/>
                </a:ext>
              </a:extLst>
            </p:cNvPr>
            <p:cNvSpPr/>
            <p:nvPr/>
          </p:nvSpPr>
          <p:spPr>
            <a:xfrm>
              <a:off x="2061472" y="551981"/>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300"/>
            </a:p>
          </p:txBody>
        </p:sp>
        <p:sp>
          <p:nvSpPr>
            <p:cNvPr id="59" name="Rectangle: Rounded Corners 58">
              <a:extLst>
                <a:ext uri="{FF2B5EF4-FFF2-40B4-BE49-F238E27FC236}">
                  <a16:creationId xmlns:a16="http://schemas.microsoft.com/office/drawing/2014/main" id="{3C6AFCA9-AAC8-CCE4-8853-6DD784E9F191}"/>
                </a:ext>
              </a:extLst>
            </p:cNvPr>
            <p:cNvSpPr/>
            <p:nvPr/>
          </p:nvSpPr>
          <p:spPr>
            <a:xfrm>
              <a:off x="6821257" y="568607"/>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300"/>
            </a:p>
          </p:txBody>
        </p:sp>
      </p:grpSp>
      <p:grpSp>
        <p:nvGrpSpPr>
          <p:cNvPr id="97" name="Group 96">
            <a:extLst>
              <a:ext uri="{FF2B5EF4-FFF2-40B4-BE49-F238E27FC236}">
                <a16:creationId xmlns:a16="http://schemas.microsoft.com/office/drawing/2014/main" id="{D7F1CE3F-2A4F-5C65-C7DB-92B8607DCA1E}"/>
              </a:ext>
            </a:extLst>
          </p:cNvPr>
          <p:cNvGrpSpPr/>
          <p:nvPr/>
        </p:nvGrpSpPr>
        <p:grpSpPr>
          <a:xfrm>
            <a:off x="8231716" y="1673805"/>
            <a:ext cx="2678498" cy="2103466"/>
            <a:chOff x="2061472" y="551981"/>
            <a:chExt cx="7838858" cy="5770664"/>
          </a:xfrm>
        </p:grpSpPr>
        <p:grpSp>
          <p:nvGrpSpPr>
            <p:cNvPr id="98" name="Group 97">
              <a:extLst>
                <a:ext uri="{FF2B5EF4-FFF2-40B4-BE49-F238E27FC236}">
                  <a16:creationId xmlns:a16="http://schemas.microsoft.com/office/drawing/2014/main" id="{FB5DF6AD-629A-5F92-45C3-30E5ECCAA497}"/>
                </a:ext>
              </a:extLst>
            </p:cNvPr>
            <p:cNvGrpSpPr/>
            <p:nvPr/>
          </p:nvGrpSpPr>
          <p:grpSpPr>
            <a:xfrm rot="5623418">
              <a:off x="2804809" y="2138521"/>
              <a:ext cx="580058" cy="1475670"/>
              <a:chOff x="654684" y="1359616"/>
              <a:chExt cx="1512467" cy="4420926"/>
            </a:xfrm>
          </p:grpSpPr>
          <p:grpSp>
            <p:nvGrpSpPr>
              <p:cNvPr id="132" name="Group 131">
                <a:extLst>
                  <a:ext uri="{FF2B5EF4-FFF2-40B4-BE49-F238E27FC236}">
                    <a16:creationId xmlns:a16="http://schemas.microsoft.com/office/drawing/2014/main" id="{3230190F-6756-F2F5-E33F-EB987D163532}"/>
                  </a:ext>
                </a:extLst>
              </p:cNvPr>
              <p:cNvGrpSpPr/>
              <p:nvPr/>
            </p:nvGrpSpPr>
            <p:grpSpPr>
              <a:xfrm>
                <a:off x="1417394" y="1359616"/>
                <a:ext cx="749757" cy="4420926"/>
                <a:chOff x="5929339" y="1343770"/>
                <a:chExt cx="749757" cy="4420926"/>
              </a:xfrm>
            </p:grpSpPr>
            <p:sp>
              <p:nvSpPr>
                <p:cNvPr id="138" name="Oval 137">
                  <a:extLst>
                    <a:ext uri="{FF2B5EF4-FFF2-40B4-BE49-F238E27FC236}">
                      <a16:creationId xmlns:a16="http://schemas.microsoft.com/office/drawing/2014/main" id="{665CF300-729E-BB67-2FFD-FC707CFA09CF}"/>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39" name="Rectangle: Rounded Corners 138">
                  <a:extLst>
                    <a:ext uri="{FF2B5EF4-FFF2-40B4-BE49-F238E27FC236}">
                      <a16:creationId xmlns:a16="http://schemas.microsoft.com/office/drawing/2014/main" id="{0ED918D4-6A3C-B97B-BE53-9EC51001E348}"/>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140" name="Rectangle: Rounded Corners 139">
                  <a:extLst>
                    <a:ext uri="{FF2B5EF4-FFF2-40B4-BE49-F238E27FC236}">
                      <a16:creationId xmlns:a16="http://schemas.microsoft.com/office/drawing/2014/main" id="{2D6A0139-287F-B90E-4015-87896E7CC435}"/>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133" name="Group 132">
                <a:extLst>
                  <a:ext uri="{FF2B5EF4-FFF2-40B4-BE49-F238E27FC236}">
                    <a16:creationId xmlns:a16="http://schemas.microsoft.com/office/drawing/2014/main" id="{5E0E08A9-DEB4-ECB9-6C9A-7287EB2B50D2}"/>
                  </a:ext>
                </a:extLst>
              </p:cNvPr>
              <p:cNvGrpSpPr/>
              <p:nvPr/>
            </p:nvGrpSpPr>
            <p:grpSpPr>
              <a:xfrm flipH="1">
                <a:off x="654684" y="1359616"/>
                <a:ext cx="724608" cy="4420926"/>
                <a:chOff x="5986018" y="1343770"/>
                <a:chExt cx="724608" cy="4420926"/>
              </a:xfrm>
            </p:grpSpPr>
            <p:sp>
              <p:nvSpPr>
                <p:cNvPr id="135" name="Oval 134">
                  <a:extLst>
                    <a:ext uri="{FF2B5EF4-FFF2-40B4-BE49-F238E27FC236}">
                      <a16:creationId xmlns:a16="http://schemas.microsoft.com/office/drawing/2014/main" id="{01B4888C-04B0-D10D-B3FD-1ABEB26EF8E2}"/>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36" name="Rectangle: Rounded Corners 135">
                  <a:extLst>
                    <a:ext uri="{FF2B5EF4-FFF2-40B4-BE49-F238E27FC236}">
                      <a16:creationId xmlns:a16="http://schemas.microsoft.com/office/drawing/2014/main" id="{85F4470A-CA61-75AB-0311-A97D15E0AE05}"/>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137" name="Rectangle: Rounded Corners 136">
                  <a:extLst>
                    <a:ext uri="{FF2B5EF4-FFF2-40B4-BE49-F238E27FC236}">
                      <a16:creationId xmlns:a16="http://schemas.microsoft.com/office/drawing/2014/main" id="{93917F22-4508-9F12-E1C8-30E648633D39}"/>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sp>
            <p:nvSpPr>
              <p:cNvPr id="134" name="Oval 133">
                <a:extLst>
                  <a:ext uri="{FF2B5EF4-FFF2-40B4-BE49-F238E27FC236}">
                    <a16:creationId xmlns:a16="http://schemas.microsoft.com/office/drawing/2014/main" id="{0F08B756-B146-8FD2-FEA6-6EBB1005255B}"/>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99" name="Group 98">
              <a:extLst>
                <a:ext uri="{FF2B5EF4-FFF2-40B4-BE49-F238E27FC236}">
                  <a16:creationId xmlns:a16="http://schemas.microsoft.com/office/drawing/2014/main" id="{C7A947A0-E5D7-9778-3865-1FC7C6F8EA4C}"/>
                </a:ext>
              </a:extLst>
            </p:cNvPr>
            <p:cNvGrpSpPr/>
            <p:nvPr/>
          </p:nvGrpSpPr>
          <p:grpSpPr>
            <a:xfrm rot="5400000">
              <a:off x="8415319" y="2738015"/>
              <a:ext cx="677395" cy="1834075"/>
              <a:chOff x="3277382" y="1474019"/>
              <a:chExt cx="1524934" cy="4430809"/>
            </a:xfrm>
          </p:grpSpPr>
          <p:grpSp>
            <p:nvGrpSpPr>
              <p:cNvPr id="123" name="Group 122">
                <a:extLst>
                  <a:ext uri="{FF2B5EF4-FFF2-40B4-BE49-F238E27FC236}">
                    <a16:creationId xmlns:a16="http://schemas.microsoft.com/office/drawing/2014/main" id="{4761C238-E865-3187-823C-175CA4314C17}"/>
                  </a:ext>
                </a:extLst>
              </p:cNvPr>
              <p:cNvGrpSpPr/>
              <p:nvPr/>
            </p:nvGrpSpPr>
            <p:grpSpPr>
              <a:xfrm>
                <a:off x="3277382" y="1474019"/>
                <a:ext cx="699462" cy="4420926"/>
                <a:chOff x="7193534" y="1343770"/>
                <a:chExt cx="699462" cy="4420926"/>
              </a:xfrm>
            </p:grpSpPr>
            <p:sp>
              <p:nvSpPr>
                <p:cNvPr id="129" name="Oval 128">
                  <a:extLst>
                    <a:ext uri="{FF2B5EF4-FFF2-40B4-BE49-F238E27FC236}">
                      <a16:creationId xmlns:a16="http://schemas.microsoft.com/office/drawing/2014/main" id="{BF994D8F-EFD6-C626-259F-8952EE4D1812}"/>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30" name="Rectangle: Rounded Corners 129">
                  <a:extLst>
                    <a:ext uri="{FF2B5EF4-FFF2-40B4-BE49-F238E27FC236}">
                      <a16:creationId xmlns:a16="http://schemas.microsoft.com/office/drawing/2014/main" id="{089E35BD-EFED-1290-169C-473861422301}"/>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131" name="Rectangle: Rounded Corners 130">
                  <a:extLst>
                    <a:ext uri="{FF2B5EF4-FFF2-40B4-BE49-F238E27FC236}">
                      <a16:creationId xmlns:a16="http://schemas.microsoft.com/office/drawing/2014/main" id="{43249018-EC1E-71E4-B101-5B639948B734}"/>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124" name="Group 123">
                <a:extLst>
                  <a:ext uri="{FF2B5EF4-FFF2-40B4-BE49-F238E27FC236}">
                    <a16:creationId xmlns:a16="http://schemas.microsoft.com/office/drawing/2014/main" id="{9AA3EE04-C4C8-C4D7-A6CB-F3716B269DFB}"/>
                  </a:ext>
                </a:extLst>
              </p:cNvPr>
              <p:cNvGrpSpPr/>
              <p:nvPr/>
            </p:nvGrpSpPr>
            <p:grpSpPr>
              <a:xfrm flipH="1">
                <a:off x="4058646" y="1483902"/>
                <a:ext cx="743670" cy="4420926"/>
                <a:chOff x="7179340" y="1343770"/>
                <a:chExt cx="743670" cy="4420926"/>
              </a:xfrm>
            </p:grpSpPr>
            <p:sp>
              <p:nvSpPr>
                <p:cNvPr id="126" name="Oval 125">
                  <a:extLst>
                    <a:ext uri="{FF2B5EF4-FFF2-40B4-BE49-F238E27FC236}">
                      <a16:creationId xmlns:a16="http://schemas.microsoft.com/office/drawing/2014/main" id="{EF33DF9B-3723-E68F-F347-5F627206CC4B}"/>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27" name="Rectangle: Rounded Corners 126">
                  <a:extLst>
                    <a:ext uri="{FF2B5EF4-FFF2-40B4-BE49-F238E27FC236}">
                      <a16:creationId xmlns:a16="http://schemas.microsoft.com/office/drawing/2014/main" id="{39E19A1F-1802-7218-58C5-0B2FF7796E85}"/>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128" name="Rectangle: Rounded Corners 127">
                  <a:extLst>
                    <a:ext uri="{FF2B5EF4-FFF2-40B4-BE49-F238E27FC236}">
                      <a16:creationId xmlns:a16="http://schemas.microsoft.com/office/drawing/2014/main" id="{4E6BF579-1C31-F5BB-0261-B719A50CCA27}"/>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sp>
            <p:nvSpPr>
              <p:cNvPr id="125" name="Oval 124">
                <a:extLst>
                  <a:ext uri="{FF2B5EF4-FFF2-40B4-BE49-F238E27FC236}">
                    <a16:creationId xmlns:a16="http://schemas.microsoft.com/office/drawing/2014/main" id="{C5CC9ED3-FBCC-F654-ABAA-85D694BE1D30}"/>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100" name="Group 99">
              <a:extLst>
                <a:ext uri="{FF2B5EF4-FFF2-40B4-BE49-F238E27FC236}">
                  <a16:creationId xmlns:a16="http://schemas.microsoft.com/office/drawing/2014/main" id="{686831F6-05EB-AD02-A2C4-CA948CC4D65B}"/>
                </a:ext>
              </a:extLst>
            </p:cNvPr>
            <p:cNvGrpSpPr/>
            <p:nvPr/>
          </p:nvGrpSpPr>
          <p:grpSpPr>
            <a:xfrm rot="5400000">
              <a:off x="4293281" y="2302549"/>
              <a:ext cx="468019" cy="1772550"/>
              <a:chOff x="7343576" y="1359616"/>
              <a:chExt cx="1465842" cy="4420926"/>
            </a:xfrm>
          </p:grpSpPr>
          <p:grpSp>
            <p:nvGrpSpPr>
              <p:cNvPr id="114" name="Group 113">
                <a:extLst>
                  <a:ext uri="{FF2B5EF4-FFF2-40B4-BE49-F238E27FC236}">
                    <a16:creationId xmlns:a16="http://schemas.microsoft.com/office/drawing/2014/main" id="{805D80C8-3CD6-DCB3-5ED0-3D8B14E18C54}"/>
                  </a:ext>
                </a:extLst>
              </p:cNvPr>
              <p:cNvGrpSpPr/>
              <p:nvPr/>
            </p:nvGrpSpPr>
            <p:grpSpPr>
              <a:xfrm>
                <a:off x="7343576" y="1359616"/>
                <a:ext cx="715267" cy="4420926"/>
                <a:chOff x="7208260" y="1343770"/>
                <a:chExt cx="715267" cy="4420926"/>
              </a:xfrm>
            </p:grpSpPr>
            <p:sp>
              <p:nvSpPr>
                <p:cNvPr id="120" name="Oval 119">
                  <a:extLst>
                    <a:ext uri="{FF2B5EF4-FFF2-40B4-BE49-F238E27FC236}">
                      <a16:creationId xmlns:a16="http://schemas.microsoft.com/office/drawing/2014/main" id="{87BB48F1-CEF3-8CB6-0D71-955E55548515}"/>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21" name="Rectangle: Rounded Corners 120">
                  <a:extLst>
                    <a:ext uri="{FF2B5EF4-FFF2-40B4-BE49-F238E27FC236}">
                      <a16:creationId xmlns:a16="http://schemas.microsoft.com/office/drawing/2014/main" id="{F9B828D7-A45E-5912-DA04-0F9540EE66BA}"/>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122" name="Rectangle: Rounded Corners 121">
                  <a:extLst>
                    <a:ext uri="{FF2B5EF4-FFF2-40B4-BE49-F238E27FC236}">
                      <a16:creationId xmlns:a16="http://schemas.microsoft.com/office/drawing/2014/main" id="{9D176D4F-897D-9C4E-D557-78FDD13C00D7}"/>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115" name="Group 114">
                <a:extLst>
                  <a:ext uri="{FF2B5EF4-FFF2-40B4-BE49-F238E27FC236}">
                    <a16:creationId xmlns:a16="http://schemas.microsoft.com/office/drawing/2014/main" id="{DC7DD5BF-D888-10D6-5DD5-B0725976B723}"/>
                  </a:ext>
                </a:extLst>
              </p:cNvPr>
              <p:cNvGrpSpPr/>
              <p:nvPr/>
            </p:nvGrpSpPr>
            <p:grpSpPr>
              <a:xfrm flipH="1">
                <a:off x="8098735" y="1359616"/>
                <a:ext cx="710683" cy="4420926"/>
                <a:chOff x="7202680" y="1343770"/>
                <a:chExt cx="710683" cy="4420926"/>
              </a:xfrm>
            </p:grpSpPr>
            <p:sp>
              <p:nvSpPr>
                <p:cNvPr id="117" name="Oval 116">
                  <a:extLst>
                    <a:ext uri="{FF2B5EF4-FFF2-40B4-BE49-F238E27FC236}">
                      <a16:creationId xmlns:a16="http://schemas.microsoft.com/office/drawing/2014/main" id="{A3C7DF20-1315-0206-66B0-1BA67089FA21}"/>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18" name="Rectangle: Rounded Corners 117">
                  <a:extLst>
                    <a:ext uri="{FF2B5EF4-FFF2-40B4-BE49-F238E27FC236}">
                      <a16:creationId xmlns:a16="http://schemas.microsoft.com/office/drawing/2014/main" id="{987AB084-6A1F-0D5A-2C11-6667A120E9E1}"/>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119" name="Rectangle: Rounded Corners 118">
                  <a:extLst>
                    <a:ext uri="{FF2B5EF4-FFF2-40B4-BE49-F238E27FC236}">
                      <a16:creationId xmlns:a16="http://schemas.microsoft.com/office/drawing/2014/main" id="{9E75D79F-2095-D162-49C6-71677CDAF25B}"/>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116" name="Oval 115">
                <a:extLst>
                  <a:ext uri="{FF2B5EF4-FFF2-40B4-BE49-F238E27FC236}">
                    <a16:creationId xmlns:a16="http://schemas.microsoft.com/office/drawing/2014/main" id="{5BC9C5C7-677E-3E9B-6C6D-C09D83006BC6}"/>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101" name="Group 100">
              <a:extLst>
                <a:ext uri="{FF2B5EF4-FFF2-40B4-BE49-F238E27FC236}">
                  <a16:creationId xmlns:a16="http://schemas.microsoft.com/office/drawing/2014/main" id="{DE032CF8-82FC-EA5D-2B6E-C3F7DA107DAD}"/>
                </a:ext>
              </a:extLst>
            </p:cNvPr>
            <p:cNvGrpSpPr/>
            <p:nvPr/>
          </p:nvGrpSpPr>
          <p:grpSpPr>
            <a:xfrm rot="5400000">
              <a:off x="7171927" y="2186320"/>
              <a:ext cx="655376" cy="1829984"/>
              <a:chOff x="5278972" y="1359616"/>
              <a:chExt cx="1475371" cy="4420926"/>
            </a:xfrm>
          </p:grpSpPr>
          <p:grpSp>
            <p:nvGrpSpPr>
              <p:cNvPr id="104" name="Group 103">
                <a:extLst>
                  <a:ext uri="{FF2B5EF4-FFF2-40B4-BE49-F238E27FC236}">
                    <a16:creationId xmlns:a16="http://schemas.microsoft.com/office/drawing/2014/main" id="{66C6CC0A-A31B-D0DB-1462-AF2D91D50F46}"/>
                  </a:ext>
                </a:extLst>
              </p:cNvPr>
              <p:cNvGrpSpPr/>
              <p:nvPr/>
            </p:nvGrpSpPr>
            <p:grpSpPr>
              <a:xfrm>
                <a:off x="5278972" y="1359616"/>
                <a:ext cx="1475371" cy="4420926"/>
                <a:chOff x="5278972" y="1359616"/>
                <a:chExt cx="1475371" cy="4420926"/>
              </a:xfrm>
            </p:grpSpPr>
            <p:grpSp>
              <p:nvGrpSpPr>
                <p:cNvPr id="106" name="Group 105">
                  <a:extLst>
                    <a:ext uri="{FF2B5EF4-FFF2-40B4-BE49-F238E27FC236}">
                      <a16:creationId xmlns:a16="http://schemas.microsoft.com/office/drawing/2014/main" id="{4A4870CE-6AA1-F379-0C2F-6AC60AD6F429}"/>
                    </a:ext>
                  </a:extLst>
                </p:cNvPr>
                <p:cNvGrpSpPr/>
                <p:nvPr/>
              </p:nvGrpSpPr>
              <p:grpSpPr>
                <a:xfrm>
                  <a:off x="5278972" y="1359616"/>
                  <a:ext cx="701805" cy="4420926"/>
                  <a:chOff x="5478448" y="1343770"/>
                  <a:chExt cx="701805" cy="4420926"/>
                </a:xfrm>
              </p:grpSpPr>
              <p:sp>
                <p:nvSpPr>
                  <p:cNvPr id="111" name="Oval 110">
                    <a:extLst>
                      <a:ext uri="{FF2B5EF4-FFF2-40B4-BE49-F238E27FC236}">
                        <a16:creationId xmlns:a16="http://schemas.microsoft.com/office/drawing/2014/main" id="{9A15D22D-B26D-D9D4-9FCA-E883EAD6CC6F}"/>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12" name="Rectangle: Rounded Corners 111">
                    <a:extLst>
                      <a:ext uri="{FF2B5EF4-FFF2-40B4-BE49-F238E27FC236}">
                        <a16:creationId xmlns:a16="http://schemas.microsoft.com/office/drawing/2014/main" id="{27B5C8B3-21CB-C16E-E3E9-490BC323B4A0}"/>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113" name="Rectangle: Rounded Corners 112">
                    <a:extLst>
                      <a:ext uri="{FF2B5EF4-FFF2-40B4-BE49-F238E27FC236}">
                        <a16:creationId xmlns:a16="http://schemas.microsoft.com/office/drawing/2014/main" id="{767259EB-00D1-FC2B-6CA2-5AED5D3CF4DD}"/>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107" name="Group 106">
                  <a:extLst>
                    <a:ext uri="{FF2B5EF4-FFF2-40B4-BE49-F238E27FC236}">
                      <a16:creationId xmlns:a16="http://schemas.microsoft.com/office/drawing/2014/main" id="{C5FE500E-A42E-0122-2D8E-277425BC3CDB}"/>
                    </a:ext>
                  </a:extLst>
                </p:cNvPr>
                <p:cNvGrpSpPr/>
                <p:nvPr/>
              </p:nvGrpSpPr>
              <p:grpSpPr>
                <a:xfrm flipH="1">
                  <a:off x="6026698" y="1359616"/>
                  <a:ext cx="727645" cy="4420926"/>
                  <a:chOff x="5478448" y="1343770"/>
                  <a:chExt cx="727645" cy="4420926"/>
                </a:xfrm>
              </p:grpSpPr>
              <p:sp>
                <p:nvSpPr>
                  <p:cNvPr id="108" name="Oval 107">
                    <a:extLst>
                      <a:ext uri="{FF2B5EF4-FFF2-40B4-BE49-F238E27FC236}">
                        <a16:creationId xmlns:a16="http://schemas.microsoft.com/office/drawing/2014/main" id="{A679BBA4-65CE-09AE-CC25-86493DE6342D}"/>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109" name="Rectangle: Rounded Corners 108">
                    <a:extLst>
                      <a:ext uri="{FF2B5EF4-FFF2-40B4-BE49-F238E27FC236}">
                        <a16:creationId xmlns:a16="http://schemas.microsoft.com/office/drawing/2014/main" id="{F059A216-71A3-42B6-86F8-C3B0CFB7B019}"/>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110" name="Rectangle: Rounded Corners 109">
                    <a:extLst>
                      <a:ext uri="{FF2B5EF4-FFF2-40B4-BE49-F238E27FC236}">
                        <a16:creationId xmlns:a16="http://schemas.microsoft.com/office/drawing/2014/main" id="{608A437B-0F76-C662-B3CF-58307ACA5B72}"/>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sp>
            <p:nvSpPr>
              <p:cNvPr id="105" name="Oval 104">
                <a:extLst>
                  <a:ext uri="{FF2B5EF4-FFF2-40B4-BE49-F238E27FC236}">
                    <a16:creationId xmlns:a16="http://schemas.microsoft.com/office/drawing/2014/main" id="{AFA0959C-EDE6-EE1C-9C0E-3F9A15EAEE37}"/>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sp>
          <p:nvSpPr>
            <p:cNvPr id="102" name="Rectangle: Rounded Corners 101">
              <a:extLst>
                <a:ext uri="{FF2B5EF4-FFF2-40B4-BE49-F238E27FC236}">
                  <a16:creationId xmlns:a16="http://schemas.microsoft.com/office/drawing/2014/main" id="{A77C2B51-BDB7-03F9-75B1-58DA29CFD0DA}"/>
                </a:ext>
              </a:extLst>
            </p:cNvPr>
            <p:cNvSpPr/>
            <p:nvPr/>
          </p:nvSpPr>
          <p:spPr>
            <a:xfrm>
              <a:off x="2061472" y="551981"/>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sp>
          <p:nvSpPr>
            <p:cNvPr id="103" name="Rectangle: Rounded Corners 102">
              <a:extLst>
                <a:ext uri="{FF2B5EF4-FFF2-40B4-BE49-F238E27FC236}">
                  <a16:creationId xmlns:a16="http://schemas.microsoft.com/office/drawing/2014/main" id="{B0822B96-7B2E-FAB7-0B97-6B74A1A8B840}"/>
                </a:ext>
              </a:extLst>
            </p:cNvPr>
            <p:cNvSpPr/>
            <p:nvPr/>
          </p:nvSpPr>
          <p:spPr>
            <a:xfrm>
              <a:off x="6392275" y="568607"/>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grpSp>
      <p:grpSp>
        <p:nvGrpSpPr>
          <p:cNvPr id="229" name="Group 228">
            <a:extLst>
              <a:ext uri="{FF2B5EF4-FFF2-40B4-BE49-F238E27FC236}">
                <a16:creationId xmlns:a16="http://schemas.microsoft.com/office/drawing/2014/main" id="{E36C0D5F-7F39-064C-79E3-DB9871B464F5}"/>
              </a:ext>
            </a:extLst>
          </p:cNvPr>
          <p:cNvGrpSpPr/>
          <p:nvPr/>
        </p:nvGrpSpPr>
        <p:grpSpPr>
          <a:xfrm>
            <a:off x="8231716" y="4318522"/>
            <a:ext cx="2678498" cy="2012425"/>
            <a:chOff x="2061472" y="551981"/>
            <a:chExt cx="7556637" cy="5770664"/>
          </a:xfrm>
        </p:grpSpPr>
        <p:grpSp>
          <p:nvGrpSpPr>
            <p:cNvPr id="230" name="Group 229">
              <a:extLst>
                <a:ext uri="{FF2B5EF4-FFF2-40B4-BE49-F238E27FC236}">
                  <a16:creationId xmlns:a16="http://schemas.microsoft.com/office/drawing/2014/main" id="{7E62FC7B-AC8C-563F-11C6-F91FE87D741E}"/>
                </a:ext>
              </a:extLst>
            </p:cNvPr>
            <p:cNvGrpSpPr/>
            <p:nvPr/>
          </p:nvGrpSpPr>
          <p:grpSpPr>
            <a:xfrm rot="5623418">
              <a:off x="2961191" y="3871259"/>
              <a:ext cx="287545" cy="1475670"/>
              <a:chOff x="5929339" y="1343770"/>
              <a:chExt cx="749757" cy="4420926"/>
            </a:xfrm>
          </p:grpSpPr>
          <p:sp>
            <p:nvSpPr>
              <p:cNvPr id="269" name="Oval 268">
                <a:extLst>
                  <a:ext uri="{FF2B5EF4-FFF2-40B4-BE49-F238E27FC236}">
                    <a16:creationId xmlns:a16="http://schemas.microsoft.com/office/drawing/2014/main" id="{DF2B3082-ACFA-CF7F-0077-79633E9EE8AF}"/>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70" name="Rectangle: Rounded Corners 269">
                <a:extLst>
                  <a:ext uri="{FF2B5EF4-FFF2-40B4-BE49-F238E27FC236}">
                    <a16:creationId xmlns:a16="http://schemas.microsoft.com/office/drawing/2014/main" id="{41A9A907-86D7-A01F-C34F-F4CF4B8D17E9}"/>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271" name="Rectangle: Rounded Corners 270">
                <a:extLst>
                  <a:ext uri="{FF2B5EF4-FFF2-40B4-BE49-F238E27FC236}">
                    <a16:creationId xmlns:a16="http://schemas.microsoft.com/office/drawing/2014/main" id="{D7D9AB89-2751-AD5F-35E0-85623C826B26}"/>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31" name="Group 230">
              <a:extLst>
                <a:ext uri="{FF2B5EF4-FFF2-40B4-BE49-F238E27FC236}">
                  <a16:creationId xmlns:a16="http://schemas.microsoft.com/office/drawing/2014/main" id="{2F62ACB4-E670-2181-253D-0BBCBDB2C1C0}"/>
                </a:ext>
              </a:extLst>
            </p:cNvPr>
            <p:cNvGrpSpPr/>
            <p:nvPr/>
          </p:nvGrpSpPr>
          <p:grpSpPr>
            <a:xfrm rot="5623418" flipH="1">
              <a:off x="2751011" y="965302"/>
              <a:ext cx="277900" cy="1475670"/>
              <a:chOff x="5986018" y="1343770"/>
              <a:chExt cx="724608" cy="4420926"/>
            </a:xfrm>
          </p:grpSpPr>
          <p:sp>
            <p:nvSpPr>
              <p:cNvPr id="266" name="Oval 265">
                <a:extLst>
                  <a:ext uri="{FF2B5EF4-FFF2-40B4-BE49-F238E27FC236}">
                    <a16:creationId xmlns:a16="http://schemas.microsoft.com/office/drawing/2014/main" id="{ED2E79C4-FD43-FC8E-FE4F-CF8F7C5732B1}"/>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67" name="Rectangle: Rounded Corners 266">
                <a:extLst>
                  <a:ext uri="{FF2B5EF4-FFF2-40B4-BE49-F238E27FC236}">
                    <a16:creationId xmlns:a16="http://schemas.microsoft.com/office/drawing/2014/main" id="{DA04C51B-E90E-1311-0118-017CA6623AB5}"/>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268" name="Rectangle: Rounded Corners 267">
                <a:extLst>
                  <a:ext uri="{FF2B5EF4-FFF2-40B4-BE49-F238E27FC236}">
                    <a16:creationId xmlns:a16="http://schemas.microsoft.com/office/drawing/2014/main" id="{198BA273-354C-3C87-7227-F8AC4CFAC51B}"/>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32" name="Group 231">
              <a:extLst>
                <a:ext uri="{FF2B5EF4-FFF2-40B4-BE49-F238E27FC236}">
                  <a16:creationId xmlns:a16="http://schemas.microsoft.com/office/drawing/2014/main" id="{3067E285-F623-101C-9102-CF5563C16198}"/>
                </a:ext>
              </a:extLst>
            </p:cNvPr>
            <p:cNvGrpSpPr/>
            <p:nvPr/>
          </p:nvGrpSpPr>
          <p:grpSpPr>
            <a:xfrm rot="5400000">
              <a:off x="8547762" y="964249"/>
              <a:ext cx="310710" cy="1829984"/>
              <a:chOff x="7193534" y="1343770"/>
              <a:chExt cx="699462" cy="4420926"/>
            </a:xfrm>
          </p:grpSpPr>
          <p:sp>
            <p:nvSpPr>
              <p:cNvPr id="263" name="Oval 262">
                <a:extLst>
                  <a:ext uri="{FF2B5EF4-FFF2-40B4-BE49-F238E27FC236}">
                    <a16:creationId xmlns:a16="http://schemas.microsoft.com/office/drawing/2014/main" id="{6E451BE1-4808-F5A6-A75E-01FA12F634F1}"/>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64" name="Rectangle: Rounded Corners 263">
                <a:extLst>
                  <a:ext uri="{FF2B5EF4-FFF2-40B4-BE49-F238E27FC236}">
                    <a16:creationId xmlns:a16="http://schemas.microsoft.com/office/drawing/2014/main" id="{E56BA552-93CC-71AB-3880-FF516A7B416F}"/>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265" name="Rectangle: Rounded Corners 264">
                <a:extLst>
                  <a:ext uri="{FF2B5EF4-FFF2-40B4-BE49-F238E27FC236}">
                    <a16:creationId xmlns:a16="http://schemas.microsoft.com/office/drawing/2014/main" id="{29185F7B-C7D2-030B-C27A-2A818C6F91C6}"/>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33" name="Group 232">
              <a:extLst>
                <a:ext uri="{FF2B5EF4-FFF2-40B4-BE49-F238E27FC236}">
                  <a16:creationId xmlns:a16="http://schemas.microsoft.com/office/drawing/2014/main" id="{875C4B82-607C-F15F-DB36-E0B9702F8AFB}"/>
                </a:ext>
              </a:extLst>
            </p:cNvPr>
            <p:cNvGrpSpPr/>
            <p:nvPr/>
          </p:nvGrpSpPr>
          <p:grpSpPr>
            <a:xfrm rot="5400000" flipH="1">
              <a:off x="8454899" y="4056410"/>
              <a:ext cx="330348" cy="1829984"/>
              <a:chOff x="7179340" y="1343770"/>
              <a:chExt cx="743670" cy="4420926"/>
            </a:xfrm>
          </p:grpSpPr>
          <p:sp>
            <p:nvSpPr>
              <p:cNvPr id="260" name="Oval 259">
                <a:extLst>
                  <a:ext uri="{FF2B5EF4-FFF2-40B4-BE49-F238E27FC236}">
                    <a16:creationId xmlns:a16="http://schemas.microsoft.com/office/drawing/2014/main" id="{80A322D6-B543-00E6-F51B-F0CAFB833826}"/>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61" name="Rectangle: Rounded Corners 260">
                <a:extLst>
                  <a:ext uri="{FF2B5EF4-FFF2-40B4-BE49-F238E27FC236}">
                    <a16:creationId xmlns:a16="http://schemas.microsoft.com/office/drawing/2014/main" id="{5206A2EA-64EB-9B58-0DEC-FAD4A4171FE7}"/>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262" name="Rectangle: Rounded Corners 261">
                <a:extLst>
                  <a:ext uri="{FF2B5EF4-FFF2-40B4-BE49-F238E27FC236}">
                    <a16:creationId xmlns:a16="http://schemas.microsoft.com/office/drawing/2014/main" id="{D7DD302B-4E41-5D9A-70C8-1DA2604D143A}"/>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34" name="Group 233">
              <a:extLst>
                <a:ext uri="{FF2B5EF4-FFF2-40B4-BE49-F238E27FC236}">
                  <a16:creationId xmlns:a16="http://schemas.microsoft.com/office/drawing/2014/main" id="{9B1D5473-5D21-BA20-7801-E66C4802D03F}"/>
                </a:ext>
              </a:extLst>
            </p:cNvPr>
            <p:cNvGrpSpPr/>
            <p:nvPr/>
          </p:nvGrpSpPr>
          <p:grpSpPr>
            <a:xfrm rot="5400000">
              <a:off x="4371287" y="1786210"/>
              <a:ext cx="228373" cy="1772550"/>
              <a:chOff x="7208260" y="1343770"/>
              <a:chExt cx="715267" cy="4420926"/>
            </a:xfrm>
          </p:grpSpPr>
          <p:sp>
            <p:nvSpPr>
              <p:cNvPr id="257" name="Oval 256">
                <a:extLst>
                  <a:ext uri="{FF2B5EF4-FFF2-40B4-BE49-F238E27FC236}">
                    <a16:creationId xmlns:a16="http://schemas.microsoft.com/office/drawing/2014/main" id="{01AEE356-AD5F-9026-6BB9-25707110D676}"/>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58" name="Rectangle: Rounded Corners 257">
                <a:extLst>
                  <a:ext uri="{FF2B5EF4-FFF2-40B4-BE49-F238E27FC236}">
                    <a16:creationId xmlns:a16="http://schemas.microsoft.com/office/drawing/2014/main" id="{98C2439E-946E-460B-890D-185D8A97199E}"/>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259" name="Rectangle: Rounded Corners 258">
                <a:extLst>
                  <a:ext uri="{FF2B5EF4-FFF2-40B4-BE49-F238E27FC236}">
                    <a16:creationId xmlns:a16="http://schemas.microsoft.com/office/drawing/2014/main" id="{46863ABD-9572-219E-8723-150E8ADF8446}"/>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235" name="Group 234">
              <a:extLst>
                <a:ext uri="{FF2B5EF4-FFF2-40B4-BE49-F238E27FC236}">
                  <a16:creationId xmlns:a16="http://schemas.microsoft.com/office/drawing/2014/main" id="{52032410-EF4D-EE49-0A24-9825A4A80565}"/>
                </a:ext>
              </a:extLst>
            </p:cNvPr>
            <p:cNvGrpSpPr/>
            <p:nvPr/>
          </p:nvGrpSpPr>
          <p:grpSpPr>
            <a:xfrm rot="5400000" flipH="1">
              <a:off x="4408082" y="3071599"/>
              <a:ext cx="226909" cy="1772550"/>
              <a:chOff x="7202680" y="1343770"/>
              <a:chExt cx="710683" cy="4420926"/>
            </a:xfrm>
          </p:grpSpPr>
          <p:sp>
            <p:nvSpPr>
              <p:cNvPr id="254" name="Oval 253">
                <a:extLst>
                  <a:ext uri="{FF2B5EF4-FFF2-40B4-BE49-F238E27FC236}">
                    <a16:creationId xmlns:a16="http://schemas.microsoft.com/office/drawing/2014/main" id="{C49CAEA7-2F52-32F3-1925-DD05CB5DA843}"/>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55" name="Rectangle: Rounded Corners 254">
                <a:extLst>
                  <a:ext uri="{FF2B5EF4-FFF2-40B4-BE49-F238E27FC236}">
                    <a16:creationId xmlns:a16="http://schemas.microsoft.com/office/drawing/2014/main" id="{033AF049-FC18-C51F-9F26-6725767FE70E}"/>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256" name="Rectangle: Rounded Corners 255">
                <a:extLst>
                  <a:ext uri="{FF2B5EF4-FFF2-40B4-BE49-F238E27FC236}">
                    <a16:creationId xmlns:a16="http://schemas.microsoft.com/office/drawing/2014/main" id="{8986F53F-C189-0B92-87A4-F230195EDD04}"/>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236" name="Group 235">
              <a:extLst>
                <a:ext uri="{FF2B5EF4-FFF2-40B4-BE49-F238E27FC236}">
                  <a16:creationId xmlns:a16="http://schemas.microsoft.com/office/drawing/2014/main" id="{FBC9339A-FB9C-911E-8D5E-A1FD8E0B929F}"/>
                </a:ext>
              </a:extLst>
            </p:cNvPr>
            <p:cNvGrpSpPr/>
            <p:nvPr/>
          </p:nvGrpSpPr>
          <p:grpSpPr>
            <a:xfrm rot="5400000">
              <a:off x="6957389" y="824233"/>
              <a:ext cx="311749" cy="1829984"/>
              <a:chOff x="5478448" y="1343770"/>
              <a:chExt cx="701805" cy="4420926"/>
            </a:xfrm>
          </p:grpSpPr>
          <p:sp>
            <p:nvSpPr>
              <p:cNvPr id="251" name="Oval 250">
                <a:extLst>
                  <a:ext uri="{FF2B5EF4-FFF2-40B4-BE49-F238E27FC236}">
                    <a16:creationId xmlns:a16="http://schemas.microsoft.com/office/drawing/2014/main" id="{9B44F230-7511-C63C-3D9D-F2EBCCEF095B}"/>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52" name="Rectangle: Rounded Corners 251">
                <a:extLst>
                  <a:ext uri="{FF2B5EF4-FFF2-40B4-BE49-F238E27FC236}">
                    <a16:creationId xmlns:a16="http://schemas.microsoft.com/office/drawing/2014/main" id="{455856B5-AFD2-7E53-451F-11D392C55485}"/>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253" name="Rectangle: Rounded Corners 252">
                <a:extLst>
                  <a:ext uri="{FF2B5EF4-FFF2-40B4-BE49-F238E27FC236}">
                    <a16:creationId xmlns:a16="http://schemas.microsoft.com/office/drawing/2014/main" id="{C2AF70BD-113D-0E92-DB07-8CEB46B4048A}"/>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237" name="Group 236">
              <a:extLst>
                <a:ext uri="{FF2B5EF4-FFF2-40B4-BE49-F238E27FC236}">
                  <a16:creationId xmlns:a16="http://schemas.microsoft.com/office/drawing/2014/main" id="{6CF26154-A4BF-7F0C-BEC7-43A07D4450D4}"/>
                </a:ext>
              </a:extLst>
            </p:cNvPr>
            <p:cNvGrpSpPr/>
            <p:nvPr/>
          </p:nvGrpSpPr>
          <p:grpSpPr>
            <a:xfrm rot="5400000" flipH="1">
              <a:off x="7044828" y="4367260"/>
              <a:ext cx="323228" cy="1829984"/>
              <a:chOff x="5478448" y="1343770"/>
              <a:chExt cx="727645" cy="4420926"/>
            </a:xfrm>
          </p:grpSpPr>
          <p:sp>
            <p:nvSpPr>
              <p:cNvPr id="248" name="Oval 247">
                <a:extLst>
                  <a:ext uri="{FF2B5EF4-FFF2-40B4-BE49-F238E27FC236}">
                    <a16:creationId xmlns:a16="http://schemas.microsoft.com/office/drawing/2014/main" id="{6535FCA4-4AAA-1FF2-FACF-EE24BD3D326E}"/>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9" name="Rectangle: Rounded Corners 248">
                <a:extLst>
                  <a:ext uri="{FF2B5EF4-FFF2-40B4-BE49-F238E27FC236}">
                    <a16:creationId xmlns:a16="http://schemas.microsoft.com/office/drawing/2014/main" id="{056C32E9-8222-CC3B-D9F0-08AC62A7277E}"/>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250" name="Rectangle: Rounded Corners 249">
                <a:extLst>
                  <a:ext uri="{FF2B5EF4-FFF2-40B4-BE49-F238E27FC236}">
                    <a16:creationId xmlns:a16="http://schemas.microsoft.com/office/drawing/2014/main" id="{7E1066F0-CEA7-2745-6776-91036797D4C7}"/>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238" name="Rectangle: Rounded Corners 237">
              <a:extLst>
                <a:ext uri="{FF2B5EF4-FFF2-40B4-BE49-F238E27FC236}">
                  <a16:creationId xmlns:a16="http://schemas.microsoft.com/office/drawing/2014/main" id="{BCF73D7E-9898-4E2D-1F23-5118F23FB871}"/>
                </a:ext>
              </a:extLst>
            </p:cNvPr>
            <p:cNvSpPr/>
            <p:nvPr/>
          </p:nvSpPr>
          <p:spPr>
            <a:xfrm>
              <a:off x="2061472" y="551981"/>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sp>
          <p:nvSpPr>
            <p:cNvPr id="239" name="Rectangle: Rounded Corners 238">
              <a:extLst>
                <a:ext uri="{FF2B5EF4-FFF2-40B4-BE49-F238E27FC236}">
                  <a16:creationId xmlns:a16="http://schemas.microsoft.com/office/drawing/2014/main" id="{E688C7B4-CA52-155D-8054-6F031ECD58BB}"/>
                </a:ext>
              </a:extLst>
            </p:cNvPr>
            <p:cNvSpPr/>
            <p:nvPr/>
          </p:nvSpPr>
          <p:spPr>
            <a:xfrm>
              <a:off x="6110054" y="568607"/>
              <a:ext cx="3508055" cy="5754038"/>
            </a:xfrm>
            <a:custGeom>
              <a:avLst/>
              <a:gdLst>
                <a:gd name="csX0" fmla="*/ 0 w 3508055"/>
                <a:gd name="csY0" fmla="*/ 584688 h 5754038"/>
                <a:gd name="csX1" fmla="*/ 584688 w 3508055"/>
                <a:gd name="csY1" fmla="*/ 0 h 5754038"/>
                <a:gd name="csX2" fmla="*/ 1145971 w 3508055"/>
                <a:gd name="csY2" fmla="*/ 0 h 5754038"/>
                <a:gd name="csX3" fmla="*/ 1730641 w 3508055"/>
                <a:gd name="csY3" fmla="*/ 0 h 5754038"/>
                <a:gd name="csX4" fmla="*/ 2291924 w 3508055"/>
                <a:gd name="csY4" fmla="*/ 0 h 5754038"/>
                <a:gd name="csX5" fmla="*/ 2923367 w 3508055"/>
                <a:gd name="csY5" fmla="*/ 0 h 5754038"/>
                <a:gd name="csX6" fmla="*/ 3508055 w 3508055"/>
                <a:gd name="csY6" fmla="*/ 584688 h 5754038"/>
                <a:gd name="csX7" fmla="*/ 3508055 w 3508055"/>
                <a:gd name="csY7" fmla="*/ 1147946 h 5754038"/>
                <a:gd name="csX8" fmla="*/ 3508055 w 3508055"/>
                <a:gd name="csY8" fmla="*/ 1711205 h 5754038"/>
                <a:gd name="csX9" fmla="*/ 3508055 w 3508055"/>
                <a:gd name="csY9" fmla="*/ 2320310 h 5754038"/>
                <a:gd name="csX10" fmla="*/ 3508055 w 3508055"/>
                <a:gd name="csY10" fmla="*/ 2837722 h 5754038"/>
                <a:gd name="csX11" fmla="*/ 3508055 w 3508055"/>
                <a:gd name="csY11" fmla="*/ 3584367 h 5754038"/>
                <a:gd name="csX12" fmla="*/ 3508055 w 3508055"/>
                <a:gd name="csY12" fmla="*/ 4285165 h 5754038"/>
                <a:gd name="csX13" fmla="*/ 3508055 w 3508055"/>
                <a:gd name="csY13" fmla="*/ 5169350 h 5754038"/>
                <a:gd name="csX14" fmla="*/ 2923367 w 3508055"/>
                <a:gd name="csY14" fmla="*/ 5754038 h 5754038"/>
                <a:gd name="csX15" fmla="*/ 2362084 w 3508055"/>
                <a:gd name="csY15" fmla="*/ 5754038 h 5754038"/>
                <a:gd name="csX16" fmla="*/ 1777414 w 3508055"/>
                <a:gd name="csY16" fmla="*/ 5754038 h 5754038"/>
                <a:gd name="csX17" fmla="*/ 1216131 w 3508055"/>
                <a:gd name="csY17" fmla="*/ 5754038 h 5754038"/>
                <a:gd name="csX18" fmla="*/ 584688 w 3508055"/>
                <a:gd name="csY18" fmla="*/ 5754038 h 5754038"/>
                <a:gd name="csX19" fmla="*/ 0 w 3508055"/>
                <a:gd name="csY19" fmla="*/ 5169350 h 5754038"/>
                <a:gd name="csX20" fmla="*/ 0 w 3508055"/>
                <a:gd name="csY20" fmla="*/ 4560245 h 5754038"/>
                <a:gd name="csX21" fmla="*/ 0 w 3508055"/>
                <a:gd name="csY21" fmla="*/ 4042833 h 5754038"/>
                <a:gd name="csX22" fmla="*/ 0 w 3508055"/>
                <a:gd name="csY22" fmla="*/ 3387881 h 5754038"/>
                <a:gd name="csX23" fmla="*/ 0 w 3508055"/>
                <a:gd name="csY23" fmla="*/ 2870469 h 5754038"/>
                <a:gd name="csX24" fmla="*/ 0 w 3508055"/>
                <a:gd name="csY24" fmla="*/ 2169671 h 5754038"/>
                <a:gd name="csX25" fmla="*/ 0 w 3508055"/>
                <a:gd name="csY25" fmla="*/ 1514719 h 5754038"/>
                <a:gd name="csX26" fmla="*/ 0 w 3508055"/>
                <a:gd name="csY26" fmla="*/ 584688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08055" h="5754038" extrusionOk="0">
                  <a:moveTo>
                    <a:pt x="0" y="584688"/>
                  </a:moveTo>
                  <a:cubicBezTo>
                    <a:pt x="-67508" y="297900"/>
                    <a:pt x="273947" y="-23284"/>
                    <a:pt x="584688" y="0"/>
                  </a:cubicBezTo>
                  <a:cubicBezTo>
                    <a:pt x="759056" y="-10952"/>
                    <a:pt x="976718" y="-19432"/>
                    <a:pt x="1145971" y="0"/>
                  </a:cubicBezTo>
                  <a:cubicBezTo>
                    <a:pt x="1315224" y="19432"/>
                    <a:pt x="1602577" y="5147"/>
                    <a:pt x="1730641" y="0"/>
                  </a:cubicBezTo>
                  <a:cubicBezTo>
                    <a:pt x="1858705" y="-5147"/>
                    <a:pt x="2152290" y="20954"/>
                    <a:pt x="2291924" y="0"/>
                  </a:cubicBezTo>
                  <a:cubicBezTo>
                    <a:pt x="2431558" y="-20954"/>
                    <a:pt x="2615966" y="15107"/>
                    <a:pt x="2923367" y="0"/>
                  </a:cubicBezTo>
                  <a:cubicBezTo>
                    <a:pt x="3270873" y="41998"/>
                    <a:pt x="3517564" y="256309"/>
                    <a:pt x="3508055" y="584688"/>
                  </a:cubicBezTo>
                  <a:cubicBezTo>
                    <a:pt x="3502087" y="860051"/>
                    <a:pt x="3507325" y="868152"/>
                    <a:pt x="3508055" y="1147946"/>
                  </a:cubicBezTo>
                  <a:cubicBezTo>
                    <a:pt x="3508785" y="1427740"/>
                    <a:pt x="3534827" y="1493279"/>
                    <a:pt x="3508055" y="1711205"/>
                  </a:cubicBezTo>
                  <a:cubicBezTo>
                    <a:pt x="3481283" y="1929131"/>
                    <a:pt x="3497625" y="2050929"/>
                    <a:pt x="3508055" y="2320310"/>
                  </a:cubicBezTo>
                  <a:cubicBezTo>
                    <a:pt x="3518485" y="2589691"/>
                    <a:pt x="3509578" y="2728642"/>
                    <a:pt x="3508055" y="2837722"/>
                  </a:cubicBezTo>
                  <a:cubicBezTo>
                    <a:pt x="3506532" y="2946802"/>
                    <a:pt x="3522850" y="3345041"/>
                    <a:pt x="3508055" y="3584367"/>
                  </a:cubicBezTo>
                  <a:cubicBezTo>
                    <a:pt x="3493260" y="3823694"/>
                    <a:pt x="3494426" y="4031608"/>
                    <a:pt x="3508055" y="4285165"/>
                  </a:cubicBezTo>
                  <a:cubicBezTo>
                    <a:pt x="3521684" y="4538722"/>
                    <a:pt x="3514519" y="4805240"/>
                    <a:pt x="3508055" y="5169350"/>
                  </a:cubicBezTo>
                  <a:cubicBezTo>
                    <a:pt x="3500856" y="5454200"/>
                    <a:pt x="3226637" y="5740782"/>
                    <a:pt x="2923367" y="5754038"/>
                  </a:cubicBezTo>
                  <a:cubicBezTo>
                    <a:pt x="2755084" y="5734059"/>
                    <a:pt x="2591730" y="5753936"/>
                    <a:pt x="2362084" y="5754038"/>
                  </a:cubicBezTo>
                  <a:cubicBezTo>
                    <a:pt x="2132438" y="5754140"/>
                    <a:pt x="1921614" y="5739383"/>
                    <a:pt x="1777414" y="5754038"/>
                  </a:cubicBezTo>
                  <a:cubicBezTo>
                    <a:pt x="1633214" y="5768694"/>
                    <a:pt x="1402287" y="5731884"/>
                    <a:pt x="1216131" y="5754038"/>
                  </a:cubicBezTo>
                  <a:cubicBezTo>
                    <a:pt x="1029975" y="5776192"/>
                    <a:pt x="735619" y="5725497"/>
                    <a:pt x="584688" y="5754038"/>
                  </a:cubicBezTo>
                  <a:cubicBezTo>
                    <a:pt x="254000" y="5769090"/>
                    <a:pt x="-57188" y="5477426"/>
                    <a:pt x="0" y="5169350"/>
                  </a:cubicBezTo>
                  <a:cubicBezTo>
                    <a:pt x="-24849" y="4880890"/>
                    <a:pt x="-10000" y="4743781"/>
                    <a:pt x="0" y="4560245"/>
                  </a:cubicBezTo>
                  <a:cubicBezTo>
                    <a:pt x="10000" y="4376710"/>
                    <a:pt x="23698" y="4198827"/>
                    <a:pt x="0" y="4042833"/>
                  </a:cubicBezTo>
                  <a:cubicBezTo>
                    <a:pt x="-23698" y="3886839"/>
                    <a:pt x="14428" y="3668121"/>
                    <a:pt x="0" y="3387881"/>
                  </a:cubicBezTo>
                  <a:cubicBezTo>
                    <a:pt x="-14428" y="3107641"/>
                    <a:pt x="-3647" y="3108227"/>
                    <a:pt x="0" y="2870469"/>
                  </a:cubicBezTo>
                  <a:cubicBezTo>
                    <a:pt x="3647" y="2632711"/>
                    <a:pt x="26815" y="2349065"/>
                    <a:pt x="0" y="2169671"/>
                  </a:cubicBezTo>
                  <a:cubicBezTo>
                    <a:pt x="-26815" y="1990277"/>
                    <a:pt x="22973" y="1729335"/>
                    <a:pt x="0" y="1514719"/>
                  </a:cubicBezTo>
                  <a:cubicBezTo>
                    <a:pt x="-22973" y="1300103"/>
                    <a:pt x="17916" y="914317"/>
                    <a:pt x="0" y="584688"/>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sp>
          <p:nvSpPr>
            <p:cNvPr id="240" name="Free-form: Shape 239">
              <a:extLst>
                <a:ext uri="{FF2B5EF4-FFF2-40B4-BE49-F238E27FC236}">
                  <a16:creationId xmlns:a16="http://schemas.microsoft.com/office/drawing/2014/main" id="{6584DB0C-E757-A2F0-E07E-35843817C976}"/>
                </a:ext>
              </a:extLst>
            </p:cNvPr>
            <p:cNvSpPr/>
            <p:nvPr/>
          </p:nvSpPr>
          <p:spPr>
            <a:xfrm>
              <a:off x="3773978" y="931025"/>
              <a:ext cx="881149" cy="1745673"/>
            </a:xfrm>
            <a:custGeom>
              <a:avLst/>
              <a:gdLst>
                <a:gd name="csX0" fmla="*/ 0 w 881149"/>
                <a:gd name="csY0" fmla="*/ 0 h 1745673"/>
                <a:gd name="csX1" fmla="*/ 149629 w 881149"/>
                <a:gd name="csY1" fmla="*/ 74815 h 1745673"/>
                <a:gd name="csX2" fmla="*/ 473826 w 881149"/>
                <a:gd name="csY2" fmla="*/ 540328 h 1745673"/>
                <a:gd name="csX3" fmla="*/ 548640 w 881149"/>
                <a:gd name="csY3" fmla="*/ 831273 h 1745673"/>
                <a:gd name="csX4" fmla="*/ 598517 w 881149"/>
                <a:gd name="csY4" fmla="*/ 980902 h 1745673"/>
                <a:gd name="csX5" fmla="*/ 615142 w 881149"/>
                <a:gd name="csY5" fmla="*/ 1039091 h 1745673"/>
                <a:gd name="csX6" fmla="*/ 640080 w 881149"/>
                <a:gd name="csY6" fmla="*/ 1105593 h 1745673"/>
                <a:gd name="csX7" fmla="*/ 681644 w 881149"/>
                <a:gd name="csY7" fmla="*/ 1255222 h 1745673"/>
                <a:gd name="csX8" fmla="*/ 731520 w 881149"/>
                <a:gd name="csY8" fmla="*/ 1346662 h 1745673"/>
                <a:gd name="csX9" fmla="*/ 814647 w 881149"/>
                <a:gd name="csY9" fmla="*/ 1429790 h 1745673"/>
                <a:gd name="csX10" fmla="*/ 864524 w 881149"/>
                <a:gd name="csY10" fmla="*/ 1512917 h 1745673"/>
                <a:gd name="csX11" fmla="*/ 872837 w 881149"/>
                <a:gd name="csY11" fmla="*/ 1546168 h 1745673"/>
                <a:gd name="csX12" fmla="*/ 881149 w 881149"/>
                <a:gd name="csY12" fmla="*/ 1745673 h 17456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81149" h="1745673">
                  <a:moveTo>
                    <a:pt x="0" y="0"/>
                  </a:moveTo>
                  <a:cubicBezTo>
                    <a:pt x="49876" y="24938"/>
                    <a:pt x="108072" y="37632"/>
                    <a:pt x="149629" y="74815"/>
                  </a:cubicBezTo>
                  <a:cubicBezTo>
                    <a:pt x="268319" y="181012"/>
                    <a:pt x="395021" y="411751"/>
                    <a:pt x="473826" y="540328"/>
                  </a:cubicBezTo>
                  <a:cubicBezTo>
                    <a:pt x="498764" y="637310"/>
                    <a:pt x="521370" y="734921"/>
                    <a:pt x="548640" y="831273"/>
                  </a:cubicBezTo>
                  <a:cubicBezTo>
                    <a:pt x="562957" y="881860"/>
                    <a:pt x="582494" y="930829"/>
                    <a:pt x="598517" y="980902"/>
                  </a:cubicBezTo>
                  <a:cubicBezTo>
                    <a:pt x="604665" y="1000115"/>
                    <a:pt x="608763" y="1019954"/>
                    <a:pt x="615142" y="1039091"/>
                  </a:cubicBezTo>
                  <a:cubicBezTo>
                    <a:pt x="622628" y="1061551"/>
                    <a:pt x="633744" y="1082782"/>
                    <a:pt x="640080" y="1105593"/>
                  </a:cubicBezTo>
                  <a:cubicBezTo>
                    <a:pt x="665821" y="1198259"/>
                    <a:pt x="643038" y="1173719"/>
                    <a:pt x="681644" y="1255222"/>
                  </a:cubicBezTo>
                  <a:cubicBezTo>
                    <a:pt x="696507" y="1286599"/>
                    <a:pt x="710479" y="1319045"/>
                    <a:pt x="731520" y="1346662"/>
                  </a:cubicBezTo>
                  <a:cubicBezTo>
                    <a:pt x="755269" y="1377832"/>
                    <a:pt x="797122" y="1394741"/>
                    <a:pt x="814647" y="1429790"/>
                  </a:cubicBezTo>
                  <a:cubicBezTo>
                    <a:pt x="845782" y="1492058"/>
                    <a:pt x="828433" y="1464796"/>
                    <a:pt x="864524" y="1512917"/>
                  </a:cubicBezTo>
                  <a:cubicBezTo>
                    <a:pt x="867295" y="1524001"/>
                    <a:pt x="872023" y="1534772"/>
                    <a:pt x="872837" y="1546168"/>
                  </a:cubicBezTo>
                  <a:cubicBezTo>
                    <a:pt x="877579" y="1612558"/>
                    <a:pt x="881149" y="1745673"/>
                    <a:pt x="881149" y="174567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1" name="Free-form: Shape 240">
              <a:extLst>
                <a:ext uri="{FF2B5EF4-FFF2-40B4-BE49-F238E27FC236}">
                  <a16:creationId xmlns:a16="http://schemas.microsoft.com/office/drawing/2014/main" id="{51288D05-E2D2-366D-DA6C-341D1081EBC2}"/>
                </a:ext>
              </a:extLst>
            </p:cNvPr>
            <p:cNvSpPr/>
            <p:nvPr/>
          </p:nvSpPr>
          <p:spPr>
            <a:xfrm>
              <a:off x="3183775" y="4530436"/>
              <a:ext cx="798032" cy="1321724"/>
            </a:xfrm>
            <a:custGeom>
              <a:avLst/>
              <a:gdLst>
                <a:gd name="csX0" fmla="*/ 0 w 798032"/>
                <a:gd name="csY0" fmla="*/ 0 h 1321724"/>
                <a:gd name="csX1" fmla="*/ 66501 w 798032"/>
                <a:gd name="csY1" fmla="*/ 290946 h 1321724"/>
                <a:gd name="csX2" fmla="*/ 74814 w 798032"/>
                <a:gd name="csY2" fmla="*/ 365760 h 1321724"/>
                <a:gd name="csX3" fmla="*/ 91440 w 798032"/>
                <a:gd name="csY3" fmla="*/ 399011 h 1321724"/>
                <a:gd name="csX4" fmla="*/ 99752 w 798032"/>
                <a:gd name="csY4" fmla="*/ 440575 h 1321724"/>
                <a:gd name="csX5" fmla="*/ 124690 w 798032"/>
                <a:gd name="csY5" fmla="*/ 498764 h 1321724"/>
                <a:gd name="csX6" fmla="*/ 191192 w 798032"/>
                <a:gd name="csY6" fmla="*/ 656706 h 1321724"/>
                <a:gd name="csX7" fmla="*/ 332509 w 798032"/>
                <a:gd name="csY7" fmla="*/ 764771 h 1321724"/>
                <a:gd name="csX8" fmla="*/ 382385 w 798032"/>
                <a:gd name="csY8" fmla="*/ 781397 h 1321724"/>
                <a:gd name="csX9" fmla="*/ 490450 w 798032"/>
                <a:gd name="csY9" fmla="*/ 872837 h 1321724"/>
                <a:gd name="csX10" fmla="*/ 548640 w 798032"/>
                <a:gd name="csY10" fmla="*/ 914400 h 1321724"/>
                <a:gd name="csX11" fmla="*/ 623454 w 798032"/>
                <a:gd name="csY11" fmla="*/ 997528 h 1321724"/>
                <a:gd name="csX12" fmla="*/ 681643 w 798032"/>
                <a:gd name="csY12" fmla="*/ 1055717 h 1321724"/>
                <a:gd name="csX13" fmla="*/ 748145 w 798032"/>
                <a:gd name="csY13" fmla="*/ 1105593 h 1321724"/>
                <a:gd name="csX14" fmla="*/ 756458 w 798032"/>
                <a:gd name="csY14" fmla="*/ 1138844 h 1321724"/>
                <a:gd name="csX15" fmla="*/ 773083 w 798032"/>
                <a:gd name="csY15" fmla="*/ 1163782 h 1321724"/>
                <a:gd name="csX16" fmla="*/ 789709 w 798032"/>
                <a:gd name="csY16" fmla="*/ 1280160 h 1321724"/>
                <a:gd name="csX17" fmla="*/ 798021 w 798032"/>
                <a:gd name="csY17" fmla="*/ 1321724 h 1321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798032" h="1321724">
                  <a:moveTo>
                    <a:pt x="0" y="0"/>
                  </a:moveTo>
                  <a:cubicBezTo>
                    <a:pt x="33010" y="198062"/>
                    <a:pt x="10671" y="101119"/>
                    <a:pt x="66501" y="290946"/>
                  </a:cubicBezTo>
                  <a:cubicBezTo>
                    <a:pt x="69272" y="315884"/>
                    <a:pt x="69172" y="341311"/>
                    <a:pt x="74814" y="365760"/>
                  </a:cubicBezTo>
                  <a:cubicBezTo>
                    <a:pt x="77601" y="377835"/>
                    <a:pt x="87521" y="387255"/>
                    <a:pt x="91440" y="399011"/>
                  </a:cubicBezTo>
                  <a:cubicBezTo>
                    <a:pt x="95908" y="412415"/>
                    <a:pt x="95284" y="427171"/>
                    <a:pt x="99752" y="440575"/>
                  </a:cubicBezTo>
                  <a:cubicBezTo>
                    <a:pt x="106425" y="460595"/>
                    <a:pt x="116853" y="479171"/>
                    <a:pt x="124690" y="498764"/>
                  </a:cubicBezTo>
                  <a:cubicBezTo>
                    <a:pt x="142076" y="542228"/>
                    <a:pt x="167140" y="620628"/>
                    <a:pt x="191192" y="656706"/>
                  </a:cubicBezTo>
                  <a:cubicBezTo>
                    <a:pt x="222659" y="703906"/>
                    <a:pt x="284257" y="740645"/>
                    <a:pt x="332509" y="764771"/>
                  </a:cubicBezTo>
                  <a:cubicBezTo>
                    <a:pt x="348184" y="772608"/>
                    <a:pt x="365760" y="775855"/>
                    <a:pt x="382385" y="781397"/>
                  </a:cubicBezTo>
                  <a:cubicBezTo>
                    <a:pt x="418407" y="811877"/>
                    <a:pt x="452052" y="845411"/>
                    <a:pt x="490450" y="872837"/>
                  </a:cubicBezTo>
                  <a:cubicBezTo>
                    <a:pt x="509847" y="886691"/>
                    <a:pt x="530328" y="899140"/>
                    <a:pt x="548640" y="914400"/>
                  </a:cubicBezTo>
                  <a:cubicBezTo>
                    <a:pt x="598760" y="956166"/>
                    <a:pt x="581575" y="951842"/>
                    <a:pt x="623454" y="997528"/>
                  </a:cubicBezTo>
                  <a:cubicBezTo>
                    <a:pt x="641989" y="1017749"/>
                    <a:pt x="660570" y="1038156"/>
                    <a:pt x="681643" y="1055717"/>
                  </a:cubicBezTo>
                  <a:cubicBezTo>
                    <a:pt x="805589" y="1159005"/>
                    <a:pt x="659176" y="1016624"/>
                    <a:pt x="748145" y="1105593"/>
                  </a:cubicBezTo>
                  <a:cubicBezTo>
                    <a:pt x="750916" y="1116677"/>
                    <a:pt x="751958" y="1128343"/>
                    <a:pt x="756458" y="1138844"/>
                  </a:cubicBezTo>
                  <a:cubicBezTo>
                    <a:pt x="760393" y="1148027"/>
                    <a:pt x="769924" y="1154304"/>
                    <a:pt x="773083" y="1163782"/>
                  </a:cubicBezTo>
                  <a:cubicBezTo>
                    <a:pt x="778316" y="1179480"/>
                    <a:pt x="788256" y="1271441"/>
                    <a:pt x="789709" y="1280160"/>
                  </a:cubicBezTo>
                  <a:cubicBezTo>
                    <a:pt x="798693" y="1334065"/>
                    <a:pt x="798021" y="1297629"/>
                    <a:pt x="798021" y="1321724"/>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2" name="Free-form: Shape 241">
              <a:extLst>
                <a:ext uri="{FF2B5EF4-FFF2-40B4-BE49-F238E27FC236}">
                  <a16:creationId xmlns:a16="http://schemas.microsoft.com/office/drawing/2014/main" id="{9D67B1B3-E66D-23F7-560B-5D4473A9E095}"/>
                </a:ext>
              </a:extLst>
            </p:cNvPr>
            <p:cNvSpPr/>
            <p:nvPr/>
          </p:nvSpPr>
          <p:spPr>
            <a:xfrm>
              <a:off x="3981796" y="3890356"/>
              <a:ext cx="856211" cy="1878677"/>
            </a:xfrm>
            <a:custGeom>
              <a:avLst/>
              <a:gdLst>
                <a:gd name="csX0" fmla="*/ 856211 w 856211"/>
                <a:gd name="csY0" fmla="*/ 0 h 1878677"/>
                <a:gd name="csX1" fmla="*/ 781397 w 856211"/>
                <a:gd name="csY1" fmla="*/ 207819 h 1878677"/>
                <a:gd name="csX2" fmla="*/ 748146 w 856211"/>
                <a:gd name="csY2" fmla="*/ 415637 h 1878677"/>
                <a:gd name="csX3" fmla="*/ 723208 w 856211"/>
                <a:gd name="csY3" fmla="*/ 548640 h 1878677"/>
                <a:gd name="csX4" fmla="*/ 656706 w 856211"/>
                <a:gd name="csY4" fmla="*/ 856211 h 1878677"/>
                <a:gd name="csX5" fmla="*/ 623455 w 856211"/>
                <a:gd name="csY5" fmla="*/ 1105593 h 1878677"/>
                <a:gd name="csX6" fmla="*/ 606829 w 856211"/>
                <a:gd name="csY6" fmla="*/ 1155469 h 1878677"/>
                <a:gd name="csX7" fmla="*/ 473826 w 856211"/>
                <a:gd name="csY7" fmla="*/ 1280160 h 1878677"/>
                <a:gd name="csX8" fmla="*/ 340822 w 856211"/>
                <a:gd name="csY8" fmla="*/ 1454728 h 1878677"/>
                <a:gd name="csX9" fmla="*/ 282633 w 856211"/>
                <a:gd name="csY9" fmla="*/ 1529542 h 1878677"/>
                <a:gd name="csX10" fmla="*/ 224444 w 856211"/>
                <a:gd name="csY10" fmla="*/ 1596044 h 1878677"/>
                <a:gd name="csX11" fmla="*/ 216131 w 856211"/>
                <a:gd name="csY11" fmla="*/ 1620982 h 1878677"/>
                <a:gd name="csX12" fmla="*/ 74815 w 856211"/>
                <a:gd name="csY12" fmla="*/ 1745673 h 1878677"/>
                <a:gd name="csX13" fmla="*/ 58189 w 856211"/>
                <a:gd name="csY13" fmla="*/ 1770611 h 1878677"/>
                <a:gd name="csX14" fmla="*/ 24939 w 856211"/>
                <a:gd name="csY14" fmla="*/ 1812175 h 1878677"/>
                <a:gd name="csX15" fmla="*/ 8313 w 856211"/>
                <a:gd name="csY15" fmla="*/ 1862051 h 1878677"/>
                <a:gd name="csX16" fmla="*/ 0 w 856211"/>
                <a:gd name="csY16" fmla="*/ 1878677 h 18786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56211" h="1878677">
                  <a:moveTo>
                    <a:pt x="856211" y="0"/>
                  </a:moveTo>
                  <a:cubicBezTo>
                    <a:pt x="830221" y="64977"/>
                    <a:pt x="795564" y="149863"/>
                    <a:pt x="781397" y="207819"/>
                  </a:cubicBezTo>
                  <a:cubicBezTo>
                    <a:pt x="764739" y="275966"/>
                    <a:pt x="759953" y="346484"/>
                    <a:pt x="748146" y="415637"/>
                  </a:cubicBezTo>
                  <a:cubicBezTo>
                    <a:pt x="740555" y="460101"/>
                    <a:pt x="732993" y="504607"/>
                    <a:pt x="723208" y="548640"/>
                  </a:cubicBezTo>
                  <a:cubicBezTo>
                    <a:pt x="647258" y="890414"/>
                    <a:pt x="710650" y="550526"/>
                    <a:pt x="656706" y="856211"/>
                  </a:cubicBezTo>
                  <a:cubicBezTo>
                    <a:pt x="647992" y="1013055"/>
                    <a:pt x="659479" y="975908"/>
                    <a:pt x="623455" y="1105593"/>
                  </a:cubicBezTo>
                  <a:cubicBezTo>
                    <a:pt x="618765" y="1122478"/>
                    <a:pt x="616804" y="1141060"/>
                    <a:pt x="606829" y="1155469"/>
                  </a:cubicBezTo>
                  <a:cubicBezTo>
                    <a:pt x="578137" y="1196913"/>
                    <a:pt x="504566" y="1244502"/>
                    <a:pt x="473826" y="1280160"/>
                  </a:cubicBezTo>
                  <a:cubicBezTo>
                    <a:pt x="426061" y="1335568"/>
                    <a:pt x="385331" y="1396672"/>
                    <a:pt x="340822" y="1454728"/>
                  </a:cubicBezTo>
                  <a:cubicBezTo>
                    <a:pt x="321600" y="1479800"/>
                    <a:pt x="302152" y="1504700"/>
                    <a:pt x="282633" y="1529542"/>
                  </a:cubicBezTo>
                  <a:cubicBezTo>
                    <a:pt x="245420" y="1576904"/>
                    <a:pt x="259687" y="1560801"/>
                    <a:pt x="224444" y="1596044"/>
                  </a:cubicBezTo>
                  <a:cubicBezTo>
                    <a:pt x="221673" y="1604357"/>
                    <a:pt x="221833" y="1614329"/>
                    <a:pt x="216131" y="1620982"/>
                  </a:cubicBezTo>
                  <a:cubicBezTo>
                    <a:pt x="145752" y="1703091"/>
                    <a:pt x="144245" y="1699386"/>
                    <a:pt x="74815" y="1745673"/>
                  </a:cubicBezTo>
                  <a:cubicBezTo>
                    <a:pt x="69273" y="1753986"/>
                    <a:pt x="64183" y="1762618"/>
                    <a:pt x="58189" y="1770611"/>
                  </a:cubicBezTo>
                  <a:cubicBezTo>
                    <a:pt x="47544" y="1784805"/>
                    <a:pt x="33435" y="1796599"/>
                    <a:pt x="24939" y="1812175"/>
                  </a:cubicBezTo>
                  <a:cubicBezTo>
                    <a:pt x="16547" y="1827560"/>
                    <a:pt x="16150" y="1846376"/>
                    <a:pt x="8313" y="1862051"/>
                  </a:cubicBezTo>
                  <a:lnTo>
                    <a:pt x="0" y="187867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3" name="Free-form: Shape 242">
              <a:extLst>
                <a:ext uri="{FF2B5EF4-FFF2-40B4-BE49-F238E27FC236}">
                  <a16:creationId xmlns:a16="http://schemas.microsoft.com/office/drawing/2014/main" id="{CA3D16EF-C0F3-F833-C49C-367EB2BC6545}"/>
                </a:ext>
              </a:extLst>
            </p:cNvPr>
            <p:cNvSpPr/>
            <p:nvPr/>
          </p:nvSpPr>
          <p:spPr>
            <a:xfrm>
              <a:off x="7356520" y="897775"/>
              <a:ext cx="486073" cy="881149"/>
            </a:xfrm>
            <a:custGeom>
              <a:avLst/>
              <a:gdLst>
                <a:gd name="csX0" fmla="*/ 0 w 590203"/>
                <a:gd name="csY0" fmla="*/ 922712 h 922712"/>
                <a:gd name="csX1" fmla="*/ 16625 w 590203"/>
                <a:gd name="csY1" fmla="*/ 723207 h 922712"/>
                <a:gd name="csX2" fmla="*/ 66502 w 590203"/>
                <a:gd name="csY2" fmla="*/ 648392 h 922712"/>
                <a:gd name="csX3" fmla="*/ 74814 w 590203"/>
                <a:gd name="csY3" fmla="*/ 623454 h 922712"/>
                <a:gd name="csX4" fmla="*/ 191192 w 590203"/>
                <a:gd name="csY4" fmla="*/ 457200 h 922712"/>
                <a:gd name="csX5" fmla="*/ 241069 w 590203"/>
                <a:gd name="csY5" fmla="*/ 407323 h 922712"/>
                <a:gd name="csX6" fmla="*/ 349134 w 590203"/>
                <a:gd name="csY6" fmla="*/ 340821 h 922712"/>
                <a:gd name="csX7" fmla="*/ 457200 w 590203"/>
                <a:gd name="csY7" fmla="*/ 224443 h 922712"/>
                <a:gd name="csX8" fmla="*/ 507076 w 590203"/>
                <a:gd name="csY8" fmla="*/ 157941 h 922712"/>
                <a:gd name="csX9" fmla="*/ 573578 w 590203"/>
                <a:gd name="csY9" fmla="*/ 91440 h 922712"/>
                <a:gd name="csX10" fmla="*/ 581891 w 590203"/>
                <a:gd name="csY10" fmla="*/ 58189 h 922712"/>
                <a:gd name="csX11" fmla="*/ 590203 w 590203"/>
                <a:gd name="csY11" fmla="*/ 0 h 9227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90203" h="922712">
                  <a:moveTo>
                    <a:pt x="0" y="922712"/>
                  </a:moveTo>
                  <a:cubicBezTo>
                    <a:pt x="5542" y="856210"/>
                    <a:pt x="903" y="788061"/>
                    <a:pt x="16625" y="723207"/>
                  </a:cubicBezTo>
                  <a:cubicBezTo>
                    <a:pt x="23686" y="694079"/>
                    <a:pt x="51400" y="674281"/>
                    <a:pt x="66502" y="648392"/>
                  </a:cubicBezTo>
                  <a:cubicBezTo>
                    <a:pt x="70917" y="640823"/>
                    <a:pt x="70660" y="631169"/>
                    <a:pt x="74814" y="623454"/>
                  </a:cubicBezTo>
                  <a:cubicBezTo>
                    <a:pt x="112934" y="552659"/>
                    <a:pt x="137463" y="518605"/>
                    <a:pt x="191192" y="457200"/>
                  </a:cubicBezTo>
                  <a:cubicBezTo>
                    <a:pt x="206675" y="439505"/>
                    <a:pt x="222140" y="421270"/>
                    <a:pt x="241069" y="407323"/>
                  </a:cubicBezTo>
                  <a:cubicBezTo>
                    <a:pt x="275120" y="382233"/>
                    <a:pt x="319226" y="370729"/>
                    <a:pt x="349134" y="340821"/>
                  </a:cubicBezTo>
                  <a:cubicBezTo>
                    <a:pt x="407132" y="282824"/>
                    <a:pt x="412002" y="281968"/>
                    <a:pt x="457200" y="224443"/>
                  </a:cubicBezTo>
                  <a:cubicBezTo>
                    <a:pt x="474319" y="202655"/>
                    <a:pt x="488282" y="178302"/>
                    <a:pt x="507076" y="157941"/>
                  </a:cubicBezTo>
                  <a:cubicBezTo>
                    <a:pt x="599164" y="58178"/>
                    <a:pt x="529003" y="158300"/>
                    <a:pt x="573578" y="91440"/>
                  </a:cubicBezTo>
                  <a:cubicBezTo>
                    <a:pt x="576349" y="80356"/>
                    <a:pt x="579847" y="69430"/>
                    <a:pt x="581891" y="58189"/>
                  </a:cubicBezTo>
                  <a:cubicBezTo>
                    <a:pt x="585396" y="38912"/>
                    <a:pt x="590203" y="0"/>
                    <a:pt x="590203"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4" name="Free-form: Shape 243">
              <a:extLst>
                <a:ext uri="{FF2B5EF4-FFF2-40B4-BE49-F238E27FC236}">
                  <a16:creationId xmlns:a16="http://schemas.microsoft.com/office/drawing/2014/main" id="{78931D11-5C84-6FD4-421B-98039DF886CE}"/>
                </a:ext>
              </a:extLst>
            </p:cNvPr>
            <p:cNvSpPr/>
            <p:nvPr/>
          </p:nvSpPr>
          <p:spPr>
            <a:xfrm>
              <a:off x="7825968" y="914400"/>
              <a:ext cx="906087" cy="1064029"/>
            </a:xfrm>
            <a:custGeom>
              <a:avLst/>
              <a:gdLst>
                <a:gd name="csX0" fmla="*/ 906087 w 906087"/>
                <a:gd name="csY0" fmla="*/ 1064029 h 1064029"/>
                <a:gd name="csX1" fmla="*/ 881149 w 906087"/>
                <a:gd name="csY1" fmla="*/ 1022465 h 1064029"/>
                <a:gd name="csX2" fmla="*/ 806334 w 906087"/>
                <a:gd name="csY2" fmla="*/ 881149 h 1064029"/>
                <a:gd name="csX3" fmla="*/ 723207 w 906087"/>
                <a:gd name="csY3" fmla="*/ 748145 h 1064029"/>
                <a:gd name="csX4" fmla="*/ 640080 w 906087"/>
                <a:gd name="csY4" fmla="*/ 540327 h 1064029"/>
                <a:gd name="csX5" fmla="*/ 507076 w 906087"/>
                <a:gd name="csY5" fmla="*/ 390698 h 1064029"/>
                <a:gd name="csX6" fmla="*/ 399011 w 906087"/>
                <a:gd name="csY6" fmla="*/ 282633 h 1064029"/>
                <a:gd name="csX7" fmla="*/ 374073 w 906087"/>
                <a:gd name="csY7" fmla="*/ 257695 h 1064029"/>
                <a:gd name="csX8" fmla="*/ 340822 w 906087"/>
                <a:gd name="csY8" fmla="*/ 241069 h 1064029"/>
                <a:gd name="csX9" fmla="*/ 282633 w 906087"/>
                <a:gd name="csY9" fmla="*/ 207818 h 1064029"/>
                <a:gd name="csX10" fmla="*/ 157942 w 906087"/>
                <a:gd name="csY10" fmla="*/ 166255 h 1064029"/>
                <a:gd name="csX11" fmla="*/ 133004 w 906087"/>
                <a:gd name="csY11" fmla="*/ 141316 h 1064029"/>
                <a:gd name="csX12" fmla="*/ 99753 w 906087"/>
                <a:gd name="csY12" fmla="*/ 116378 h 1064029"/>
                <a:gd name="csX13" fmla="*/ 91440 w 906087"/>
                <a:gd name="csY13" fmla="*/ 83127 h 1064029"/>
                <a:gd name="csX14" fmla="*/ 74814 w 906087"/>
                <a:gd name="csY14" fmla="*/ 66502 h 1064029"/>
                <a:gd name="csX15" fmla="*/ 66502 w 906087"/>
                <a:gd name="csY15" fmla="*/ 41564 h 1064029"/>
                <a:gd name="csX16" fmla="*/ 16625 w 906087"/>
                <a:gd name="csY16" fmla="*/ 16625 h 1064029"/>
                <a:gd name="csX17" fmla="*/ 0 w 906087"/>
                <a:gd name="csY17" fmla="*/ 0 h 10640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906087" h="1064029">
                  <a:moveTo>
                    <a:pt x="906087" y="1064029"/>
                  </a:moveTo>
                  <a:cubicBezTo>
                    <a:pt x="897774" y="1050174"/>
                    <a:pt x="888886" y="1036649"/>
                    <a:pt x="881149" y="1022465"/>
                  </a:cubicBezTo>
                  <a:cubicBezTo>
                    <a:pt x="855626" y="975674"/>
                    <a:pt x="832929" y="927339"/>
                    <a:pt x="806334" y="881149"/>
                  </a:cubicBezTo>
                  <a:cubicBezTo>
                    <a:pt x="780247" y="835841"/>
                    <a:pt x="747273" y="794558"/>
                    <a:pt x="723207" y="748145"/>
                  </a:cubicBezTo>
                  <a:cubicBezTo>
                    <a:pt x="648566" y="604194"/>
                    <a:pt x="737824" y="703234"/>
                    <a:pt x="640080" y="540327"/>
                  </a:cubicBezTo>
                  <a:cubicBezTo>
                    <a:pt x="601257" y="475622"/>
                    <a:pt x="555945" y="443326"/>
                    <a:pt x="507076" y="390698"/>
                  </a:cubicBezTo>
                  <a:cubicBezTo>
                    <a:pt x="388048" y="262514"/>
                    <a:pt x="529123" y="399733"/>
                    <a:pt x="399011" y="282633"/>
                  </a:cubicBezTo>
                  <a:cubicBezTo>
                    <a:pt x="390273" y="274769"/>
                    <a:pt x="383639" y="264528"/>
                    <a:pt x="374073" y="257695"/>
                  </a:cubicBezTo>
                  <a:cubicBezTo>
                    <a:pt x="363989" y="250492"/>
                    <a:pt x="351701" y="247003"/>
                    <a:pt x="340822" y="241069"/>
                  </a:cubicBezTo>
                  <a:cubicBezTo>
                    <a:pt x="321210" y="230371"/>
                    <a:pt x="303454" y="215915"/>
                    <a:pt x="282633" y="207818"/>
                  </a:cubicBezTo>
                  <a:cubicBezTo>
                    <a:pt x="71127" y="125566"/>
                    <a:pt x="261855" y="218210"/>
                    <a:pt x="157942" y="166255"/>
                  </a:cubicBezTo>
                  <a:cubicBezTo>
                    <a:pt x="149629" y="157942"/>
                    <a:pt x="141930" y="148967"/>
                    <a:pt x="133004" y="141316"/>
                  </a:cubicBezTo>
                  <a:cubicBezTo>
                    <a:pt x="122485" y="132300"/>
                    <a:pt x="107806" y="127652"/>
                    <a:pt x="99753" y="116378"/>
                  </a:cubicBezTo>
                  <a:cubicBezTo>
                    <a:pt x="93112" y="107081"/>
                    <a:pt x="96549" y="93346"/>
                    <a:pt x="91440" y="83127"/>
                  </a:cubicBezTo>
                  <a:cubicBezTo>
                    <a:pt x="87935" y="76117"/>
                    <a:pt x="80356" y="72044"/>
                    <a:pt x="74814" y="66502"/>
                  </a:cubicBezTo>
                  <a:cubicBezTo>
                    <a:pt x="72043" y="58189"/>
                    <a:pt x="71976" y="48406"/>
                    <a:pt x="66502" y="41564"/>
                  </a:cubicBezTo>
                  <a:cubicBezTo>
                    <a:pt x="47098" y="17308"/>
                    <a:pt x="39793" y="30526"/>
                    <a:pt x="16625" y="16625"/>
                  </a:cubicBezTo>
                  <a:cubicBezTo>
                    <a:pt x="9905" y="12593"/>
                    <a:pt x="5542" y="5542"/>
                    <a:pt x="0"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5" name="Free-form: Shape 244">
              <a:extLst>
                <a:ext uri="{FF2B5EF4-FFF2-40B4-BE49-F238E27FC236}">
                  <a16:creationId xmlns:a16="http://schemas.microsoft.com/office/drawing/2014/main" id="{A9280B6F-E4C5-34B6-E265-FD466D34C961}"/>
                </a:ext>
              </a:extLst>
            </p:cNvPr>
            <p:cNvSpPr/>
            <p:nvPr/>
          </p:nvSpPr>
          <p:spPr>
            <a:xfrm>
              <a:off x="7468521" y="5195455"/>
              <a:ext cx="698269" cy="822960"/>
            </a:xfrm>
            <a:custGeom>
              <a:avLst/>
              <a:gdLst>
                <a:gd name="csX0" fmla="*/ 0 w 698269"/>
                <a:gd name="csY0" fmla="*/ 0 h 822960"/>
                <a:gd name="csX1" fmla="*/ 24938 w 698269"/>
                <a:gd name="csY1" fmla="*/ 207818 h 822960"/>
                <a:gd name="csX2" fmla="*/ 41563 w 698269"/>
                <a:gd name="csY2" fmla="*/ 415636 h 822960"/>
                <a:gd name="csX3" fmla="*/ 124691 w 698269"/>
                <a:gd name="csY3" fmla="*/ 606829 h 822960"/>
                <a:gd name="csX4" fmla="*/ 332509 w 698269"/>
                <a:gd name="csY4" fmla="*/ 681643 h 822960"/>
                <a:gd name="csX5" fmla="*/ 374072 w 698269"/>
                <a:gd name="csY5" fmla="*/ 689956 h 822960"/>
                <a:gd name="csX6" fmla="*/ 615141 w 698269"/>
                <a:gd name="csY6" fmla="*/ 714894 h 822960"/>
                <a:gd name="csX7" fmla="*/ 640080 w 698269"/>
                <a:gd name="csY7" fmla="*/ 748145 h 822960"/>
                <a:gd name="csX8" fmla="*/ 698269 w 698269"/>
                <a:gd name="csY8" fmla="*/ 822960 h 822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8269" h="822960">
                  <a:moveTo>
                    <a:pt x="0" y="0"/>
                  </a:moveTo>
                  <a:cubicBezTo>
                    <a:pt x="11984" y="83893"/>
                    <a:pt x="14920" y="100121"/>
                    <a:pt x="24938" y="207818"/>
                  </a:cubicBezTo>
                  <a:cubicBezTo>
                    <a:pt x="31375" y="277013"/>
                    <a:pt x="24708" y="348217"/>
                    <a:pt x="41563" y="415636"/>
                  </a:cubicBezTo>
                  <a:cubicBezTo>
                    <a:pt x="57604" y="479802"/>
                    <a:pt x="66714" y="560931"/>
                    <a:pt x="124691" y="606829"/>
                  </a:cubicBezTo>
                  <a:cubicBezTo>
                    <a:pt x="217360" y="680191"/>
                    <a:pt x="243898" y="668010"/>
                    <a:pt x="332509" y="681643"/>
                  </a:cubicBezTo>
                  <a:cubicBezTo>
                    <a:pt x="346473" y="683791"/>
                    <a:pt x="360030" y="688396"/>
                    <a:pt x="374072" y="689956"/>
                  </a:cubicBezTo>
                  <a:cubicBezTo>
                    <a:pt x="705251" y="726754"/>
                    <a:pt x="455132" y="692035"/>
                    <a:pt x="615141" y="714894"/>
                  </a:cubicBezTo>
                  <a:cubicBezTo>
                    <a:pt x="623454" y="725978"/>
                    <a:pt x="632395" y="736617"/>
                    <a:pt x="640080" y="748145"/>
                  </a:cubicBezTo>
                  <a:cubicBezTo>
                    <a:pt x="689413" y="822144"/>
                    <a:pt x="657199" y="802425"/>
                    <a:pt x="698269" y="82296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6" name="Free-form: Shape 245">
              <a:extLst>
                <a:ext uri="{FF2B5EF4-FFF2-40B4-BE49-F238E27FC236}">
                  <a16:creationId xmlns:a16="http://schemas.microsoft.com/office/drawing/2014/main" id="{BF079A5C-6518-EFBF-1DF3-121B9EF3B0F0}"/>
                </a:ext>
              </a:extLst>
            </p:cNvPr>
            <p:cNvSpPr/>
            <p:nvPr/>
          </p:nvSpPr>
          <p:spPr>
            <a:xfrm>
              <a:off x="8135643" y="4887884"/>
              <a:ext cx="604725" cy="1138843"/>
            </a:xfrm>
            <a:custGeom>
              <a:avLst/>
              <a:gdLst>
                <a:gd name="csX0" fmla="*/ 604725 w 604725"/>
                <a:gd name="csY0" fmla="*/ 0 h 1138843"/>
                <a:gd name="csX1" fmla="*/ 438470 w 604725"/>
                <a:gd name="csY1" fmla="*/ 149629 h 1138843"/>
                <a:gd name="csX2" fmla="*/ 288841 w 604725"/>
                <a:gd name="csY2" fmla="*/ 407323 h 1138843"/>
                <a:gd name="csX3" fmla="*/ 180776 w 604725"/>
                <a:gd name="csY3" fmla="*/ 507076 h 1138843"/>
                <a:gd name="csX4" fmla="*/ 97649 w 604725"/>
                <a:gd name="csY4" fmla="*/ 598516 h 1138843"/>
                <a:gd name="csX5" fmla="*/ 39459 w 604725"/>
                <a:gd name="csY5" fmla="*/ 748145 h 1138843"/>
                <a:gd name="csX6" fmla="*/ 14521 w 604725"/>
                <a:gd name="csY6" fmla="*/ 814647 h 1138843"/>
                <a:gd name="csX7" fmla="*/ 6209 w 604725"/>
                <a:gd name="csY7" fmla="*/ 1138843 h 11388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04725" h="1138843">
                  <a:moveTo>
                    <a:pt x="604725" y="0"/>
                  </a:moveTo>
                  <a:cubicBezTo>
                    <a:pt x="534002" y="47149"/>
                    <a:pt x="500885" y="64518"/>
                    <a:pt x="438470" y="149629"/>
                  </a:cubicBezTo>
                  <a:cubicBezTo>
                    <a:pt x="240287" y="419877"/>
                    <a:pt x="509658" y="148103"/>
                    <a:pt x="288841" y="407323"/>
                  </a:cubicBezTo>
                  <a:cubicBezTo>
                    <a:pt x="257052" y="444641"/>
                    <a:pt x="215440" y="472412"/>
                    <a:pt x="180776" y="507076"/>
                  </a:cubicBezTo>
                  <a:cubicBezTo>
                    <a:pt x="151649" y="536204"/>
                    <a:pt x="125358" y="568036"/>
                    <a:pt x="97649" y="598516"/>
                  </a:cubicBezTo>
                  <a:cubicBezTo>
                    <a:pt x="78252" y="648392"/>
                    <a:pt x="58670" y="698197"/>
                    <a:pt x="39459" y="748145"/>
                  </a:cubicBezTo>
                  <a:cubicBezTo>
                    <a:pt x="30960" y="770242"/>
                    <a:pt x="19164" y="791432"/>
                    <a:pt x="14521" y="814647"/>
                  </a:cubicBezTo>
                  <a:cubicBezTo>
                    <a:pt x="-12266" y="948593"/>
                    <a:pt x="6209" y="842082"/>
                    <a:pt x="6209" y="113884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47" name="Free-form: Shape 246">
              <a:extLst>
                <a:ext uri="{FF2B5EF4-FFF2-40B4-BE49-F238E27FC236}">
                  <a16:creationId xmlns:a16="http://schemas.microsoft.com/office/drawing/2014/main" id="{A5D6F3FE-6D64-E3C2-5C96-72C06D478603}"/>
                </a:ext>
              </a:extLst>
            </p:cNvPr>
            <p:cNvSpPr/>
            <p:nvPr/>
          </p:nvSpPr>
          <p:spPr>
            <a:xfrm>
              <a:off x="2984269" y="889191"/>
              <a:ext cx="789709" cy="881421"/>
            </a:xfrm>
            <a:custGeom>
              <a:avLst/>
              <a:gdLst>
                <a:gd name="csX0" fmla="*/ 0 w 790389"/>
                <a:gd name="csY0" fmla="*/ 806335 h 806335"/>
                <a:gd name="csX1" fmla="*/ 8313 w 790389"/>
                <a:gd name="csY1" fmla="*/ 764771 h 806335"/>
                <a:gd name="csX2" fmla="*/ 83127 w 790389"/>
                <a:gd name="csY2" fmla="*/ 648393 h 806335"/>
                <a:gd name="csX3" fmla="*/ 166255 w 790389"/>
                <a:gd name="csY3" fmla="*/ 548640 h 806335"/>
                <a:gd name="csX4" fmla="*/ 224444 w 790389"/>
                <a:gd name="csY4" fmla="*/ 465513 h 806335"/>
                <a:gd name="csX5" fmla="*/ 307571 w 790389"/>
                <a:gd name="csY5" fmla="*/ 415637 h 806335"/>
                <a:gd name="csX6" fmla="*/ 448887 w 790389"/>
                <a:gd name="csY6" fmla="*/ 349135 h 806335"/>
                <a:gd name="csX7" fmla="*/ 523702 w 790389"/>
                <a:gd name="csY7" fmla="*/ 290946 h 806335"/>
                <a:gd name="csX8" fmla="*/ 581891 w 790389"/>
                <a:gd name="csY8" fmla="*/ 249382 h 806335"/>
                <a:gd name="csX9" fmla="*/ 631767 w 790389"/>
                <a:gd name="csY9" fmla="*/ 232757 h 806335"/>
                <a:gd name="csX10" fmla="*/ 681644 w 790389"/>
                <a:gd name="csY10" fmla="*/ 191193 h 806335"/>
                <a:gd name="csX11" fmla="*/ 731520 w 790389"/>
                <a:gd name="csY11" fmla="*/ 166255 h 806335"/>
                <a:gd name="csX12" fmla="*/ 764771 w 790389"/>
                <a:gd name="csY12" fmla="*/ 124691 h 806335"/>
                <a:gd name="csX13" fmla="*/ 789709 w 790389"/>
                <a:gd name="csY13" fmla="*/ 41564 h 806335"/>
                <a:gd name="csX14" fmla="*/ 789709 w 790389"/>
                <a:gd name="csY14" fmla="*/ 0 h 8063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790389" h="806335">
                  <a:moveTo>
                    <a:pt x="0" y="806335"/>
                  </a:moveTo>
                  <a:cubicBezTo>
                    <a:pt x="2771" y="792480"/>
                    <a:pt x="1732" y="777274"/>
                    <a:pt x="8313" y="764771"/>
                  </a:cubicBezTo>
                  <a:cubicBezTo>
                    <a:pt x="29792" y="723961"/>
                    <a:pt x="53604" y="683821"/>
                    <a:pt x="83127" y="648393"/>
                  </a:cubicBezTo>
                  <a:cubicBezTo>
                    <a:pt x="110836" y="615142"/>
                    <a:pt x="143986" y="585755"/>
                    <a:pt x="166255" y="548640"/>
                  </a:cubicBezTo>
                  <a:cubicBezTo>
                    <a:pt x="179519" y="526533"/>
                    <a:pt x="203944" y="481620"/>
                    <a:pt x="224444" y="465513"/>
                  </a:cubicBezTo>
                  <a:cubicBezTo>
                    <a:pt x="249853" y="445549"/>
                    <a:pt x="278884" y="430512"/>
                    <a:pt x="307571" y="415637"/>
                  </a:cubicBezTo>
                  <a:cubicBezTo>
                    <a:pt x="353788" y="391673"/>
                    <a:pt x="448887" y="349135"/>
                    <a:pt x="448887" y="349135"/>
                  </a:cubicBezTo>
                  <a:cubicBezTo>
                    <a:pt x="492439" y="291068"/>
                    <a:pt x="451426" y="335424"/>
                    <a:pt x="523702" y="290946"/>
                  </a:cubicBezTo>
                  <a:cubicBezTo>
                    <a:pt x="544002" y="278453"/>
                    <a:pt x="560904" y="260683"/>
                    <a:pt x="581891" y="249382"/>
                  </a:cubicBezTo>
                  <a:cubicBezTo>
                    <a:pt x="597321" y="241074"/>
                    <a:pt x="631767" y="232757"/>
                    <a:pt x="631767" y="232757"/>
                  </a:cubicBezTo>
                  <a:cubicBezTo>
                    <a:pt x="648393" y="218902"/>
                    <a:pt x="663637" y="203198"/>
                    <a:pt x="681644" y="191193"/>
                  </a:cubicBezTo>
                  <a:cubicBezTo>
                    <a:pt x="697110" y="180882"/>
                    <a:pt x="717005" y="177867"/>
                    <a:pt x="731520" y="166255"/>
                  </a:cubicBezTo>
                  <a:cubicBezTo>
                    <a:pt x="745375" y="155171"/>
                    <a:pt x="753687" y="138546"/>
                    <a:pt x="764771" y="124691"/>
                  </a:cubicBezTo>
                  <a:cubicBezTo>
                    <a:pt x="768949" y="112157"/>
                    <a:pt x="787615" y="60406"/>
                    <a:pt x="789709" y="41564"/>
                  </a:cubicBezTo>
                  <a:cubicBezTo>
                    <a:pt x="791239" y="27794"/>
                    <a:pt x="789709" y="13855"/>
                    <a:pt x="789709"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grpSp>
      <p:grpSp>
        <p:nvGrpSpPr>
          <p:cNvPr id="141" name="Group 140">
            <a:extLst>
              <a:ext uri="{FF2B5EF4-FFF2-40B4-BE49-F238E27FC236}">
                <a16:creationId xmlns:a16="http://schemas.microsoft.com/office/drawing/2014/main" id="{E79E5A1C-613A-5E02-F9EB-C3E32B02578A}"/>
              </a:ext>
            </a:extLst>
          </p:cNvPr>
          <p:cNvGrpSpPr/>
          <p:nvPr/>
        </p:nvGrpSpPr>
        <p:grpSpPr>
          <a:xfrm>
            <a:off x="4968091" y="4286224"/>
            <a:ext cx="2678498" cy="2012425"/>
            <a:chOff x="4968091" y="4286224"/>
            <a:chExt cx="2678498" cy="2012425"/>
          </a:xfrm>
        </p:grpSpPr>
        <p:sp>
          <p:nvSpPr>
            <p:cNvPr id="316" name="Oval 315">
              <a:extLst>
                <a:ext uri="{FF2B5EF4-FFF2-40B4-BE49-F238E27FC236}">
                  <a16:creationId xmlns:a16="http://schemas.microsoft.com/office/drawing/2014/main" id="{9EA6FBC8-831A-8021-C82D-ED2AA47C9868}"/>
                </a:ext>
              </a:extLst>
            </p:cNvPr>
            <p:cNvSpPr/>
            <p:nvPr/>
          </p:nvSpPr>
          <p:spPr>
            <a:xfrm>
              <a:off x="5109337" y="4479756"/>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7" name="Oval 316">
              <a:extLst>
                <a:ext uri="{FF2B5EF4-FFF2-40B4-BE49-F238E27FC236}">
                  <a16:creationId xmlns:a16="http://schemas.microsoft.com/office/drawing/2014/main" id="{C4FFB535-17AA-5C7C-0DD8-A8AFDDE2DAB2}"/>
                </a:ext>
              </a:extLst>
            </p:cNvPr>
            <p:cNvSpPr/>
            <p:nvPr/>
          </p:nvSpPr>
          <p:spPr>
            <a:xfrm>
              <a:off x="5230037" y="5388006"/>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8" name="Oval 317">
              <a:extLst>
                <a:ext uri="{FF2B5EF4-FFF2-40B4-BE49-F238E27FC236}">
                  <a16:creationId xmlns:a16="http://schemas.microsoft.com/office/drawing/2014/main" id="{CB8A1230-1CD6-13AC-B208-6CB39F78AE90}"/>
                </a:ext>
              </a:extLst>
            </p:cNvPr>
            <p:cNvSpPr/>
            <p:nvPr/>
          </p:nvSpPr>
          <p:spPr>
            <a:xfrm>
              <a:off x="6447564" y="4550950"/>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9" name="Oval 318">
              <a:extLst>
                <a:ext uri="{FF2B5EF4-FFF2-40B4-BE49-F238E27FC236}">
                  <a16:creationId xmlns:a16="http://schemas.microsoft.com/office/drawing/2014/main" id="{41CF1732-0E45-E6BB-3F56-1DE89867D3C7}"/>
                </a:ext>
              </a:extLst>
            </p:cNvPr>
            <p:cNvSpPr/>
            <p:nvPr/>
          </p:nvSpPr>
          <p:spPr>
            <a:xfrm>
              <a:off x="6489913" y="5668606"/>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273" name="Group 272">
              <a:extLst>
                <a:ext uri="{FF2B5EF4-FFF2-40B4-BE49-F238E27FC236}">
                  <a16:creationId xmlns:a16="http://schemas.microsoft.com/office/drawing/2014/main" id="{8B6D62CE-B493-4E85-818D-A0C0A2506545}"/>
                </a:ext>
              </a:extLst>
            </p:cNvPr>
            <p:cNvGrpSpPr/>
            <p:nvPr/>
          </p:nvGrpSpPr>
          <p:grpSpPr>
            <a:xfrm rot="5623418">
              <a:off x="5611635" y="5452509"/>
              <a:ext cx="100277" cy="523061"/>
              <a:chOff x="5929339" y="1343770"/>
              <a:chExt cx="749757" cy="4420926"/>
            </a:xfrm>
          </p:grpSpPr>
          <p:sp>
            <p:nvSpPr>
              <p:cNvPr id="312" name="Oval 311">
                <a:extLst>
                  <a:ext uri="{FF2B5EF4-FFF2-40B4-BE49-F238E27FC236}">
                    <a16:creationId xmlns:a16="http://schemas.microsoft.com/office/drawing/2014/main" id="{D89340FD-85BA-DD4F-50B0-8069B19F2954}"/>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13" name="Rectangle: Rounded Corners 312">
                <a:extLst>
                  <a:ext uri="{FF2B5EF4-FFF2-40B4-BE49-F238E27FC236}">
                    <a16:creationId xmlns:a16="http://schemas.microsoft.com/office/drawing/2014/main" id="{6FEBC512-74A8-E8FA-99FF-8F224E7397DE}"/>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314" name="Rectangle: Rounded Corners 313">
                <a:extLst>
                  <a:ext uri="{FF2B5EF4-FFF2-40B4-BE49-F238E27FC236}">
                    <a16:creationId xmlns:a16="http://schemas.microsoft.com/office/drawing/2014/main" id="{CF059F47-1F98-7F1C-DE94-05E63DF909D3}"/>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74" name="Group 273">
              <a:extLst>
                <a:ext uri="{FF2B5EF4-FFF2-40B4-BE49-F238E27FC236}">
                  <a16:creationId xmlns:a16="http://schemas.microsoft.com/office/drawing/2014/main" id="{E90412C4-E375-4360-C41A-2DDB2E0BE81A}"/>
                </a:ext>
              </a:extLst>
            </p:cNvPr>
            <p:cNvGrpSpPr/>
            <p:nvPr/>
          </p:nvGrpSpPr>
          <p:grpSpPr>
            <a:xfrm rot="5623418" flipH="1">
              <a:off x="5467235" y="4412023"/>
              <a:ext cx="96913" cy="523061"/>
              <a:chOff x="5986018" y="1343770"/>
              <a:chExt cx="724608" cy="4420926"/>
            </a:xfrm>
          </p:grpSpPr>
          <p:sp>
            <p:nvSpPr>
              <p:cNvPr id="309" name="Oval 308">
                <a:extLst>
                  <a:ext uri="{FF2B5EF4-FFF2-40B4-BE49-F238E27FC236}">
                    <a16:creationId xmlns:a16="http://schemas.microsoft.com/office/drawing/2014/main" id="{4F8C8BA7-167B-6B39-FE9B-AE7206613384}"/>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10" name="Rectangle: Rounded Corners 309">
                <a:extLst>
                  <a:ext uri="{FF2B5EF4-FFF2-40B4-BE49-F238E27FC236}">
                    <a16:creationId xmlns:a16="http://schemas.microsoft.com/office/drawing/2014/main" id="{D38C4634-44FA-DA58-86FF-5D83814B0596}"/>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311" name="Rectangle: Rounded Corners 310">
                <a:extLst>
                  <a:ext uri="{FF2B5EF4-FFF2-40B4-BE49-F238E27FC236}">
                    <a16:creationId xmlns:a16="http://schemas.microsoft.com/office/drawing/2014/main" id="{4B0D196F-3367-B1CA-B738-1852C29354EA}"/>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75" name="Group 274">
              <a:extLst>
                <a:ext uri="{FF2B5EF4-FFF2-40B4-BE49-F238E27FC236}">
                  <a16:creationId xmlns:a16="http://schemas.microsoft.com/office/drawing/2014/main" id="{59A60867-4C53-D8E3-50D1-25DBB160F30E}"/>
                </a:ext>
              </a:extLst>
            </p:cNvPr>
            <p:cNvGrpSpPr/>
            <p:nvPr/>
          </p:nvGrpSpPr>
          <p:grpSpPr>
            <a:xfrm rot="5400000">
              <a:off x="6867037" y="4488928"/>
              <a:ext cx="108355" cy="648649"/>
              <a:chOff x="7193534" y="1343770"/>
              <a:chExt cx="699462" cy="4420926"/>
            </a:xfrm>
          </p:grpSpPr>
          <p:sp>
            <p:nvSpPr>
              <p:cNvPr id="306" name="Oval 305">
                <a:extLst>
                  <a:ext uri="{FF2B5EF4-FFF2-40B4-BE49-F238E27FC236}">
                    <a16:creationId xmlns:a16="http://schemas.microsoft.com/office/drawing/2014/main" id="{C61614D5-7B2A-8998-D39B-FC6ED80465E3}"/>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07" name="Rectangle: Rounded Corners 306">
                <a:extLst>
                  <a:ext uri="{FF2B5EF4-FFF2-40B4-BE49-F238E27FC236}">
                    <a16:creationId xmlns:a16="http://schemas.microsoft.com/office/drawing/2014/main" id="{BE04261E-94B4-4191-38C5-34B4DB064EE6}"/>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308" name="Rectangle: Rounded Corners 307">
                <a:extLst>
                  <a:ext uri="{FF2B5EF4-FFF2-40B4-BE49-F238E27FC236}">
                    <a16:creationId xmlns:a16="http://schemas.microsoft.com/office/drawing/2014/main" id="{CF6A8295-5878-8C68-9505-8538408404BB}"/>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76" name="Group 275">
              <a:extLst>
                <a:ext uri="{FF2B5EF4-FFF2-40B4-BE49-F238E27FC236}">
                  <a16:creationId xmlns:a16="http://schemas.microsoft.com/office/drawing/2014/main" id="{480AEB9C-07CA-81CD-2401-D9E624C87456}"/>
                </a:ext>
              </a:extLst>
            </p:cNvPr>
            <p:cNvGrpSpPr/>
            <p:nvPr/>
          </p:nvGrpSpPr>
          <p:grpSpPr>
            <a:xfrm rot="5400000" flipH="1">
              <a:off x="6930429" y="5503100"/>
              <a:ext cx="115203" cy="648649"/>
              <a:chOff x="7179340" y="1343770"/>
              <a:chExt cx="743670" cy="4420926"/>
            </a:xfrm>
          </p:grpSpPr>
          <p:sp>
            <p:nvSpPr>
              <p:cNvPr id="303" name="Oval 302">
                <a:extLst>
                  <a:ext uri="{FF2B5EF4-FFF2-40B4-BE49-F238E27FC236}">
                    <a16:creationId xmlns:a16="http://schemas.microsoft.com/office/drawing/2014/main" id="{B83EDB01-4981-DD26-4C92-1005A5559820}"/>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04" name="Rectangle: Rounded Corners 303">
                <a:extLst>
                  <a:ext uri="{FF2B5EF4-FFF2-40B4-BE49-F238E27FC236}">
                    <a16:creationId xmlns:a16="http://schemas.microsoft.com/office/drawing/2014/main" id="{646E1568-B252-AB73-6C47-E976EA15C4D0}"/>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305" name="Rectangle: Rounded Corners 304">
                <a:extLst>
                  <a:ext uri="{FF2B5EF4-FFF2-40B4-BE49-F238E27FC236}">
                    <a16:creationId xmlns:a16="http://schemas.microsoft.com/office/drawing/2014/main" id="{8D3A0728-9AB8-9224-678F-0CB03305D39A}"/>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277" name="Group 276">
              <a:extLst>
                <a:ext uri="{FF2B5EF4-FFF2-40B4-BE49-F238E27FC236}">
                  <a16:creationId xmlns:a16="http://schemas.microsoft.com/office/drawing/2014/main" id="{BBB7E7F1-FEFD-2114-4CB5-AEFDF4227640}"/>
                </a:ext>
              </a:extLst>
            </p:cNvPr>
            <p:cNvGrpSpPr/>
            <p:nvPr/>
          </p:nvGrpSpPr>
          <p:grpSpPr>
            <a:xfrm rot="5400000">
              <a:off x="5544371" y="4520222"/>
              <a:ext cx="79641" cy="628292"/>
              <a:chOff x="7208260" y="1343770"/>
              <a:chExt cx="715267" cy="4420926"/>
            </a:xfrm>
          </p:grpSpPr>
          <p:sp>
            <p:nvSpPr>
              <p:cNvPr id="300" name="Oval 299">
                <a:extLst>
                  <a:ext uri="{FF2B5EF4-FFF2-40B4-BE49-F238E27FC236}">
                    <a16:creationId xmlns:a16="http://schemas.microsoft.com/office/drawing/2014/main" id="{4247A5F0-1888-5F64-6BBF-CAE0F5F5CD79}"/>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01" name="Rectangle: Rounded Corners 300">
                <a:extLst>
                  <a:ext uri="{FF2B5EF4-FFF2-40B4-BE49-F238E27FC236}">
                    <a16:creationId xmlns:a16="http://schemas.microsoft.com/office/drawing/2014/main" id="{0BE8F151-34C5-2F0D-B41F-485DCB44B9F9}"/>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302" name="Rectangle: Rounded Corners 301">
                <a:extLst>
                  <a:ext uri="{FF2B5EF4-FFF2-40B4-BE49-F238E27FC236}">
                    <a16:creationId xmlns:a16="http://schemas.microsoft.com/office/drawing/2014/main" id="{FB3A7A88-7C08-CECD-2FF7-D2FC2787C4A5}"/>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278" name="Group 277">
              <a:extLst>
                <a:ext uri="{FF2B5EF4-FFF2-40B4-BE49-F238E27FC236}">
                  <a16:creationId xmlns:a16="http://schemas.microsoft.com/office/drawing/2014/main" id="{F15DABD3-8105-95D4-455B-9E368B70F8A7}"/>
                </a:ext>
              </a:extLst>
            </p:cNvPr>
            <p:cNvGrpSpPr/>
            <p:nvPr/>
          </p:nvGrpSpPr>
          <p:grpSpPr>
            <a:xfrm rot="5400000" flipH="1">
              <a:off x="5609344" y="5258738"/>
              <a:ext cx="79131" cy="628292"/>
              <a:chOff x="7202680" y="1343770"/>
              <a:chExt cx="710683" cy="4420926"/>
            </a:xfrm>
          </p:grpSpPr>
          <p:sp>
            <p:nvSpPr>
              <p:cNvPr id="297" name="Oval 296">
                <a:extLst>
                  <a:ext uri="{FF2B5EF4-FFF2-40B4-BE49-F238E27FC236}">
                    <a16:creationId xmlns:a16="http://schemas.microsoft.com/office/drawing/2014/main" id="{8C61DAAA-8627-2538-B2F5-B187DF877DA6}"/>
                  </a:ext>
                </a:extLst>
              </p:cNvPr>
              <p:cNvSpPr/>
              <p:nvPr/>
            </p:nvSpPr>
            <p:spPr>
              <a:xfrm>
                <a:off x="7710112" y="1343770"/>
                <a:ext cx="182882"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98" name="Rectangle: Rounded Corners 297">
                <a:extLst>
                  <a:ext uri="{FF2B5EF4-FFF2-40B4-BE49-F238E27FC236}">
                    <a16:creationId xmlns:a16="http://schemas.microsoft.com/office/drawing/2014/main" id="{AB1E3A58-4AF1-D104-DF6B-EA3CC758E393}"/>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299" name="Rectangle: Rounded Corners 298">
                <a:extLst>
                  <a:ext uri="{FF2B5EF4-FFF2-40B4-BE49-F238E27FC236}">
                    <a16:creationId xmlns:a16="http://schemas.microsoft.com/office/drawing/2014/main" id="{F4D84880-8799-A30D-117F-AD27BA85E418}"/>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279" name="Group 278">
              <a:extLst>
                <a:ext uri="{FF2B5EF4-FFF2-40B4-BE49-F238E27FC236}">
                  <a16:creationId xmlns:a16="http://schemas.microsoft.com/office/drawing/2014/main" id="{7D80C385-890E-90E5-B33B-D3D37B6390EE}"/>
                </a:ext>
              </a:extLst>
            </p:cNvPr>
            <p:cNvGrpSpPr/>
            <p:nvPr/>
          </p:nvGrpSpPr>
          <p:grpSpPr>
            <a:xfrm rot="5400000">
              <a:off x="6704372" y="4375931"/>
              <a:ext cx="108717" cy="648649"/>
              <a:chOff x="5478448" y="1343770"/>
              <a:chExt cx="701805" cy="4420926"/>
            </a:xfrm>
          </p:grpSpPr>
          <p:sp>
            <p:nvSpPr>
              <p:cNvPr id="294" name="Oval 293">
                <a:extLst>
                  <a:ext uri="{FF2B5EF4-FFF2-40B4-BE49-F238E27FC236}">
                    <a16:creationId xmlns:a16="http://schemas.microsoft.com/office/drawing/2014/main" id="{0981A8C9-F374-1CAB-4567-BBB2AC2B21B2}"/>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95" name="Rectangle: Rounded Corners 294">
                <a:extLst>
                  <a:ext uri="{FF2B5EF4-FFF2-40B4-BE49-F238E27FC236}">
                    <a16:creationId xmlns:a16="http://schemas.microsoft.com/office/drawing/2014/main" id="{481579B2-4C9E-9D8D-2691-6C8F276C2136}"/>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296" name="Rectangle: Rounded Corners 295">
                <a:extLst>
                  <a:ext uri="{FF2B5EF4-FFF2-40B4-BE49-F238E27FC236}">
                    <a16:creationId xmlns:a16="http://schemas.microsoft.com/office/drawing/2014/main" id="{DDF2B34C-C148-5A4B-2161-895CD5A68B35}"/>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grpSp>
          <p:nvGrpSpPr>
            <p:cNvPr id="280" name="Group 279">
              <a:extLst>
                <a:ext uri="{FF2B5EF4-FFF2-40B4-BE49-F238E27FC236}">
                  <a16:creationId xmlns:a16="http://schemas.microsoft.com/office/drawing/2014/main" id="{D553423B-2FA3-3902-71EE-3A0FFEDE97BF}"/>
                </a:ext>
              </a:extLst>
            </p:cNvPr>
            <p:cNvGrpSpPr/>
            <p:nvPr/>
          </p:nvGrpSpPr>
          <p:grpSpPr>
            <a:xfrm rot="5400000" flipH="1">
              <a:off x="6735398" y="5611504"/>
              <a:ext cx="112720" cy="648649"/>
              <a:chOff x="5478448" y="1343770"/>
              <a:chExt cx="727645" cy="4420926"/>
            </a:xfrm>
          </p:grpSpPr>
          <p:sp>
            <p:nvSpPr>
              <p:cNvPr id="291" name="Oval 290">
                <a:extLst>
                  <a:ext uri="{FF2B5EF4-FFF2-40B4-BE49-F238E27FC236}">
                    <a16:creationId xmlns:a16="http://schemas.microsoft.com/office/drawing/2014/main" id="{5BB8ECA9-207E-4604-14D6-2A6B2B69D1F1}"/>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292" name="Rectangle: Rounded Corners 291">
                <a:extLst>
                  <a:ext uri="{FF2B5EF4-FFF2-40B4-BE49-F238E27FC236}">
                    <a16:creationId xmlns:a16="http://schemas.microsoft.com/office/drawing/2014/main" id="{A7452A78-733C-710F-37B6-D142AF708A21}"/>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293" name="Rectangle: Rounded Corners 292">
                <a:extLst>
                  <a:ext uri="{FF2B5EF4-FFF2-40B4-BE49-F238E27FC236}">
                    <a16:creationId xmlns:a16="http://schemas.microsoft.com/office/drawing/2014/main" id="{7714745D-FD88-6438-E465-7494C938938F}"/>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281" name="Rectangle: Rounded Corners 280">
              <a:extLst>
                <a:ext uri="{FF2B5EF4-FFF2-40B4-BE49-F238E27FC236}">
                  <a16:creationId xmlns:a16="http://schemas.microsoft.com/office/drawing/2014/main" id="{0293F388-FE19-18A9-D9C8-C4F0A7EE1EF3}"/>
                </a:ext>
              </a:extLst>
            </p:cNvPr>
            <p:cNvSpPr/>
            <p:nvPr/>
          </p:nvSpPr>
          <p:spPr>
            <a:xfrm>
              <a:off x="4968091" y="4286224"/>
              <a:ext cx="1243452" cy="2006627"/>
            </a:xfrm>
            <a:custGeom>
              <a:avLst/>
              <a:gdLst>
                <a:gd name="csX0" fmla="*/ 0 w 1243452"/>
                <a:gd name="csY0" fmla="*/ 207246 h 2006627"/>
                <a:gd name="csX1" fmla="*/ 207246 w 1243452"/>
                <a:gd name="csY1" fmla="*/ 0 h 2006627"/>
                <a:gd name="csX2" fmla="*/ 613436 w 1243452"/>
                <a:gd name="csY2" fmla="*/ 0 h 2006627"/>
                <a:gd name="csX3" fmla="*/ 1036206 w 1243452"/>
                <a:gd name="csY3" fmla="*/ 0 h 2006627"/>
                <a:gd name="csX4" fmla="*/ 1243452 w 1243452"/>
                <a:gd name="csY4" fmla="*/ 207246 h 2006627"/>
                <a:gd name="csX5" fmla="*/ 1243452 w 1243452"/>
                <a:gd name="csY5" fmla="*/ 737958 h 2006627"/>
                <a:gd name="csX6" fmla="*/ 1243452 w 1243452"/>
                <a:gd name="csY6" fmla="*/ 1268669 h 2006627"/>
                <a:gd name="csX7" fmla="*/ 1243452 w 1243452"/>
                <a:gd name="csY7" fmla="*/ 1799381 h 2006627"/>
                <a:gd name="csX8" fmla="*/ 1036206 w 1243452"/>
                <a:gd name="csY8" fmla="*/ 2006627 h 2006627"/>
                <a:gd name="csX9" fmla="*/ 605147 w 1243452"/>
                <a:gd name="csY9" fmla="*/ 2006627 h 2006627"/>
                <a:gd name="csX10" fmla="*/ 207246 w 1243452"/>
                <a:gd name="csY10" fmla="*/ 2006627 h 2006627"/>
                <a:gd name="csX11" fmla="*/ 0 w 1243452"/>
                <a:gd name="csY11" fmla="*/ 1799381 h 2006627"/>
                <a:gd name="csX12" fmla="*/ 0 w 1243452"/>
                <a:gd name="csY12" fmla="*/ 1316433 h 2006627"/>
                <a:gd name="csX13" fmla="*/ 0 w 1243452"/>
                <a:gd name="csY13" fmla="*/ 833486 h 2006627"/>
                <a:gd name="csX14" fmla="*/ 0 w 1243452"/>
                <a:gd name="csY14" fmla="*/ 207246 h 2006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43452" h="2006627" extrusionOk="0">
                  <a:moveTo>
                    <a:pt x="0" y="207246"/>
                  </a:moveTo>
                  <a:cubicBezTo>
                    <a:pt x="-15915" y="101304"/>
                    <a:pt x="104925" y="-23218"/>
                    <a:pt x="207246" y="0"/>
                  </a:cubicBezTo>
                  <a:cubicBezTo>
                    <a:pt x="300042" y="6399"/>
                    <a:pt x="505659" y="-14880"/>
                    <a:pt x="613436" y="0"/>
                  </a:cubicBezTo>
                  <a:cubicBezTo>
                    <a:pt x="721213" y="14880"/>
                    <a:pt x="943574" y="-9181"/>
                    <a:pt x="1036206" y="0"/>
                  </a:cubicBezTo>
                  <a:cubicBezTo>
                    <a:pt x="1145103" y="-21426"/>
                    <a:pt x="1242920" y="77822"/>
                    <a:pt x="1243452" y="207246"/>
                  </a:cubicBezTo>
                  <a:cubicBezTo>
                    <a:pt x="1243268" y="453716"/>
                    <a:pt x="1230354" y="577971"/>
                    <a:pt x="1243452" y="737958"/>
                  </a:cubicBezTo>
                  <a:cubicBezTo>
                    <a:pt x="1256550" y="897945"/>
                    <a:pt x="1255070" y="1086448"/>
                    <a:pt x="1243452" y="1268669"/>
                  </a:cubicBezTo>
                  <a:cubicBezTo>
                    <a:pt x="1231834" y="1450890"/>
                    <a:pt x="1231324" y="1635186"/>
                    <a:pt x="1243452" y="1799381"/>
                  </a:cubicBezTo>
                  <a:cubicBezTo>
                    <a:pt x="1243166" y="1909436"/>
                    <a:pt x="1143632" y="2014499"/>
                    <a:pt x="1036206" y="2006627"/>
                  </a:cubicBezTo>
                  <a:cubicBezTo>
                    <a:pt x="865836" y="1995624"/>
                    <a:pt x="706265" y="2018893"/>
                    <a:pt x="605147" y="2006627"/>
                  </a:cubicBezTo>
                  <a:cubicBezTo>
                    <a:pt x="504029" y="1994361"/>
                    <a:pt x="327781" y="2020372"/>
                    <a:pt x="207246" y="2006627"/>
                  </a:cubicBezTo>
                  <a:cubicBezTo>
                    <a:pt x="80688" y="2014830"/>
                    <a:pt x="6889" y="1918089"/>
                    <a:pt x="0" y="1799381"/>
                  </a:cubicBezTo>
                  <a:cubicBezTo>
                    <a:pt x="18348" y="1575826"/>
                    <a:pt x="-15668" y="1479762"/>
                    <a:pt x="0" y="1316433"/>
                  </a:cubicBezTo>
                  <a:cubicBezTo>
                    <a:pt x="15668" y="1153104"/>
                    <a:pt x="-7906" y="1036289"/>
                    <a:pt x="0" y="833486"/>
                  </a:cubicBezTo>
                  <a:cubicBezTo>
                    <a:pt x="7906" y="630683"/>
                    <a:pt x="-13210" y="488960"/>
                    <a:pt x="0" y="20724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sp>
          <p:nvSpPr>
            <p:cNvPr id="282" name="Rectangle: Rounded Corners 281">
              <a:extLst>
                <a:ext uri="{FF2B5EF4-FFF2-40B4-BE49-F238E27FC236}">
                  <a16:creationId xmlns:a16="http://schemas.microsoft.com/office/drawing/2014/main" id="{600ACE66-3489-7D1E-4320-C24343B25E84}"/>
                </a:ext>
              </a:extLst>
            </p:cNvPr>
            <p:cNvSpPr/>
            <p:nvPr/>
          </p:nvSpPr>
          <p:spPr>
            <a:xfrm>
              <a:off x="6403137" y="4292022"/>
              <a:ext cx="1243452" cy="2006627"/>
            </a:xfrm>
            <a:custGeom>
              <a:avLst/>
              <a:gdLst>
                <a:gd name="csX0" fmla="*/ 0 w 1243452"/>
                <a:gd name="csY0" fmla="*/ 207246 h 2006627"/>
                <a:gd name="csX1" fmla="*/ 207246 w 1243452"/>
                <a:gd name="csY1" fmla="*/ 0 h 2006627"/>
                <a:gd name="csX2" fmla="*/ 613436 w 1243452"/>
                <a:gd name="csY2" fmla="*/ 0 h 2006627"/>
                <a:gd name="csX3" fmla="*/ 1036206 w 1243452"/>
                <a:gd name="csY3" fmla="*/ 0 h 2006627"/>
                <a:gd name="csX4" fmla="*/ 1243452 w 1243452"/>
                <a:gd name="csY4" fmla="*/ 207246 h 2006627"/>
                <a:gd name="csX5" fmla="*/ 1243452 w 1243452"/>
                <a:gd name="csY5" fmla="*/ 737958 h 2006627"/>
                <a:gd name="csX6" fmla="*/ 1243452 w 1243452"/>
                <a:gd name="csY6" fmla="*/ 1268669 h 2006627"/>
                <a:gd name="csX7" fmla="*/ 1243452 w 1243452"/>
                <a:gd name="csY7" fmla="*/ 1799381 h 2006627"/>
                <a:gd name="csX8" fmla="*/ 1036206 w 1243452"/>
                <a:gd name="csY8" fmla="*/ 2006627 h 2006627"/>
                <a:gd name="csX9" fmla="*/ 605147 w 1243452"/>
                <a:gd name="csY9" fmla="*/ 2006627 h 2006627"/>
                <a:gd name="csX10" fmla="*/ 207246 w 1243452"/>
                <a:gd name="csY10" fmla="*/ 2006627 h 2006627"/>
                <a:gd name="csX11" fmla="*/ 0 w 1243452"/>
                <a:gd name="csY11" fmla="*/ 1799381 h 2006627"/>
                <a:gd name="csX12" fmla="*/ 0 w 1243452"/>
                <a:gd name="csY12" fmla="*/ 1316433 h 2006627"/>
                <a:gd name="csX13" fmla="*/ 0 w 1243452"/>
                <a:gd name="csY13" fmla="*/ 833486 h 2006627"/>
                <a:gd name="csX14" fmla="*/ 0 w 1243452"/>
                <a:gd name="csY14" fmla="*/ 207246 h 2006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43452" h="2006627" extrusionOk="0">
                  <a:moveTo>
                    <a:pt x="0" y="207246"/>
                  </a:moveTo>
                  <a:cubicBezTo>
                    <a:pt x="-15915" y="101304"/>
                    <a:pt x="104925" y="-23218"/>
                    <a:pt x="207246" y="0"/>
                  </a:cubicBezTo>
                  <a:cubicBezTo>
                    <a:pt x="300042" y="6399"/>
                    <a:pt x="505659" y="-14880"/>
                    <a:pt x="613436" y="0"/>
                  </a:cubicBezTo>
                  <a:cubicBezTo>
                    <a:pt x="721213" y="14880"/>
                    <a:pt x="943574" y="-9181"/>
                    <a:pt x="1036206" y="0"/>
                  </a:cubicBezTo>
                  <a:cubicBezTo>
                    <a:pt x="1145103" y="-21426"/>
                    <a:pt x="1242920" y="77822"/>
                    <a:pt x="1243452" y="207246"/>
                  </a:cubicBezTo>
                  <a:cubicBezTo>
                    <a:pt x="1243268" y="453716"/>
                    <a:pt x="1230354" y="577971"/>
                    <a:pt x="1243452" y="737958"/>
                  </a:cubicBezTo>
                  <a:cubicBezTo>
                    <a:pt x="1256550" y="897945"/>
                    <a:pt x="1255070" y="1086448"/>
                    <a:pt x="1243452" y="1268669"/>
                  </a:cubicBezTo>
                  <a:cubicBezTo>
                    <a:pt x="1231834" y="1450890"/>
                    <a:pt x="1231324" y="1635186"/>
                    <a:pt x="1243452" y="1799381"/>
                  </a:cubicBezTo>
                  <a:cubicBezTo>
                    <a:pt x="1243166" y="1909436"/>
                    <a:pt x="1143632" y="2014499"/>
                    <a:pt x="1036206" y="2006627"/>
                  </a:cubicBezTo>
                  <a:cubicBezTo>
                    <a:pt x="865836" y="1995624"/>
                    <a:pt x="706265" y="2018893"/>
                    <a:pt x="605147" y="2006627"/>
                  </a:cubicBezTo>
                  <a:cubicBezTo>
                    <a:pt x="504029" y="1994361"/>
                    <a:pt x="327781" y="2020372"/>
                    <a:pt x="207246" y="2006627"/>
                  </a:cubicBezTo>
                  <a:cubicBezTo>
                    <a:pt x="80688" y="2014830"/>
                    <a:pt x="6889" y="1918089"/>
                    <a:pt x="0" y="1799381"/>
                  </a:cubicBezTo>
                  <a:cubicBezTo>
                    <a:pt x="18348" y="1575826"/>
                    <a:pt x="-15668" y="1479762"/>
                    <a:pt x="0" y="1316433"/>
                  </a:cubicBezTo>
                  <a:cubicBezTo>
                    <a:pt x="15668" y="1153104"/>
                    <a:pt x="-7906" y="1036289"/>
                    <a:pt x="0" y="833486"/>
                  </a:cubicBezTo>
                  <a:cubicBezTo>
                    <a:pt x="7906" y="630683"/>
                    <a:pt x="-13210" y="488960"/>
                    <a:pt x="0" y="20724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grpSp>
      <p:grpSp>
        <p:nvGrpSpPr>
          <p:cNvPr id="3" name="Group 2">
            <a:extLst>
              <a:ext uri="{FF2B5EF4-FFF2-40B4-BE49-F238E27FC236}">
                <a16:creationId xmlns:a16="http://schemas.microsoft.com/office/drawing/2014/main" id="{26600BAB-4395-BBDF-A6B3-6DD728969E3D}"/>
              </a:ext>
            </a:extLst>
          </p:cNvPr>
          <p:cNvGrpSpPr/>
          <p:nvPr/>
        </p:nvGrpSpPr>
        <p:grpSpPr>
          <a:xfrm>
            <a:off x="1497547" y="4321504"/>
            <a:ext cx="2463534" cy="2050121"/>
            <a:chOff x="1497547" y="4321504"/>
            <a:chExt cx="2463534" cy="2050121"/>
          </a:xfrm>
        </p:grpSpPr>
        <p:sp>
          <p:nvSpPr>
            <p:cNvPr id="401" name="Oval 400">
              <a:extLst>
                <a:ext uri="{FF2B5EF4-FFF2-40B4-BE49-F238E27FC236}">
                  <a16:creationId xmlns:a16="http://schemas.microsoft.com/office/drawing/2014/main" id="{2051D7DA-9D2E-D25D-8F60-A7680D0AC64E}"/>
                </a:ext>
              </a:extLst>
            </p:cNvPr>
            <p:cNvSpPr/>
            <p:nvPr/>
          </p:nvSpPr>
          <p:spPr>
            <a:xfrm>
              <a:off x="2931917" y="4630592"/>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2" name="Oval 401">
              <a:extLst>
                <a:ext uri="{FF2B5EF4-FFF2-40B4-BE49-F238E27FC236}">
                  <a16:creationId xmlns:a16="http://schemas.microsoft.com/office/drawing/2014/main" id="{8EFBCAA7-84FE-9607-9135-96126DB49348}"/>
                </a:ext>
              </a:extLst>
            </p:cNvPr>
            <p:cNvSpPr/>
            <p:nvPr/>
          </p:nvSpPr>
          <p:spPr>
            <a:xfrm>
              <a:off x="2913474" y="5631602"/>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3" name="Oval 402">
              <a:extLst>
                <a:ext uri="{FF2B5EF4-FFF2-40B4-BE49-F238E27FC236}">
                  <a16:creationId xmlns:a16="http://schemas.microsoft.com/office/drawing/2014/main" id="{058E14B3-45E1-339F-76E1-7456161F5E37}"/>
                </a:ext>
              </a:extLst>
            </p:cNvPr>
            <p:cNvSpPr/>
            <p:nvPr/>
          </p:nvSpPr>
          <p:spPr>
            <a:xfrm>
              <a:off x="1704496" y="4509462"/>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4" name="Oval 403">
              <a:extLst>
                <a:ext uri="{FF2B5EF4-FFF2-40B4-BE49-F238E27FC236}">
                  <a16:creationId xmlns:a16="http://schemas.microsoft.com/office/drawing/2014/main" id="{3FDEF7BD-A2E7-BD2C-42E0-3A127CE2A98F}"/>
                </a:ext>
              </a:extLst>
            </p:cNvPr>
            <p:cNvSpPr/>
            <p:nvPr/>
          </p:nvSpPr>
          <p:spPr>
            <a:xfrm>
              <a:off x="1684542" y="5555950"/>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360" name="Group 359">
              <a:extLst>
                <a:ext uri="{FF2B5EF4-FFF2-40B4-BE49-F238E27FC236}">
                  <a16:creationId xmlns:a16="http://schemas.microsoft.com/office/drawing/2014/main" id="{37705D22-F4BC-6396-D43D-DBBE84536E51}"/>
                </a:ext>
              </a:extLst>
            </p:cNvPr>
            <p:cNvGrpSpPr/>
            <p:nvPr/>
          </p:nvGrpSpPr>
          <p:grpSpPr>
            <a:xfrm>
              <a:off x="1497547" y="4321504"/>
              <a:ext cx="2463534" cy="2050121"/>
              <a:chOff x="3037424" y="1409219"/>
              <a:chExt cx="7291888" cy="4913426"/>
            </a:xfrm>
          </p:grpSpPr>
          <p:grpSp>
            <p:nvGrpSpPr>
              <p:cNvPr id="361" name="Group 360">
                <a:extLst>
                  <a:ext uri="{FF2B5EF4-FFF2-40B4-BE49-F238E27FC236}">
                    <a16:creationId xmlns:a16="http://schemas.microsoft.com/office/drawing/2014/main" id="{26864EBA-1273-D180-486D-DC486E87DEED}"/>
                  </a:ext>
                </a:extLst>
              </p:cNvPr>
              <p:cNvGrpSpPr/>
              <p:nvPr/>
            </p:nvGrpSpPr>
            <p:grpSpPr>
              <a:xfrm>
                <a:off x="3037424" y="1409219"/>
                <a:ext cx="3508055" cy="2340036"/>
                <a:chOff x="1938456" y="401790"/>
                <a:chExt cx="3508055" cy="2340036"/>
              </a:xfrm>
            </p:grpSpPr>
            <p:grpSp>
              <p:nvGrpSpPr>
                <p:cNvPr id="392" name="Group 391">
                  <a:extLst>
                    <a:ext uri="{FF2B5EF4-FFF2-40B4-BE49-F238E27FC236}">
                      <a16:creationId xmlns:a16="http://schemas.microsoft.com/office/drawing/2014/main" id="{F4609A7F-E78A-9E51-E84D-199021367209}"/>
                    </a:ext>
                  </a:extLst>
                </p:cNvPr>
                <p:cNvGrpSpPr/>
                <p:nvPr/>
              </p:nvGrpSpPr>
              <p:grpSpPr>
                <a:xfrm rot="5623418" flipH="1">
                  <a:off x="3610113" y="471099"/>
                  <a:ext cx="277900" cy="1475670"/>
                  <a:chOff x="5986018" y="1343770"/>
                  <a:chExt cx="724608" cy="4420926"/>
                </a:xfrm>
              </p:grpSpPr>
              <p:sp>
                <p:nvSpPr>
                  <p:cNvPr id="398" name="Oval 397">
                    <a:extLst>
                      <a:ext uri="{FF2B5EF4-FFF2-40B4-BE49-F238E27FC236}">
                        <a16:creationId xmlns:a16="http://schemas.microsoft.com/office/drawing/2014/main" id="{DFD00418-C83F-59D8-7D61-25AE1CDFD5C8}"/>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99" name="Rectangle: Rounded Corners 398">
                    <a:extLst>
                      <a:ext uri="{FF2B5EF4-FFF2-40B4-BE49-F238E27FC236}">
                        <a16:creationId xmlns:a16="http://schemas.microsoft.com/office/drawing/2014/main" id="{83E49326-128A-CDDA-C148-1104B5E9F1DD}"/>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400" name="Rectangle: Rounded Corners 399">
                    <a:extLst>
                      <a:ext uri="{FF2B5EF4-FFF2-40B4-BE49-F238E27FC236}">
                        <a16:creationId xmlns:a16="http://schemas.microsoft.com/office/drawing/2014/main" id="{2896F001-AF94-674B-0C38-118325B5D986}"/>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393" name="Group 392">
                  <a:extLst>
                    <a:ext uri="{FF2B5EF4-FFF2-40B4-BE49-F238E27FC236}">
                      <a16:creationId xmlns:a16="http://schemas.microsoft.com/office/drawing/2014/main" id="{DC004C69-F842-6C24-9718-88D361CB1B6F}"/>
                    </a:ext>
                  </a:extLst>
                </p:cNvPr>
                <p:cNvGrpSpPr/>
                <p:nvPr/>
              </p:nvGrpSpPr>
              <p:grpSpPr>
                <a:xfrm rot="5400000">
                  <a:off x="3628130" y="723425"/>
                  <a:ext cx="228373" cy="1772550"/>
                  <a:chOff x="7208260" y="1343770"/>
                  <a:chExt cx="715267" cy="4420926"/>
                </a:xfrm>
              </p:grpSpPr>
              <p:sp>
                <p:nvSpPr>
                  <p:cNvPr id="395" name="Oval 394">
                    <a:extLst>
                      <a:ext uri="{FF2B5EF4-FFF2-40B4-BE49-F238E27FC236}">
                        <a16:creationId xmlns:a16="http://schemas.microsoft.com/office/drawing/2014/main" id="{09FB9F25-781D-0283-E426-9CF2F0286C23}"/>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96" name="Rectangle: Rounded Corners 395">
                    <a:extLst>
                      <a:ext uri="{FF2B5EF4-FFF2-40B4-BE49-F238E27FC236}">
                        <a16:creationId xmlns:a16="http://schemas.microsoft.com/office/drawing/2014/main" id="{CDAC0D46-B989-AD98-569D-198AB12409D8}"/>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397" name="Rectangle: Rounded Corners 396">
                    <a:extLst>
                      <a:ext uri="{FF2B5EF4-FFF2-40B4-BE49-F238E27FC236}">
                        <a16:creationId xmlns:a16="http://schemas.microsoft.com/office/drawing/2014/main" id="{D0DD2729-000E-4FF8-29B7-6B29CF7D49DF}"/>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394" name="Rectangle: Rounded Corners 393">
                  <a:extLst>
                    <a:ext uri="{FF2B5EF4-FFF2-40B4-BE49-F238E27FC236}">
                      <a16:creationId xmlns:a16="http://schemas.microsoft.com/office/drawing/2014/main" id="{D8AA1731-9531-AA5F-0979-08FD93B3B66A}"/>
                    </a:ext>
                  </a:extLst>
                </p:cNvPr>
                <p:cNvSpPr/>
                <p:nvPr/>
              </p:nvSpPr>
              <p:spPr>
                <a:xfrm>
                  <a:off x="1938456" y="401790"/>
                  <a:ext cx="3508055" cy="2340036"/>
                </a:xfrm>
                <a:custGeom>
                  <a:avLst/>
                  <a:gdLst>
                    <a:gd name="csX0" fmla="*/ 0 w 3508055"/>
                    <a:gd name="csY0" fmla="*/ 390014 h 2340036"/>
                    <a:gd name="csX1" fmla="*/ 390014 w 3508055"/>
                    <a:gd name="csY1" fmla="*/ 0 h 2340036"/>
                    <a:gd name="csX2" fmla="*/ 1044740 w 3508055"/>
                    <a:gd name="csY2" fmla="*/ 0 h 2340036"/>
                    <a:gd name="csX3" fmla="*/ 1726747 w 3508055"/>
                    <a:gd name="csY3" fmla="*/ 0 h 2340036"/>
                    <a:gd name="csX4" fmla="*/ 2381474 w 3508055"/>
                    <a:gd name="csY4" fmla="*/ 0 h 2340036"/>
                    <a:gd name="csX5" fmla="*/ 3118041 w 3508055"/>
                    <a:gd name="csY5" fmla="*/ 0 h 2340036"/>
                    <a:gd name="csX6" fmla="*/ 3508055 w 3508055"/>
                    <a:gd name="csY6" fmla="*/ 390014 h 2340036"/>
                    <a:gd name="csX7" fmla="*/ 3508055 w 3508055"/>
                    <a:gd name="csY7" fmla="*/ 878817 h 2340036"/>
                    <a:gd name="csX8" fmla="*/ 3508055 w 3508055"/>
                    <a:gd name="csY8" fmla="*/ 1367619 h 2340036"/>
                    <a:gd name="csX9" fmla="*/ 3508055 w 3508055"/>
                    <a:gd name="csY9" fmla="*/ 1950022 h 2340036"/>
                    <a:gd name="csX10" fmla="*/ 3118041 w 3508055"/>
                    <a:gd name="csY10" fmla="*/ 2340036 h 2340036"/>
                    <a:gd name="csX11" fmla="*/ 2436034 w 3508055"/>
                    <a:gd name="csY11" fmla="*/ 2340036 h 2340036"/>
                    <a:gd name="csX12" fmla="*/ 1699467 w 3508055"/>
                    <a:gd name="csY12" fmla="*/ 2340036 h 2340036"/>
                    <a:gd name="csX13" fmla="*/ 1099301 w 3508055"/>
                    <a:gd name="csY13" fmla="*/ 2340036 h 2340036"/>
                    <a:gd name="csX14" fmla="*/ 390014 w 3508055"/>
                    <a:gd name="csY14" fmla="*/ 2340036 h 2340036"/>
                    <a:gd name="csX15" fmla="*/ 0 w 3508055"/>
                    <a:gd name="csY15" fmla="*/ 1950022 h 2340036"/>
                    <a:gd name="csX16" fmla="*/ 0 w 3508055"/>
                    <a:gd name="csY16" fmla="*/ 1430019 h 2340036"/>
                    <a:gd name="csX17" fmla="*/ 0 w 3508055"/>
                    <a:gd name="csY17" fmla="*/ 894417 h 2340036"/>
                    <a:gd name="csX18" fmla="*/ 0 w 3508055"/>
                    <a:gd name="csY18" fmla="*/ 390014 h 2340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08055" h="2340036" extrusionOk="0">
                      <a:moveTo>
                        <a:pt x="0" y="390014"/>
                      </a:moveTo>
                      <a:cubicBezTo>
                        <a:pt x="-39910" y="195972"/>
                        <a:pt x="183225" y="-16469"/>
                        <a:pt x="390014" y="0"/>
                      </a:cubicBezTo>
                      <a:cubicBezTo>
                        <a:pt x="621900" y="-7998"/>
                        <a:pt x="783333" y="-29081"/>
                        <a:pt x="1044740" y="0"/>
                      </a:cubicBezTo>
                      <a:cubicBezTo>
                        <a:pt x="1306147" y="29081"/>
                        <a:pt x="1526464" y="-22060"/>
                        <a:pt x="1726747" y="0"/>
                      </a:cubicBezTo>
                      <a:cubicBezTo>
                        <a:pt x="1927030" y="22060"/>
                        <a:pt x="2098143" y="17087"/>
                        <a:pt x="2381474" y="0"/>
                      </a:cubicBezTo>
                      <a:cubicBezTo>
                        <a:pt x="2664805" y="-17087"/>
                        <a:pt x="2794304" y="-5995"/>
                        <a:pt x="3118041" y="0"/>
                      </a:cubicBezTo>
                      <a:cubicBezTo>
                        <a:pt x="3341571" y="13887"/>
                        <a:pt x="3545597" y="153038"/>
                        <a:pt x="3508055" y="390014"/>
                      </a:cubicBezTo>
                      <a:cubicBezTo>
                        <a:pt x="3494479" y="613634"/>
                        <a:pt x="3526209" y="703410"/>
                        <a:pt x="3508055" y="878817"/>
                      </a:cubicBezTo>
                      <a:cubicBezTo>
                        <a:pt x="3489901" y="1054224"/>
                        <a:pt x="3491063" y="1174031"/>
                        <a:pt x="3508055" y="1367619"/>
                      </a:cubicBezTo>
                      <a:cubicBezTo>
                        <a:pt x="3525047" y="1561207"/>
                        <a:pt x="3484038" y="1831031"/>
                        <a:pt x="3508055" y="1950022"/>
                      </a:cubicBezTo>
                      <a:cubicBezTo>
                        <a:pt x="3481936" y="2128736"/>
                        <a:pt x="3335921" y="2321700"/>
                        <a:pt x="3118041" y="2340036"/>
                      </a:cubicBezTo>
                      <a:cubicBezTo>
                        <a:pt x="2953556" y="2364015"/>
                        <a:pt x="2575287" y="2335291"/>
                        <a:pt x="2436034" y="2340036"/>
                      </a:cubicBezTo>
                      <a:cubicBezTo>
                        <a:pt x="2296781" y="2344781"/>
                        <a:pt x="1900117" y="2312804"/>
                        <a:pt x="1699467" y="2340036"/>
                      </a:cubicBezTo>
                      <a:cubicBezTo>
                        <a:pt x="1498817" y="2367268"/>
                        <a:pt x="1385773" y="2368783"/>
                        <a:pt x="1099301" y="2340036"/>
                      </a:cubicBezTo>
                      <a:cubicBezTo>
                        <a:pt x="812829" y="2311289"/>
                        <a:pt x="692084" y="2307835"/>
                        <a:pt x="390014" y="2340036"/>
                      </a:cubicBezTo>
                      <a:cubicBezTo>
                        <a:pt x="175980" y="2359552"/>
                        <a:pt x="-8422" y="2161060"/>
                        <a:pt x="0" y="1950022"/>
                      </a:cubicBezTo>
                      <a:cubicBezTo>
                        <a:pt x="12176" y="1799570"/>
                        <a:pt x="-6720" y="1656689"/>
                        <a:pt x="0" y="1430019"/>
                      </a:cubicBezTo>
                      <a:cubicBezTo>
                        <a:pt x="6720" y="1203349"/>
                        <a:pt x="-25253" y="1161617"/>
                        <a:pt x="0" y="894417"/>
                      </a:cubicBezTo>
                      <a:cubicBezTo>
                        <a:pt x="25253" y="627217"/>
                        <a:pt x="20813" y="564225"/>
                        <a:pt x="0" y="390014"/>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grpSp>
          <p:grpSp>
            <p:nvGrpSpPr>
              <p:cNvPr id="362" name="Group 361">
                <a:extLst>
                  <a:ext uri="{FF2B5EF4-FFF2-40B4-BE49-F238E27FC236}">
                    <a16:creationId xmlns:a16="http://schemas.microsoft.com/office/drawing/2014/main" id="{21F5373C-1519-D8A8-7B4A-623B02DF6342}"/>
                  </a:ext>
                </a:extLst>
              </p:cNvPr>
              <p:cNvGrpSpPr/>
              <p:nvPr/>
            </p:nvGrpSpPr>
            <p:grpSpPr>
              <a:xfrm>
                <a:off x="6821257" y="3898669"/>
                <a:ext cx="3508055" cy="2423976"/>
                <a:chOff x="6821257" y="3898669"/>
                <a:chExt cx="3508055" cy="2423976"/>
              </a:xfrm>
            </p:grpSpPr>
            <p:grpSp>
              <p:nvGrpSpPr>
                <p:cNvPr id="383" name="Group 382">
                  <a:extLst>
                    <a:ext uri="{FF2B5EF4-FFF2-40B4-BE49-F238E27FC236}">
                      <a16:creationId xmlns:a16="http://schemas.microsoft.com/office/drawing/2014/main" id="{EEE975FD-EDBF-4882-2299-B687CFAB7080}"/>
                    </a:ext>
                  </a:extLst>
                </p:cNvPr>
                <p:cNvGrpSpPr/>
                <p:nvPr/>
              </p:nvGrpSpPr>
              <p:grpSpPr>
                <a:xfrm rot="5400000" flipH="1">
                  <a:off x="8533924" y="4109508"/>
                  <a:ext cx="330348" cy="1829984"/>
                  <a:chOff x="7179340" y="1343770"/>
                  <a:chExt cx="743670" cy="4420926"/>
                </a:xfrm>
              </p:grpSpPr>
              <p:sp>
                <p:nvSpPr>
                  <p:cNvPr id="389" name="Oval 388">
                    <a:extLst>
                      <a:ext uri="{FF2B5EF4-FFF2-40B4-BE49-F238E27FC236}">
                        <a16:creationId xmlns:a16="http://schemas.microsoft.com/office/drawing/2014/main" id="{ED06ED57-69C8-483A-2832-29A5BD94B109}"/>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90" name="Rectangle: Rounded Corners 389">
                    <a:extLst>
                      <a:ext uri="{FF2B5EF4-FFF2-40B4-BE49-F238E27FC236}">
                        <a16:creationId xmlns:a16="http://schemas.microsoft.com/office/drawing/2014/main" id="{365DBCFB-46E4-1D4B-E140-F55BEEFBD26E}"/>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391" name="Rectangle: Rounded Corners 390">
                    <a:extLst>
                      <a:ext uri="{FF2B5EF4-FFF2-40B4-BE49-F238E27FC236}">
                        <a16:creationId xmlns:a16="http://schemas.microsoft.com/office/drawing/2014/main" id="{E120FEA1-E52D-7C04-72E3-A0885F30BD06}"/>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384" name="Group 383">
                  <a:extLst>
                    <a:ext uri="{FF2B5EF4-FFF2-40B4-BE49-F238E27FC236}">
                      <a16:creationId xmlns:a16="http://schemas.microsoft.com/office/drawing/2014/main" id="{AC65875F-0589-2CE2-93FC-3B2F74FF1D69}"/>
                    </a:ext>
                  </a:extLst>
                </p:cNvPr>
                <p:cNvGrpSpPr/>
                <p:nvPr/>
              </p:nvGrpSpPr>
              <p:grpSpPr>
                <a:xfrm rot="5400000" flipH="1">
                  <a:off x="8537484" y="4476995"/>
                  <a:ext cx="323228" cy="1829984"/>
                  <a:chOff x="5478448" y="1343770"/>
                  <a:chExt cx="727645" cy="4420926"/>
                </a:xfrm>
              </p:grpSpPr>
              <p:sp>
                <p:nvSpPr>
                  <p:cNvPr id="386" name="Oval 385">
                    <a:extLst>
                      <a:ext uri="{FF2B5EF4-FFF2-40B4-BE49-F238E27FC236}">
                        <a16:creationId xmlns:a16="http://schemas.microsoft.com/office/drawing/2014/main" id="{41C6B55C-561D-A371-69B1-B77D89A02133}"/>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87" name="Rectangle: Rounded Corners 386">
                    <a:extLst>
                      <a:ext uri="{FF2B5EF4-FFF2-40B4-BE49-F238E27FC236}">
                        <a16:creationId xmlns:a16="http://schemas.microsoft.com/office/drawing/2014/main" id="{8ADB0A2F-E1D9-CC21-9C5D-6C324DB5FAB8}"/>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388" name="Rectangle: Rounded Corners 387">
                    <a:extLst>
                      <a:ext uri="{FF2B5EF4-FFF2-40B4-BE49-F238E27FC236}">
                        <a16:creationId xmlns:a16="http://schemas.microsoft.com/office/drawing/2014/main" id="{608BFC64-3B6E-97F5-630C-951489625A7A}"/>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385" name="Rectangle: Rounded Corners 384">
                  <a:extLst>
                    <a:ext uri="{FF2B5EF4-FFF2-40B4-BE49-F238E27FC236}">
                      <a16:creationId xmlns:a16="http://schemas.microsoft.com/office/drawing/2014/main" id="{057D454C-44D7-ADB3-052E-448A0795C8AD}"/>
                    </a:ext>
                  </a:extLst>
                </p:cNvPr>
                <p:cNvSpPr/>
                <p:nvPr/>
              </p:nvSpPr>
              <p:spPr>
                <a:xfrm>
                  <a:off x="6821257" y="3898669"/>
                  <a:ext cx="3508055" cy="2423976"/>
                </a:xfrm>
                <a:custGeom>
                  <a:avLst/>
                  <a:gdLst>
                    <a:gd name="csX0" fmla="*/ 0 w 3508055"/>
                    <a:gd name="csY0" fmla="*/ 404004 h 2423976"/>
                    <a:gd name="csX1" fmla="*/ 404004 w 3508055"/>
                    <a:gd name="csY1" fmla="*/ 0 h 2423976"/>
                    <a:gd name="csX2" fmla="*/ 1052015 w 3508055"/>
                    <a:gd name="csY2" fmla="*/ 0 h 2423976"/>
                    <a:gd name="csX3" fmla="*/ 1727027 w 3508055"/>
                    <a:gd name="csY3" fmla="*/ 0 h 2423976"/>
                    <a:gd name="csX4" fmla="*/ 2375038 w 3508055"/>
                    <a:gd name="csY4" fmla="*/ 0 h 2423976"/>
                    <a:gd name="csX5" fmla="*/ 3104051 w 3508055"/>
                    <a:gd name="csY5" fmla="*/ 0 h 2423976"/>
                    <a:gd name="csX6" fmla="*/ 3508055 w 3508055"/>
                    <a:gd name="csY6" fmla="*/ 404004 h 2423976"/>
                    <a:gd name="csX7" fmla="*/ 3508055 w 3508055"/>
                    <a:gd name="csY7" fmla="*/ 910341 h 2423976"/>
                    <a:gd name="csX8" fmla="*/ 3508055 w 3508055"/>
                    <a:gd name="csY8" fmla="*/ 1416677 h 2423976"/>
                    <a:gd name="csX9" fmla="*/ 3508055 w 3508055"/>
                    <a:gd name="csY9" fmla="*/ 2019972 h 2423976"/>
                    <a:gd name="csX10" fmla="*/ 3104051 w 3508055"/>
                    <a:gd name="csY10" fmla="*/ 2423976 h 2423976"/>
                    <a:gd name="csX11" fmla="*/ 2429039 w 3508055"/>
                    <a:gd name="csY11" fmla="*/ 2423976 h 2423976"/>
                    <a:gd name="csX12" fmla="*/ 1700027 w 3508055"/>
                    <a:gd name="csY12" fmla="*/ 2423976 h 2423976"/>
                    <a:gd name="csX13" fmla="*/ 1106016 w 3508055"/>
                    <a:gd name="csY13" fmla="*/ 2423976 h 2423976"/>
                    <a:gd name="csX14" fmla="*/ 404004 w 3508055"/>
                    <a:gd name="csY14" fmla="*/ 2423976 h 2423976"/>
                    <a:gd name="csX15" fmla="*/ 0 w 3508055"/>
                    <a:gd name="csY15" fmla="*/ 2019972 h 2423976"/>
                    <a:gd name="csX16" fmla="*/ 0 w 3508055"/>
                    <a:gd name="csY16" fmla="*/ 1481316 h 2423976"/>
                    <a:gd name="csX17" fmla="*/ 0 w 3508055"/>
                    <a:gd name="csY17" fmla="*/ 926500 h 2423976"/>
                    <a:gd name="csX18" fmla="*/ 0 w 3508055"/>
                    <a:gd name="csY18" fmla="*/ 404004 h 24239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08055" h="2423976" extrusionOk="0">
                      <a:moveTo>
                        <a:pt x="0" y="404004"/>
                      </a:moveTo>
                      <a:cubicBezTo>
                        <a:pt x="-44040" y="204446"/>
                        <a:pt x="189933" y="-17318"/>
                        <a:pt x="404004" y="0"/>
                      </a:cubicBezTo>
                      <a:cubicBezTo>
                        <a:pt x="557602" y="19504"/>
                        <a:pt x="912245" y="12707"/>
                        <a:pt x="1052015" y="0"/>
                      </a:cubicBezTo>
                      <a:cubicBezTo>
                        <a:pt x="1191785" y="-12707"/>
                        <a:pt x="1457941" y="-13961"/>
                        <a:pt x="1727027" y="0"/>
                      </a:cubicBezTo>
                      <a:cubicBezTo>
                        <a:pt x="1996113" y="13961"/>
                        <a:pt x="2145209" y="-2509"/>
                        <a:pt x="2375038" y="0"/>
                      </a:cubicBezTo>
                      <a:cubicBezTo>
                        <a:pt x="2604867" y="2509"/>
                        <a:pt x="2912169" y="11247"/>
                        <a:pt x="3104051" y="0"/>
                      </a:cubicBezTo>
                      <a:cubicBezTo>
                        <a:pt x="3350331" y="39544"/>
                        <a:pt x="3515900" y="176370"/>
                        <a:pt x="3508055" y="404004"/>
                      </a:cubicBezTo>
                      <a:cubicBezTo>
                        <a:pt x="3524867" y="570076"/>
                        <a:pt x="3504836" y="688107"/>
                        <a:pt x="3508055" y="910341"/>
                      </a:cubicBezTo>
                      <a:cubicBezTo>
                        <a:pt x="3511274" y="1132575"/>
                        <a:pt x="3533052" y="1220164"/>
                        <a:pt x="3508055" y="1416677"/>
                      </a:cubicBezTo>
                      <a:cubicBezTo>
                        <a:pt x="3483058" y="1613190"/>
                        <a:pt x="3522479" y="1752307"/>
                        <a:pt x="3508055" y="2019972"/>
                      </a:cubicBezTo>
                      <a:cubicBezTo>
                        <a:pt x="3498749" y="2230027"/>
                        <a:pt x="3332139" y="2387298"/>
                        <a:pt x="3104051" y="2423976"/>
                      </a:cubicBezTo>
                      <a:cubicBezTo>
                        <a:pt x="2874842" y="2428801"/>
                        <a:pt x="2739995" y="2391275"/>
                        <a:pt x="2429039" y="2423976"/>
                      </a:cubicBezTo>
                      <a:cubicBezTo>
                        <a:pt x="2118083" y="2456677"/>
                        <a:pt x="1955507" y="2459119"/>
                        <a:pt x="1700027" y="2423976"/>
                      </a:cubicBezTo>
                      <a:cubicBezTo>
                        <a:pt x="1444547" y="2388833"/>
                        <a:pt x="1237091" y="2443867"/>
                        <a:pt x="1106016" y="2423976"/>
                      </a:cubicBezTo>
                      <a:cubicBezTo>
                        <a:pt x="974941" y="2404085"/>
                        <a:pt x="750499" y="2446109"/>
                        <a:pt x="404004" y="2423976"/>
                      </a:cubicBezTo>
                      <a:cubicBezTo>
                        <a:pt x="184090" y="2469888"/>
                        <a:pt x="-48115" y="2218184"/>
                        <a:pt x="0" y="2019972"/>
                      </a:cubicBezTo>
                      <a:cubicBezTo>
                        <a:pt x="2788" y="1794999"/>
                        <a:pt x="4186" y="1608232"/>
                        <a:pt x="0" y="1481316"/>
                      </a:cubicBezTo>
                      <a:cubicBezTo>
                        <a:pt x="-4186" y="1354400"/>
                        <a:pt x="13926" y="1178170"/>
                        <a:pt x="0" y="926500"/>
                      </a:cubicBezTo>
                      <a:cubicBezTo>
                        <a:pt x="-13926" y="674830"/>
                        <a:pt x="9200" y="657087"/>
                        <a:pt x="0" y="404004"/>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grpSp>
          <p:grpSp>
            <p:nvGrpSpPr>
              <p:cNvPr id="363" name="Group 362">
                <a:extLst>
                  <a:ext uri="{FF2B5EF4-FFF2-40B4-BE49-F238E27FC236}">
                    <a16:creationId xmlns:a16="http://schemas.microsoft.com/office/drawing/2014/main" id="{565838F9-0CB4-ED8B-98A2-5BAD6F82665B}"/>
                  </a:ext>
                </a:extLst>
              </p:cNvPr>
              <p:cNvGrpSpPr/>
              <p:nvPr/>
            </p:nvGrpSpPr>
            <p:grpSpPr>
              <a:xfrm>
                <a:off x="6669552" y="1420395"/>
                <a:ext cx="3508055" cy="2340036"/>
                <a:chOff x="6985431" y="435930"/>
                <a:chExt cx="3508055" cy="2340036"/>
              </a:xfrm>
            </p:grpSpPr>
            <p:grpSp>
              <p:nvGrpSpPr>
                <p:cNvPr id="374" name="Group 373">
                  <a:extLst>
                    <a:ext uri="{FF2B5EF4-FFF2-40B4-BE49-F238E27FC236}">
                      <a16:creationId xmlns:a16="http://schemas.microsoft.com/office/drawing/2014/main" id="{57661C6C-6C8E-0BF5-871C-BC802A236598}"/>
                    </a:ext>
                  </a:extLst>
                </p:cNvPr>
                <p:cNvGrpSpPr/>
                <p:nvPr/>
              </p:nvGrpSpPr>
              <p:grpSpPr>
                <a:xfrm rot="5400000">
                  <a:off x="8710565" y="846311"/>
                  <a:ext cx="310710" cy="1829984"/>
                  <a:chOff x="7193534" y="1343770"/>
                  <a:chExt cx="699462" cy="4420926"/>
                </a:xfrm>
              </p:grpSpPr>
              <p:sp>
                <p:nvSpPr>
                  <p:cNvPr id="380" name="Oval 379">
                    <a:extLst>
                      <a:ext uri="{FF2B5EF4-FFF2-40B4-BE49-F238E27FC236}">
                        <a16:creationId xmlns:a16="http://schemas.microsoft.com/office/drawing/2014/main" id="{AF3A0387-437E-24CD-84D4-5318624DBB84}"/>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81" name="Rectangle: Rounded Corners 380">
                    <a:extLst>
                      <a:ext uri="{FF2B5EF4-FFF2-40B4-BE49-F238E27FC236}">
                        <a16:creationId xmlns:a16="http://schemas.microsoft.com/office/drawing/2014/main" id="{E61FEB4B-9C06-9A99-A2C1-0B416EC191E0}"/>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382" name="Rectangle: Rounded Corners 381">
                    <a:extLst>
                      <a:ext uri="{FF2B5EF4-FFF2-40B4-BE49-F238E27FC236}">
                        <a16:creationId xmlns:a16="http://schemas.microsoft.com/office/drawing/2014/main" id="{D798E715-6F7F-7D65-266C-AA10D80CAC11}"/>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375" name="Group 374">
                  <a:extLst>
                    <a:ext uri="{FF2B5EF4-FFF2-40B4-BE49-F238E27FC236}">
                      <a16:creationId xmlns:a16="http://schemas.microsoft.com/office/drawing/2014/main" id="{BC75EBEF-6A99-CB22-D235-EA9414042A91}"/>
                    </a:ext>
                  </a:extLst>
                </p:cNvPr>
                <p:cNvGrpSpPr/>
                <p:nvPr/>
              </p:nvGrpSpPr>
              <p:grpSpPr>
                <a:xfrm rot="5400000">
                  <a:off x="8629408" y="492596"/>
                  <a:ext cx="311749" cy="1829984"/>
                  <a:chOff x="5478448" y="1343770"/>
                  <a:chExt cx="701805" cy="4420926"/>
                </a:xfrm>
              </p:grpSpPr>
              <p:sp>
                <p:nvSpPr>
                  <p:cNvPr id="377" name="Oval 376">
                    <a:extLst>
                      <a:ext uri="{FF2B5EF4-FFF2-40B4-BE49-F238E27FC236}">
                        <a16:creationId xmlns:a16="http://schemas.microsoft.com/office/drawing/2014/main" id="{9BB9A5BC-2BF1-5A58-AFB0-661EC173E1A4}"/>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78" name="Rectangle: Rounded Corners 377">
                    <a:extLst>
                      <a:ext uri="{FF2B5EF4-FFF2-40B4-BE49-F238E27FC236}">
                        <a16:creationId xmlns:a16="http://schemas.microsoft.com/office/drawing/2014/main" id="{9236B9AB-84EB-E6A3-D50D-9D8E98483757}"/>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379" name="Rectangle: Rounded Corners 378">
                    <a:extLst>
                      <a:ext uri="{FF2B5EF4-FFF2-40B4-BE49-F238E27FC236}">
                        <a16:creationId xmlns:a16="http://schemas.microsoft.com/office/drawing/2014/main" id="{7F674BC7-A73D-D5F2-D09D-356187A632EC}"/>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376" name="Rectangle: Rounded Corners 375">
                  <a:extLst>
                    <a:ext uri="{FF2B5EF4-FFF2-40B4-BE49-F238E27FC236}">
                      <a16:creationId xmlns:a16="http://schemas.microsoft.com/office/drawing/2014/main" id="{F3F0E283-1283-8E9A-37B7-D1B8ACF3F72C}"/>
                    </a:ext>
                  </a:extLst>
                </p:cNvPr>
                <p:cNvSpPr/>
                <p:nvPr/>
              </p:nvSpPr>
              <p:spPr>
                <a:xfrm>
                  <a:off x="6985431" y="435930"/>
                  <a:ext cx="3508055" cy="2340036"/>
                </a:xfrm>
                <a:custGeom>
                  <a:avLst/>
                  <a:gdLst>
                    <a:gd name="csX0" fmla="*/ 0 w 3508055"/>
                    <a:gd name="csY0" fmla="*/ 390014 h 2340036"/>
                    <a:gd name="csX1" fmla="*/ 390014 w 3508055"/>
                    <a:gd name="csY1" fmla="*/ 0 h 2340036"/>
                    <a:gd name="csX2" fmla="*/ 1044740 w 3508055"/>
                    <a:gd name="csY2" fmla="*/ 0 h 2340036"/>
                    <a:gd name="csX3" fmla="*/ 1726747 w 3508055"/>
                    <a:gd name="csY3" fmla="*/ 0 h 2340036"/>
                    <a:gd name="csX4" fmla="*/ 2381474 w 3508055"/>
                    <a:gd name="csY4" fmla="*/ 0 h 2340036"/>
                    <a:gd name="csX5" fmla="*/ 3118041 w 3508055"/>
                    <a:gd name="csY5" fmla="*/ 0 h 2340036"/>
                    <a:gd name="csX6" fmla="*/ 3508055 w 3508055"/>
                    <a:gd name="csY6" fmla="*/ 390014 h 2340036"/>
                    <a:gd name="csX7" fmla="*/ 3508055 w 3508055"/>
                    <a:gd name="csY7" fmla="*/ 878817 h 2340036"/>
                    <a:gd name="csX8" fmla="*/ 3508055 w 3508055"/>
                    <a:gd name="csY8" fmla="*/ 1367619 h 2340036"/>
                    <a:gd name="csX9" fmla="*/ 3508055 w 3508055"/>
                    <a:gd name="csY9" fmla="*/ 1950022 h 2340036"/>
                    <a:gd name="csX10" fmla="*/ 3118041 w 3508055"/>
                    <a:gd name="csY10" fmla="*/ 2340036 h 2340036"/>
                    <a:gd name="csX11" fmla="*/ 2436034 w 3508055"/>
                    <a:gd name="csY11" fmla="*/ 2340036 h 2340036"/>
                    <a:gd name="csX12" fmla="*/ 1699467 w 3508055"/>
                    <a:gd name="csY12" fmla="*/ 2340036 h 2340036"/>
                    <a:gd name="csX13" fmla="*/ 1099301 w 3508055"/>
                    <a:gd name="csY13" fmla="*/ 2340036 h 2340036"/>
                    <a:gd name="csX14" fmla="*/ 390014 w 3508055"/>
                    <a:gd name="csY14" fmla="*/ 2340036 h 2340036"/>
                    <a:gd name="csX15" fmla="*/ 0 w 3508055"/>
                    <a:gd name="csY15" fmla="*/ 1950022 h 2340036"/>
                    <a:gd name="csX16" fmla="*/ 0 w 3508055"/>
                    <a:gd name="csY16" fmla="*/ 1430019 h 2340036"/>
                    <a:gd name="csX17" fmla="*/ 0 w 3508055"/>
                    <a:gd name="csY17" fmla="*/ 894417 h 2340036"/>
                    <a:gd name="csX18" fmla="*/ 0 w 3508055"/>
                    <a:gd name="csY18" fmla="*/ 390014 h 2340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08055" h="2340036" extrusionOk="0">
                      <a:moveTo>
                        <a:pt x="0" y="390014"/>
                      </a:moveTo>
                      <a:cubicBezTo>
                        <a:pt x="-39910" y="195972"/>
                        <a:pt x="183225" y="-16469"/>
                        <a:pt x="390014" y="0"/>
                      </a:cubicBezTo>
                      <a:cubicBezTo>
                        <a:pt x="621900" y="-7998"/>
                        <a:pt x="783333" y="-29081"/>
                        <a:pt x="1044740" y="0"/>
                      </a:cubicBezTo>
                      <a:cubicBezTo>
                        <a:pt x="1306147" y="29081"/>
                        <a:pt x="1526464" y="-22060"/>
                        <a:pt x="1726747" y="0"/>
                      </a:cubicBezTo>
                      <a:cubicBezTo>
                        <a:pt x="1927030" y="22060"/>
                        <a:pt x="2098143" y="17087"/>
                        <a:pt x="2381474" y="0"/>
                      </a:cubicBezTo>
                      <a:cubicBezTo>
                        <a:pt x="2664805" y="-17087"/>
                        <a:pt x="2794304" y="-5995"/>
                        <a:pt x="3118041" y="0"/>
                      </a:cubicBezTo>
                      <a:cubicBezTo>
                        <a:pt x="3341571" y="13887"/>
                        <a:pt x="3545597" y="153038"/>
                        <a:pt x="3508055" y="390014"/>
                      </a:cubicBezTo>
                      <a:cubicBezTo>
                        <a:pt x="3494479" y="613634"/>
                        <a:pt x="3526209" y="703410"/>
                        <a:pt x="3508055" y="878817"/>
                      </a:cubicBezTo>
                      <a:cubicBezTo>
                        <a:pt x="3489901" y="1054224"/>
                        <a:pt x="3491063" y="1174031"/>
                        <a:pt x="3508055" y="1367619"/>
                      </a:cubicBezTo>
                      <a:cubicBezTo>
                        <a:pt x="3525047" y="1561207"/>
                        <a:pt x="3484038" y="1831031"/>
                        <a:pt x="3508055" y="1950022"/>
                      </a:cubicBezTo>
                      <a:cubicBezTo>
                        <a:pt x="3481936" y="2128736"/>
                        <a:pt x="3335921" y="2321700"/>
                        <a:pt x="3118041" y="2340036"/>
                      </a:cubicBezTo>
                      <a:cubicBezTo>
                        <a:pt x="2953556" y="2364015"/>
                        <a:pt x="2575287" y="2335291"/>
                        <a:pt x="2436034" y="2340036"/>
                      </a:cubicBezTo>
                      <a:cubicBezTo>
                        <a:pt x="2296781" y="2344781"/>
                        <a:pt x="1900117" y="2312804"/>
                        <a:pt x="1699467" y="2340036"/>
                      </a:cubicBezTo>
                      <a:cubicBezTo>
                        <a:pt x="1498817" y="2367268"/>
                        <a:pt x="1385773" y="2368783"/>
                        <a:pt x="1099301" y="2340036"/>
                      </a:cubicBezTo>
                      <a:cubicBezTo>
                        <a:pt x="812829" y="2311289"/>
                        <a:pt x="692084" y="2307835"/>
                        <a:pt x="390014" y="2340036"/>
                      </a:cubicBezTo>
                      <a:cubicBezTo>
                        <a:pt x="175980" y="2359552"/>
                        <a:pt x="-8422" y="2161060"/>
                        <a:pt x="0" y="1950022"/>
                      </a:cubicBezTo>
                      <a:cubicBezTo>
                        <a:pt x="12176" y="1799570"/>
                        <a:pt x="-6720" y="1656689"/>
                        <a:pt x="0" y="1430019"/>
                      </a:cubicBezTo>
                      <a:cubicBezTo>
                        <a:pt x="6720" y="1203349"/>
                        <a:pt x="-25253" y="1161617"/>
                        <a:pt x="0" y="894417"/>
                      </a:cubicBezTo>
                      <a:cubicBezTo>
                        <a:pt x="25253" y="627217"/>
                        <a:pt x="20813" y="564225"/>
                        <a:pt x="0" y="390014"/>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grpSp>
          <p:grpSp>
            <p:nvGrpSpPr>
              <p:cNvPr id="364" name="Group 363">
                <a:extLst>
                  <a:ext uri="{FF2B5EF4-FFF2-40B4-BE49-F238E27FC236}">
                    <a16:creationId xmlns:a16="http://schemas.microsoft.com/office/drawing/2014/main" id="{63D8F3E8-0E81-EE2A-DD6F-588AB674BFED}"/>
                  </a:ext>
                </a:extLst>
              </p:cNvPr>
              <p:cNvGrpSpPr/>
              <p:nvPr/>
            </p:nvGrpSpPr>
            <p:grpSpPr>
              <a:xfrm>
                <a:off x="3111682" y="3898669"/>
                <a:ext cx="3508055" cy="2340036"/>
                <a:chOff x="2061472" y="3965983"/>
                <a:chExt cx="3508055" cy="2340036"/>
              </a:xfrm>
            </p:grpSpPr>
            <p:grpSp>
              <p:nvGrpSpPr>
                <p:cNvPr id="365" name="Group 364">
                  <a:extLst>
                    <a:ext uri="{FF2B5EF4-FFF2-40B4-BE49-F238E27FC236}">
                      <a16:creationId xmlns:a16="http://schemas.microsoft.com/office/drawing/2014/main" id="{D109F5A0-E04A-478E-3717-B20FC5F76C7B}"/>
                    </a:ext>
                  </a:extLst>
                </p:cNvPr>
                <p:cNvGrpSpPr/>
                <p:nvPr/>
              </p:nvGrpSpPr>
              <p:grpSpPr>
                <a:xfrm rot="5623418">
                  <a:off x="3671726" y="4110807"/>
                  <a:ext cx="287545" cy="1475670"/>
                  <a:chOff x="5929339" y="1343770"/>
                  <a:chExt cx="749757" cy="4420926"/>
                </a:xfrm>
              </p:grpSpPr>
              <p:sp>
                <p:nvSpPr>
                  <p:cNvPr id="371" name="Oval 370">
                    <a:extLst>
                      <a:ext uri="{FF2B5EF4-FFF2-40B4-BE49-F238E27FC236}">
                        <a16:creationId xmlns:a16="http://schemas.microsoft.com/office/drawing/2014/main" id="{759B23A6-09E1-E58F-1E5E-CCCE5F4F987E}"/>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72" name="Rectangle: Rounded Corners 371">
                    <a:extLst>
                      <a:ext uri="{FF2B5EF4-FFF2-40B4-BE49-F238E27FC236}">
                        <a16:creationId xmlns:a16="http://schemas.microsoft.com/office/drawing/2014/main" id="{1500AD0B-57E6-6B57-70E8-6CF79C89C81C}"/>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A</a:t>
                    </a:r>
                    <a:endParaRPr lang="en-AU" sz="500">
                      <a:solidFill>
                        <a:schemeClr val="tx1"/>
                      </a:solidFill>
                    </a:endParaRPr>
                  </a:p>
                </p:txBody>
              </p:sp>
              <p:sp>
                <p:nvSpPr>
                  <p:cNvPr id="373" name="Rectangle: Rounded Corners 372">
                    <a:extLst>
                      <a:ext uri="{FF2B5EF4-FFF2-40B4-BE49-F238E27FC236}">
                        <a16:creationId xmlns:a16="http://schemas.microsoft.com/office/drawing/2014/main" id="{EC12F1EA-C3DD-E194-3340-180D1C9ED33E}"/>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B</a:t>
                    </a:r>
                    <a:endParaRPr lang="en-AU" sz="500">
                      <a:solidFill>
                        <a:schemeClr val="tx1"/>
                      </a:solidFill>
                    </a:endParaRPr>
                  </a:p>
                </p:txBody>
              </p:sp>
            </p:grpSp>
            <p:grpSp>
              <p:nvGrpSpPr>
                <p:cNvPr id="366" name="Group 365">
                  <a:extLst>
                    <a:ext uri="{FF2B5EF4-FFF2-40B4-BE49-F238E27FC236}">
                      <a16:creationId xmlns:a16="http://schemas.microsoft.com/office/drawing/2014/main" id="{183F264D-C6CA-4AC6-E25D-ADB131BC66D5}"/>
                    </a:ext>
                  </a:extLst>
                </p:cNvPr>
                <p:cNvGrpSpPr/>
                <p:nvPr/>
              </p:nvGrpSpPr>
              <p:grpSpPr>
                <a:xfrm rot="5400000" flipH="1">
                  <a:off x="3812519" y="4282410"/>
                  <a:ext cx="226909" cy="1772550"/>
                  <a:chOff x="7202680" y="1343770"/>
                  <a:chExt cx="710683" cy="4420926"/>
                </a:xfrm>
              </p:grpSpPr>
              <p:sp>
                <p:nvSpPr>
                  <p:cNvPr id="368" name="Oval 367">
                    <a:extLst>
                      <a:ext uri="{FF2B5EF4-FFF2-40B4-BE49-F238E27FC236}">
                        <a16:creationId xmlns:a16="http://schemas.microsoft.com/office/drawing/2014/main" id="{E4459493-23F8-765A-2902-EE61EBAA8DC0}"/>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500"/>
                  </a:p>
                </p:txBody>
              </p:sp>
              <p:sp>
                <p:nvSpPr>
                  <p:cNvPr id="369" name="Rectangle: Rounded Corners 368">
                    <a:extLst>
                      <a:ext uri="{FF2B5EF4-FFF2-40B4-BE49-F238E27FC236}">
                        <a16:creationId xmlns:a16="http://schemas.microsoft.com/office/drawing/2014/main" id="{9AAEF3CE-9C37-3016-1F1F-6723CA8210F1}"/>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e</a:t>
                    </a:r>
                    <a:endParaRPr lang="en-AU" sz="500">
                      <a:solidFill>
                        <a:schemeClr val="tx1"/>
                      </a:solidFill>
                    </a:endParaRPr>
                  </a:p>
                </p:txBody>
              </p:sp>
              <p:sp>
                <p:nvSpPr>
                  <p:cNvPr id="370" name="Rectangle: Rounded Corners 369">
                    <a:extLst>
                      <a:ext uri="{FF2B5EF4-FFF2-40B4-BE49-F238E27FC236}">
                        <a16:creationId xmlns:a16="http://schemas.microsoft.com/office/drawing/2014/main" id="{9EC4DF3E-7F97-EB4D-FDE6-969CB4675E5A}"/>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00">
                        <a:solidFill>
                          <a:schemeClr val="tx1"/>
                        </a:solidFill>
                      </a:rPr>
                      <a:t>d</a:t>
                    </a:r>
                    <a:endParaRPr lang="en-AU" sz="500">
                      <a:solidFill>
                        <a:schemeClr val="tx1"/>
                      </a:solidFill>
                    </a:endParaRPr>
                  </a:p>
                </p:txBody>
              </p:sp>
            </p:grpSp>
            <p:sp>
              <p:nvSpPr>
                <p:cNvPr id="367" name="Rectangle: Rounded Corners 366">
                  <a:extLst>
                    <a:ext uri="{FF2B5EF4-FFF2-40B4-BE49-F238E27FC236}">
                      <a16:creationId xmlns:a16="http://schemas.microsoft.com/office/drawing/2014/main" id="{ACFE8605-EC83-3178-C5D7-55642C91C901}"/>
                    </a:ext>
                  </a:extLst>
                </p:cNvPr>
                <p:cNvSpPr/>
                <p:nvPr/>
              </p:nvSpPr>
              <p:spPr>
                <a:xfrm>
                  <a:off x="2061472" y="3965983"/>
                  <a:ext cx="3508055" cy="2340036"/>
                </a:xfrm>
                <a:custGeom>
                  <a:avLst/>
                  <a:gdLst>
                    <a:gd name="csX0" fmla="*/ 0 w 3508055"/>
                    <a:gd name="csY0" fmla="*/ 390014 h 2340036"/>
                    <a:gd name="csX1" fmla="*/ 390014 w 3508055"/>
                    <a:gd name="csY1" fmla="*/ 0 h 2340036"/>
                    <a:gd name="csX2" fmla="*/ 1044740 w 3508055"/>
                    <a:gd name="csY2" fmla="*/ 0 h 2340036"/>
                    <a:gd name="csX3" fmla="*/ 1726747 w 3508055"/>
                    <a:gd name="csY3" fmla="*/ 0 h 2340036"/>
                    <a:gd name="csX4" fmla="*/ 2381474 w 3508055"/>
                    <a:gd name="csY4" fmla="*/ 0 h 2340036"/>
                    <a:gd name="csX5" fmla="*/ 3118041 w 3508055"/>
                    <a:gd name="csY5" fmla="*/ 0 h 2340036"/>
                    <a:gd name="csX6" fmla="*/ 3508055 w 3508055"/>
                    <a:gd name="csY6" fmla="*/ 390014 h 2340036"/>
                    <a:gd name="csX7" fmla="*/ 3508055 w 3508055"/>
                    <a:gd name="csY7" fmla="*/ 878817 h 2340036"/>
                    <a:gd name="csX8" fmla="*/ 3508055 w 3508055"/>
                    <a:gd name="csY8" fmla="*/ 1367619 h 2340036"/>
                    <a:gd name="csX9" fmla="*/ 3508055 w 3508055"/>
                    <a:gd name="csY9" fmla="*/ 1950022 h 2340036"/>
                    <a:gd name="csX10" fmla="*/ 3118041 w 3508055"/>
                    <a:gd name="csY10" fmla="*/ 2340036 h 2340036"/>
                    <a:gd name="csX11" fmla="*/ 2436034 w 3508055"/>
                    <a:gd name="csY11" fmla="*/ 2340036 h 2340036"/>
                    <a:gd name="csX12" fmla="*/ 1699467 w 3508055"/>
                    <a:gd name="csY12" fmla="*/ 2340036 h 2340036"/>
                    <a:gd name="csX13" fmla="*/ 1099301 w 3508055"/>
                    <a:gd name="csY13" fmla="*/ 2340036 h 2340036"/>
                    <a:gd name="csX14" fmla="*/ 390014 w 3508055"/>
                    <a:gd name="csY14" fmla="*/ 2340036 h 2340036"/>
                    <a:gd name="csX15" fmla="*/ 0 w 3508055"/>
                    <a:gd name="csY15" fmla="*/ 1950022 h 2340036"/>
                    <a:gd name="csX16" fmla="*/ 0 w 3508055"/>
                    <a:gd name="csY16" fmla="*/ 1430019 h 2340036"/>
                    <a:gd name="csX17" fmla="*/ 0 w 3508055"/>
                    <a:gd name="csY17" fmla="*/ 894417 h 2340036"/>
                    <a:gd name="csX18" fmla="*/ 0 w 3508055"/>
                    <a:gd name="csY18" fmla="*/ 390014 h 2340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08055" h="2340036" extrusionOk="0">
                      <a:moveTo>
                        <a:pt x="0" y="390014"/>
                      </a:moveTo>
                      <a:cubicBezTo>
                        <a:pt x="-39910" y="195972"/>
                        <a:pt x="183225" y="-16469"/>
                        <a:pt x="390014" y="0"/>
                      </a:cubicBezTo>
                      <a:cubicBezTo>
                        <a:pt x="621900" y="-7998"/>
                        <a:pt x="783333" y="-29081"/>
                        <a:pt x="1044740" y="0"/>
                      </a:cubicBezTo>
                      <a:cubicBezTo>
                        <a:pt x="1306147" y="29081"/>
                        <a:pt x="1526464" y="-22060"/>
                        <a:pt x="1726747" y="0"/>
                      </a:cubicBezTo>
                      <a:cubicBezTo>
                        <a:pt x="1927030" y="22060"/>
                        <a:pt x="2098143" y="17087"/>
                        <a:pt x="2381474" y="0"/>
                      </a:cubicBezTo>
                      <a:cubicBezTo>
                        <a:pt x="2664805" y="-17087"/>
                        <a:pt x="2794304" y="-5995"/>
                        <a:pt x="3118041" y="0"/>
                      </a:cubicBezTo>
                      <a:cubicBezTo>
                        <a:pt x="3341571" y="13887"/>
                        <a:pt x="3545597" y="153038"/>
                        <a:pt x="3508055" y="390014"/>
                      </a:cubicBezTo>
                      <a:cubicBezTo>
                        <a:pt x="3494479" y="613634"/>
                        <a:pt x="3526209" y="703410"/>
                        <a:pt x="3508055" y="878817"/>
                      </a:cubicBezTo>
                      <a:cubicBezTo>
                        <a:pt x="3489901" y="1054224"/>
                        <a:pt x="3491063" y="1174031"/>
                        <a:pt x="3508055" y="1367619"/>
                      </a:cubicBezTo>
                      <a:cubicBezTo>
                        <a:pt x="3525047" y="1561207"/>
                        <a:pt x="3484038" y="1831031"/>
                        <a:pt x="3508055" y="1950022"/>
                      </a:cubicBezTo>
                      <a:cubicBezTo>
                        <a:pt x="3481936" y="2128736"/>
                        <a:pt x="3335921" y="2321700"/>
                        <a:pt x="3118041" y="2340036"/>
                      </a:cubicBezTo>
                      <a:cubicBezTo>
                        <a:pt x="2953556" y="2364015"/>
                        <a:pt x="2575287" y="2335291"/>
                        <a:pt x="2436034" y="2340036"/>
                      </a:cubicBezTo>
                      <a:cubicBezTo>
                        <a:pt x="2296781" y="2344781"/>
                        <a:pt x="1900117" y="2312804"/>
                        <a:pt x="1699467" y="2340036"/>
                      </a:cubicBezTo>
                      <a:cubicBezTo>
                        <a:pt x="1498817" y="2367268"/>
                        <a:pt x="1385773" y="2368783"/>
                        <a:pt x="1099301" y="2340036"/>
                      </a:cubicBezTo>
                      <a:cubicBezTo>
                        <a:pt x="812829" y="2311289"/>
                        <a:pt x="692084" y="2307835"/>
                        <a:pt x="390014" y="2340036"/>
                      </a:cubicBezTo>
                      <a:cubicBezTo>
                        <a:pt x="175980" y="2359552"/>
                        <a:pt x="-8422" y="2161060"/>
                        <a:pt x="0" y="1950022"/>
                      </a:cubicBezTo>
                      <a:cubicBezTo>
                        <a:pt x="12176" y="1799570"/>
                        <a:pt x="-6720" y="1656689"/>
                        <a:pt x="0" y="1430019"/>
                      </a:cubicBezTo>
                      <a:cubicBezTo>
                        <a:pt x="6720" y="1203349"/>
                        <a:pt x="-25253" y="1161617"/>
                        <a:pt x="0" y="894417"/>
                      </a:cubicBezTo>
                      <a:cubicBezTo>
                        <a:pt x="25253" y="627217"/>
                        <a:pt x="20813" y="564225"/>
                        <a:pt x="0" y="390014"/>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500"/>
                </a:p>
              </p:txBody>
            </p:sp>
          </p:grpSp>
        </p:grpSp>
      </p:grpSp>
      <p:sp>
        <p:nvSpPr>
          <p:cNvPr id="405" name="Arrow: Right 404">
            <a:extLst>
              <a:ext uri="{FF2B5EF4-FFF2-40B4-BE49-F238E27FC236}">
                <a16:creationId xmlns:a16="http://schemas.microsoft.com/office/drawing/2014/main" id="{961AF877-C15A-2DCC-83D9-C0112284CD5D}"/>
              </a:ext>
            </a:extLst>
          </p:cNvPr>
          <p:cNvSpPr/>
          <p:nvPr/>
        </p:nvSpPr>
        <p:spPr>
          <a:xfrm>
            <a:off x="3961704" y="2355797"/>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6" name="Arrow: Right 405">
            <a:extLst>
              <a:ext uri="{FF2B5EF4-FFF2-40B4-BE49-F238E27FC236}">
                <a16:creationId xmlns:a16="http://schemas.microsoft.com/office/drawing/2014/main" id="{4840EBCD-72B8-6ECE-5186-F2E32D9EB656}"/>
              </a:ext>
            </a:extLst>
          </p:cNvPr>
          <p:cNvSpPr/>
          <p:nvPr/>
        </p:nvSpPr>
        <p:spPr>
          <a:xfrm>
            <a:off x="7652619" y="2331088"/>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7" name="Arrow: Right 406">
            <a:extLst>
              <a:ext uri="{FF2B5EF4-FFF2-40B4-BE49-F238E27FC236}">
                <a16:creationId xmlns:a16="http://schemas.microsoft.com/office/drawing/2014/main" id="{CF08BEC5-8106-1C65-C05F-B20833C309A2}"/>
              </a:ext>
            </a:extLst>
          </p:cNvPr>
          <p:cNvSpPr/>
          <p:nvPr/>
        </p:nvSpPr>
        <p:spPr>
          <a:xfrm rot="10608286">
            <a:off x="7823455" y="5027519"/>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8" name="Arrow: Right 407">
            <a:extLst>
              <a:ext uri="{FF2B5EF4-FFF2-40B4-BE49-F238E27FC236}">
                <a16:creationId xmlns:a16="http://schemas.microsoft.com/office/drawing/2014/main" id="{0A8485A8-971F-D273-9D0D-E07E6AD7088D}"/>
              </a:ext>
            </a:extLst>
          </p:cNvPr>
          <p:cNvSpPr/>
          <p:nvPr/>
        </p:nvSpPr>
        <p:spPr>
          <a:xfrm rot="10608286">
            <a:off x="4335494" y="5029562"/>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9" name="TextBox 408">
            <a:extLst>
              <a:ext uri="{FF2B5EF4-FFF2-40B4-BE49-F238E27FC236}">
                <a16:creationId xmlns:a16="http://schemas.microsoft.com/office/drawing/2014/main" id="{7BDA16CB-755A-A0D6-6B92-EFED3E629E3F}"/>
              </a:ext>
            </a:extLst>
          </p:cNvPr>
          <p:cNvSpPr txBox="1"/>
          <p:nvPr/>
        </p:nvSpPr>
        <p:spPr>
          <a:xfrm>
            <a:off x="4654218" y="1284023"/>
            <a:ext cx="2400109" cy="461537"/>
          </a:xfrm>
          <a:prstGeom prst="rect">
            <a:avLst/>
          </a:prstGeom>
          <a:noFill/>
        </p:spPr>
        <p:txBody>
          <a:bodyPr wrap="square" rtlCol="0">
            <a:spAutoFit/>
          </a:bodyPr>
          <a:lstStyle/>
          <a:p>
            <a:pPr algn="ctr"/>
            <a:r>
              <a:rPr lang="en-AU"/>
              <a:t>Prophase II</a:t>
            </a:r>
          </a:p>
        </p:txBody>
      </p:sp>
      <p:sp>
        <p:nvSpPr>
          <p:cNvPr id="410" name="TextBox 409">
            <a:extLst>
              <a:ext uri="{FF2B5EF4-FFF2-40B4-BE49-F238E27FC236}">
                <a16:creationId xmlns:a16="http://schemas.microsoft.com/office/drawing/2014/main" id="{BE4FB740-26AC-1457-A408-6F3F9E422DE0}"/>
              </a:ext>
            </a:extLst>
          </p:cNvPr>
          <p:cNvSpPr txBox="1"/>
          <p:nvPr/>
        </p:nvSpPr>
        <p:spPr>
          <a:xfrm>
            <a:off x="8230346" y="1245020"/>
            <a:ext cx="2400109" cy="461537"/>
          </a:xfrm>
          <a:prstGeom prst="rect">
            <a:avLst/>
          </a:prstGeom>
          <a:noFill/>
        </p:spPr>
        <p:txBody>
          <a:bodyPr wrap="square" rtlCol="0">
            <a:spAutoFit/>
          </a:bodyPr>
          <a:lstStyle/>
          <a:p>
            <a:pPr algn="ctr"/>
            <a:r>
              <a:rPr lang="en-AU"/>
              <a:t>Metaphase II</a:t>
            </a:r>
          </a:p>
        </p:txBody>
      </p:sp>
      <p:sp>
        <p:nvSpPr>
          <p:cNvPr id="411" name="TextBox 410">
            <a:extLst>
              <a:ext uri="{FF2B5EF4-FFF2-40B4-BE49-F238E27FC236}">
                <a16:creationId xmlns:a16="http://schemas.microsoft.com/office/drawing/2014/main" id="{7E565BB6-EF41-2B48-2FBC-6DE4D4365F2F}"/>
              </a:ext>
            </a:extLst>
          </p:cNvPr>
          <p:cNvSpPr txBox="1"/>
          <p:nvPr/>
        </p:nvSpPr>
        <p:spPr>
          <a:xfrm>
            <a:off x="8466707" y="3888233"/>
            <a:ext cx="2400109" cy="461537"/>
          </a:xfrm>
          <a:prstGeom prst="rect">
            <a:avLst/>
          </a:prstGeom>
          <a:noFill/>
        </p:spPr>
        <p:txBody>
          <a:bodyPr wrap="square" rtlCol="0">
            <a:spAutoFit/>
          </a:bodyPr>
          <a:lstStyle/>
          <a:p>
            <a:pPr algn="ctr"/>
            <a:r>
              <a:rPr lang="en-AU"/>
              <a:t>Anaphase II</a:t>
            </a:r>
          </a:p>
        </p:txBody>
      </p:sp>
      <p:sp>
        <p:nvSpPr>
          <p:cNvPr id="412" name="TextBox 411">
            <a:extLst>
              <a:ext uri="{FF2B5EF4-FFF2-40B4-BE49-F238E27FC236}">
                <a16:creationId xmlns:a16="http://schemas.microsoft.com/office/drawing/2014/main" id="{397994C6-22A2-A8FD-E117-63B7CDF4B2D5}"/>
              </a:ext>
            </a:extLst>
          </p:cNvPr>
          <p:cNvSpPr txBox="1"/>
          <p:nvPr/>
        </p:nvSpPr>
        <p:spPr>
          <a:xfrm>
            <a:off x="1492999" y="3912146"/>
            <a:ext cx="2400109" cy="461537"/>
          </a:xfrm>
          <a:prstGeom prst="rect">
            <a:avLst/>
          </a:prstGeom>
          <a:noFill/>
        </p:spPr>
        <p:txBody>
          <a:bodyPr wrap="square" rtlCol="0">
            <a:spAutoFit/>
          </a:bodyPr>
          <a:lstStyle/>
          <a:p>
            <a:pPr algn="ctr"/>
            <a:r>
              <a:rPr lang="en-AU"/>
              <a:t>Cytokinesis II</a:t>
            </a:r>
          </a:p>
        </p:txBody>
      </p:sp>
      <p:sp>
        <p:nvSpPr>
          <p:cNvPr id="413" name="TextBox 412">
            <a:extLst>
              <a:ext uri="{FF2B5EF4-FFF2-40B4-BE49-F238E27FC236}">
                <a16:creationId xmlns:a16="http://schemas.microsoft.com/office/drawing/2014/main" id="{C248CC6D-FA72-F814-B745-2CF657F6CAE7}"/>
              </a:ext>
            </a:extLst>
          </p:cNvPr>
          <p:cNvSpPr txBox="1"/>
          <p:nvPr/>
        </p:nvSpPr>
        <p:spPr>
          <a:xfrm>
            <a:off x="5011489" y="3869857"/>
            <a:ext cx="2400109" cy="461537"/>
          </a:xfrm>
          <a:prstGeom prst="rect">
            <a:avLst/>
          </a:prstGeom>
          <a:noFill/>
        </p:spPr>
        <p:txBody>
          <a:bodyPr wrap="square" rtlCol="0">
            <a:spAutoFit/>
          </a:bodyPr>
          <a:lstStyle/>
          <a:p>
            <a:pPr algn="ctr"/>
            <a:r>
              <a:rPr lang="en-AU"/>
              <a:t>Telophase II</a:t>
            </a:r>
          </a:p>
        </p:txBody>
      </p:sp>
      <p:sp>
        <p:nvSpPr>
          <p:cNvPr id="414" name="Arrow: Right 413">
            <a:extLst>
              <a:ext uri="{FF2B5EF4-FFF2-40B4-BE49-F238E27FC236}">
                <a16:creationId xmlns:a16="http://schemas.microsoft.com/office/drawing/2014/main" id="{3AB33FAB-9BAB-7CA8-5DFC-3AD61B07EACB}"/>
              </a:ext>
            </a:extLst>
          </p:cNvPr>
          <p:cNvSpPr/>
          <p:nvPr/>
        </p:nvSpPr>
        <p:spPr>
          <a:xfrm rot="5400000">
            <a:off x="9452340" y="3576319"/>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Tree>
    <p:extLst>
      <p:ext uri="{BB962C8B-B14F-4D97-AF65-F5344CB8AC3E}">
        <p14:creationId xmlns:p14="http://schemas.microsoft.com/office/powerpoint/2010/main" val="3395580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F501-D168-7C63-3C38-DF8FC15E9DD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E9754F2-5F87-4C15-FC01-8E14B5DA61A4}"/>
              </a:ext>
            </a:extLst>
          </p:cNvPr>
          <p:cNvSpPr>
            <a:spLocks noGrp="1"/>
          </p:cNvSpPr>
          <p:nvPr>
            <p:ph sz="quarter" idx="13"/>
          </p:nvPr>
        </p:nvSpPr>
        <p:spPr/>
        <p:txBody>
          <a:bodyPr/>
          <a:lstStyle/>
          <a:p>
            <a:pPr algn="ctr"/>
            <a:endParaRPr lang="en-GB" sz="3200"/>
          </a:p>
          <a:p>
            <a:pPr algn="ctr"/>
            <a:r>
              <a:rPr lang="en-AU" sz="3200"/>
              <a:t>Random assortment</a:t>
            </a:r>
          </a:p>
          <a:p>
            <a:pPr algn="ctr"/>
            <a:r>
              <a:rPr lang="en-AU" sz="3200" b="0"/>
              <a:t>The random organisation of chromosomes in egg and sperm cells that increases genetic diversity during fertilisation.</a:t>
            </a:r>
          </a:p>
        </p:txBody>
      </p:sp>
      <p:sp>
        <p:nvSpPr>
          <p:cNvPr id="4" name="Slide Number Placeholder 3">
            <a:extLst>
              <a:ext uri="{FF2B5EF4-FFF2-40B4-BE49-F238E27FC236}">
                <a16:creationId xmlns:a16="http://schemas.microsoft.com/office/drawing/2014/main" id="{972FECB4-CBCC-C3C8-953E-748D5689773B}"/>
              </a:ext>
            </a:extLst>
          </p:cNvPr>
          <p:cNvSpPr>
            <a:spLocks noGrp="1"/>
          </p:cNvSpPr>
          <p:nvPr>
            <p:ph type="sldNum" sz="quarter" idx="4"/>
          </p:nvPr>
        </p:nvSpPr>
        <p:spPr/>
        <p:txBody>
          <a:bodyPr/>
          <a:lstStyle/>
          <a:p>
            <a:fld id="{29D5CE74-914C-4689-99FC-1AEF49CE2B47}" type="slidenum">
              <a:rPr lang="en-AU" smtClean="0"/>
              <a:pPr/>
              <a:t>32</a:t>
            </a:fld>
            <a:endParaRPr lang="en-AU" sz="1200">
              <a:solidFill>
                <a:schemeClr val="bg2"/>
              </a:solidFill>
            </a:endParaRPr>
          </a:p>
        </p:txBody>
      </p:sp>
      <p:sp>
        <p:nvSpPr>
          <p:cNvPr id="5" name="Footer Placeholder 4">
            <a:extLst>
              <a:ext uri="{FF2B5EF4-FFF2-40B4-BE49-F238E27FC236}">
                <a16:creationId xmlns:a16="http://schemas.microsoft.com/office/drawing/2014/main" id="{084B722D-1B22-0715-FA13-A07A9C1B3E78}"/>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3769154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90D65-1DFF-3FDD-3F13-22B4FFCD2A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F7CD3-E8DE-0D0C-91AC-1BE62AFDC2A2}"/>
              </a:ext>
            </a:extLst>
          </p:cNvPr>
          <p:cNvSpPr>
            <a:spLocks noGrp="1"/>
          </p:cNvSpPr>
          <p:nvPr>
            <p:ph type="title"/>
          </p:nvPr>
        </p:nvSpPr>
        <p:spPr/>
        <p:txBody>
          <a:bodyPr/>
          <a:lstStyle/>
          <a:p>
            <a:r>
              <a:rPr lang="en-GB"/>
              <a:t>Argumentation</a:t>
            </a:r>
            <a:endParaRPr lang="en-AU"/>
          </a:p>
        </p:txBody>
      </p:sp>
      <p:sp>
        <p:nvSpPr>
          <p:cNvPr id="4" name="Slide Number Placeholder 3">
            <a:extLst>
              <a:ext uri="{FF2B5EF4-FFF2-40B4-BE49-F238E27FC236}">
                <a16:creationId xmlns:a16="http://schemas.microsoft.com/office/drawing/2014/main" id="{206F6713-491F-A62C-4497-7AAC7D2E4CB0}"/>
              </a:ext>
            </a:extLst>
          </p:cNvPr>
          <p:cNvSpPr>
            <a:spLocks noGrp="1"/>
          </p:cNvSpPr>
          <p:nvPr>
            <p:ph type="sldNum" sz="quarter" idx="4"/>
          </p:nvPr>
        </p:nvSpPr>
        <p:spPr/>
        <p:txBody>
          <a:bodyPr/>
          <a:lstStyle/>
          <a:p>
            <a:fld id="{29D5CE74-914C-4689-99FC-1AEF49CE2B47}" type="slidenum">
              <a:rPr lang="en-AU" smtClean="0"/>
              <a:pPr/>
              <a:t>33</a:t>
            </a:fld>
            <a:endParaRPr lang="en-AU" sz="1200">
              <a:solidFill>
                <a:schemeClr val="bg2"/>
              </a:solidFill>
            </a:endParaRPr>
          </a:p>
        </p:txBody>
      </p:sp>
      <p:sp>
        <p:nvSpPr>
          <p:cNvPr id="5" name="Footer Placeholder 4">
            <a:extLst>
              <a:ext uri="{FF2B5EF4-FFF2-40B4-BE49-F238E27FC236}">
                <a16:creationId xmlns:a16="http://schemas.microsoft.com/office/drawing/2014/main" id="{3F421A96-6DA5-EA48-7930-C6635E180517}"/>
              </a:ext>
            </a:extLst>
          </p:cNvPr>
          <p:cNvSpPr>
            <a:spLocks noGrp="1"/>
          </p:cNvSpPr>
          <p:nvPr>
            <p:ph type="ftr" sz="quarter" idx="14"/>
          </p:nvPr>
        </p:nvSpPr>
        <p:spPr/>
        <p:txBody>
          <a:bodyPr/>
          <a:lstStyle/>
          <a:p>
            <a:r>
              <a:rPr lang="en-AU"/>
              <a:t>scienceconnections.edu.au</a:t>
            </a:r>
          </a:p>
        </p:txBody>
      </p:sp>
      <p:sp>
        <p:nvSpPr>
          <p:cNvPr id="6" name="Rectangle: Folded Corner 5">
            <a:extLst>
              <a:ext uri="{FF2B5EF4-FFF2-40B4-BE49-F238E27FC236}">
                <a16:creationId xmlns:a16="http://schemas.microsoft.com/office/drawing/2014/main" id="{FFDF3933-BE2B-6D01-4923-F34FE046DA0D}"/>
              </a:ext>
            </a:extLst>
          </p:cNvPr>
          <p:cNvSpPr/>
          <p:nvPr/>
        </p:nvSpPr>
        <p:spPr>
          <a:xfrm>
            <a:off x="994611" y="2101516"/>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Claim:</a:t>
            </a:r>
            <a:endParaRPr lang="en-GB">
              <a:solidFill>
                <a:schemeClr val="tx1"/>
              </a:solidFill>
            </a:endParaRPr>
          </a:p>
          <a:p>
            <a:pPr algn="ctr"/>
            <a:r>
              <a:rPr lang="en-GB">
                <a:solidFill>
                  <a:schemeClr val="tx1"/>
                </a:solidFill>
              </a:rPr>
              <a:t>Each egg or sperm cell receives different combinations of traits.</a:t>
            </a:r>
            <a:endParaRPr lang="en-AU" b="1">
              <a:solidFill>
                <a:schemeClr val="tx1"/>
              </a:solidFill>
            </a:endParaRPr>
          </a:p>
        </p:txBody>
      </p:sp>
      <p:sp>
        <p:nvSpPr>
          <p:cNvPr id="7" name="Rectangle: Folded Corner 6">
            <a:extLst>
              <a:ext uri="{FF2B5EF4-FFF2-40B4-BE49-F238E27FC236}">
                <a16:creationId xmlns:a16="http://schemas.microsoft.com/office/drawing/2014/main" id="{1DD42186-743C-F88C-02A1-99EF3B06949A}"/>
              </a:ext>
            </a:extLst>
          </p:cNvPr>
          <p:cNvSpPr/>
          <p:nvPr/>
        </p:nvSpPr>
        <p:spPr>
          <a:xfrm>
            <a:off x="4455695" y="2101514"/>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Reasoning:</a:t>
            </a:r>
          </a:p>
        </p:txBody>
      </p:sp>
      <p:sp>
        <p:nvSpPr>
          <p:cNvPr id="8" name="Rectangle: Folded Corner 7">
            <a:extLst>
              <a:ext uri="{FF2B5EF4-FFF2-40B4-BE49-F238E27FC236}">
                <a16:creationId xmlns:a16="http://schemas.microsoft.com/office/drawing/2014/main" id="{007A2861-4A8F-BA46-A916-1DD06EEA6AD1}"/>
              </a:ext>
            </a:extLst>
          </p:cNvPr>
          <p:cNvSpPr/>
          <p:nvPr/>
        </p:nvSpPr>
        <p:spPr>
          <a:xfrm>
            <a:off x="7916779" y="2101515"/>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Evidence:</a:t>
            </a:r>
          </a:p>
        </p:txBody>
      </p:sp>
    </p:spTree>
    <p:extLst>
      <p:ext uri="{BB962C8B-B14F-4D97-AF65-F5344CB8AC3E}">
        <p14:creationId xmlns:p14="http://schemas.microsoft.com/office/powerpoint/2010/main" val="3287816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AEE54-67F3-5AC9-C9A7-A361F7D64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FFB0B-607C-E443-BD34-77FE37A09DD5}"/>
              </a:ext>
            </a:extLst>
          </p:cNvPr>
          <p:cNvSpPr>
            <a:spLocks noGrp="1"/>
          </p:cNvSpPr>
          <p:nvPr>
            <p:ph type="title"/>
          </p:nvPr>
        </p:nvSpPr>
        <p:spPr/>
        <p:txBody>
          <a:bodyPr/>
          <a:lstStyle/>
          <a:p>
            <a:r>
              <a:rPr lang="en-AU"/>
              <a:t>L5 Inquire</a:t>
            </a:r>
          </a:p>
        </p:txBody>
      </p:sp>
      <p:sp>
        <p:nvSpPr>
          <p:cNvPr id="4" name="Text Placeholder 3">
            <a:extLst>
              <a:ext uri="{FF2B5EF4-FFF2-40B4-BE49-F238E27FC236}">
                <a16:creationId xmlns:a16="http://schemas.microsoft.com/office/drawing/2014/main" id="{1A8F318E-EB36-60B4-9303-9C3E65E94071}"/>
              </a:ext>
            </a:extLst>
          </p:cNvPr>
          <p:cNvSpPr>
            <a:spLocks noGrp="1"/>
          </p:cNvSpPr>
          <p:nvPr>
            <p:ph type="body" sz="quarter" idx="10"/>
          </p:nvPr>
        </p:nvSpPr>
        <p:spPr/>
        <p:txBody>
          <a:bodyPr vert="horz" lIns="0" tIns="0" rIns="0" bIns="0" rtlCol="0" anchor="t">
            <a:noAutofit/>
          </a:bodyPr>
          <a:lstStyle/>
          <a:p>
            <a:r>
              <a:rPr lang="en-AU"/>
              <a:t>Mitosis, growth and repair</a:t>
            </a:r>
          </a:p>
        </p:txBody>
      </p:sp>
      <p:sp>
        <p:nvSpPr>
          <p:cNvPr id="6" name="Slide Number Placeholder 5">
            <a:extLst>
              <a:ext uri="{FF2B5EF4-FFF2-40B4-BE49-F238E27FC236}">
                <a16:creationId xmlns:a16="http://schemas.microsoft.com/office/drawing/2014/main" id="{2FE07AA0-1CD4-F283-046C-E132BEC0DCC5}"/>
              </a:ext>
            </a:extLst>
          </p:cNvPr>
          <p:cNvSpPr>
            <a:spLocks noGrp="1"/>
          </p:cNvSpPr>
          <p:nvPr>
            <p:ph type="sldNum" sz="quarter" idx="4"/>
          </p:nvPr>
        </p:nvSpPr>
        <p:spPr/>
        <p:txBody>
          <a:bodyPr/>
          <a:lstStyle/>
          <a:p>
            <a:fld id="{29D5CE74-914C-4689-99FC-1AEF49CE2B47}" type="slidenum">
              <a:rPr lang="en-AU" smtClean="0"/>
              <a:pPr/>
              <a:t>34</a:t>
            </a:fld>
            <a:endParaRPr lang="en-AU" sz="1200">
              <a:solidFill>
                <a:schemeClr val="bg2"/>
              </a:solidFill>
            </a:endParaRPr>
          </a:p>
        </p:txBody>
      </p:sp>
      <p:sp>
        <p:nvSpPr>
          <p:cNvPr id="5" name="Footer Placeholder 4">
            <a:extLst>
              <a:ext uri="{FF2B5EF4-FFF2-40B4-BE49-F238E27FC236}">
                <a16:creationId xmlns:a16="http://schemas.microsoft.com/office/drawing/2014/main" id="{5C3DB92B-0FFA-DA0E-C142-8910169E141A}"/>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397691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D9E4DDB-2B4F-DD1E-37BE-6D54747F8B76}"/>
              </a:ext>
            </a:extLst>
          </p:cNvPr>
          <p:cNvSpPr>
            <a:spLocks noGrp="1"/>
          </p:cNvSpPr>
          <p:nvPr>
            <p:ph type="title"/>
          </p:nvPr>
        </p:nvSpPr>
        <p:spPr>
          <a:xfrm>
            <a:off x="789935" y="711261"/>
            <a:ext cx="10616400" cy="531544"/>
          </a:xfrm>
        </p:spPr>
        <p:txBody>
          <a:bodyPr/>
          <a:lstStyle/>
          <a:p>
            <a:r>
              <a:rPr lang="en-US" err="1"/>
              <a:t>Fertilisation</a:t>
            </a:r>
            <a:endParaRPr lang="en-US"/>
          </a:p>
        </p:txBody>
      </p:sp>
      <p:pic>
        <p:nvPicPr>
          <p:cNvPr id="9" name="Content Placeholder 8">
            <a:extLst>
              <a:ext uri="{FF2B5EF4-FFF2-40B4-BE49-F238E27FC236}">
                <a16:creationId xmlns:a16="http://schemas.microsoft.com/office/drawing/2014/main" id="{4087423F-95B2-C96F-3480-DEFEB98CBA50}"/>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tretch/>
        </p:blipFill>
        <p:spPr>
          <a:xfrm>
            <a:off x="1342579" y="1692000"/>
            <a:ext cx="9511111" cy="3852000"/>
          </a:xfrm>
          <a:prstGeom prst="rect">
            <a:avLst/>
          </a:prstGeom>
          <a:noFill/>
        </p:spPr>
      </p:pic>
      <p:sp>
        <p:nvSpPr>
          <p:cNvPr id="4" name="Slide Number Placeholder 3">
            <a:extLst>
              <a:ext uri="{FF2B5EF4-FFF2-40B4-BE49-F238E27FC236}">
                <a16:creationId xmlns:a16="http://schemas.microsoft.com/office/drawing/2014/main" id="{4DC1F154-30F8-17E2-08F8-6B313C2C88E4}"/>
              </a:ext>
            </a:extLst>
          </p:cNvPr>
          <p:cNvSpPr>
            <a:spLocks noGrp="1"/>
          </p:cNvSpPr>
          <p:nvPr>
            <p:ph type="sldNum" sz="quarter" idx="4"/>
          </p:nvPr>
        </p:nvSpPr>
        <p:spPr>
          <a:xfrm>
            <a:off x="10686511" y="6259585"/>
            <a:ext cx="719824" cy="310740"/>
          </a:xfrm>
        </p:spPr>
        <p:txBody>
          <a:bodyPr anchor="ctr">
            <a:normAutofit/>
          </a:bodyPr>
          <a:lstStyle/>
          <a:p>
            <a:pPr>
              <a:spcAft>
                <a:spcPts val="600"/>
              </a:spcAft>
            </a:pPr>
            <a:fld id="{29D5CE74-914C-4689-99FC-1AEF49CE2B47}" type="slidenum">
              <a:rPr lang="en-AU" smtClean="0"/>
              <a:pPr>
                <a:spcAft>
                  <a:spcPts val="600"/>
                </a:spcAft>
              </a:pPr>
              <a:t>35</a:t>
            </a:fld>
            <a:endParaRPr lang="en-AU"/>
          </a:p>
        </p:txBody>
      </p:sp>
      <p:sp>
        <p:nvSpPr>
          <p:cNvPr id="5" name="Footer Placeholder 4">
            <a:extLst>
              <a:ext uri="{FF2B5EF4-FFF2-40B4-BE49-F238E27FC236}">
                <a16:creationId xmlns:a16="http://schemas.microsoft.com/office/drawing/2014/main" id="{9BF5E27B-076C-4C05-14D5-66CF578B6BCB}"/>
              </a:ext>
            </a:extLst>
          </p:cNvPr>
          <p:cNvSpPr>
            <a:spLocks noGrp="1"/>
          </p:cNvSpPr>
          <p:nvPr>
            <p:ph type="ftr" sz="quarter" idx="16"/>
          </p:nvPr>
        </p:nvSpPr>
        <p:spPr>
          <a:xfrm>
            <a:off x="3985527" y="6264315"/>
            <a:ext cx="4220946" cy="310740"/>
          </a:xfrm>
        </p:spPr>
        <p:txBody>
          <a:bodyPr anchor="ctr">
            <a:normAutofit/>
          </a:bodyPr>
          <a:lstStyle/>
          <a:p>
            <a:pPr>
              <a:spcAft>
                <a:spcPts val="600"/>
              </a:spcAft>
            </a:pPr>
            <a:r>
              <a:rPr lang="en-AU"/>
              <a:t>scienceconnections.edu.au</a:t>
            </a:r>
          </a:p>
        </p:txBody>
      </p:sp>
      <p:graphicFrame>
        <p:nvGraphicFramePr>
          <p:cNvPr id="10" name="Table 9">
            <a:extLst>
              <a:ext uri="{FF2B5EF4-FFF2-40B4-BE49-F238E27FC236}">
                <a16:creationId xmlns:a16="http://schemas.microsoft.com/office/drawing/2014/main" id="{7E08CF14-6BAC-0491-B98B-7F4E8FDE02A4}"/>
              </a:ext>
            </a:extLst>
          </p:cNvPr>
          <p:cNvGraphicFramePr>
            <a:graphicFrameLocks noGrp="1"/>
          </p:cNvGraphicFramePr>
          <p:nvPr>
            <p:extLst>
              <p:ext uri="{D42A27DB-BD31-4B8C-83A1-F6EECF244321}">
                <p14:modId xmlns:p14="http://schemas.microsoft.com/office/powerpoint/2010/main" val="2819195334"/>
              </p:ext>
            </p:extLst>
          </p:nvPr>
        </p:nvGraphicFramePr>
        <p:xfrm>
          <a:off x="7347683" y="5544000"/>
          <a:ext cx="4058652" cy="190500"/>
        </p:xfrm>
        <a:graphic>
          <a:graphicData uri="http://schemas.openxmlformats.org/drawingml/2006/table">
            <a:tbl>
              <a:tblPr/>
              <a:tblGrid>
                <a:gridCol w="4058652">
                  <a:extLst>
                    <a:ext uri="{9D8B030D-6E8A-4147-A177-3AD203B41FA5}">
                      <a16:colId xmlns:a16="http://schemas.microsoft.com/office/drawing/2014/main" val="3796990145"/>
                    </a:ext>
                  </a:extLst>
                </a:gridCol>
              </a:tblGrid>
              <a:tr h="190500">
                <a:tc>
                  <a:txBody>
                    <a:bodyPr/>
                    <a:lstStyle/>
                    <a:p>
                      <a:pPr algn="l" fontAlgn="b">
                        <a:buNone/>
                      </a:pPr>
                      <a:r>
                        <a:rPr lang="en-GB" sz="900" b="0" i="0" u="none" strike="noStrike">
                          <a:solidFill>
                            <a:srgbClr val="3366CC"/>
                          </a:solidFill>
                          <a:effectLst/>
                          <a:latin typeface="Arial" panose="020B0604020202020204" pitchFamily="34" charset="0"/>
                        </a:rPr>
                        <a:t>Genomics Education Programme</a:t>
                      </a:r>
                      <a:r>
                        <a:rPr lang="en-GB" sz="900" b="0" i="0" u="none" strike="noStrike">
                          <a:solidFill>
                            <a:srgbClr val="362B36"/>
                          </a:solidFill>
                          <a:effectLst/>
                          <a:latin typeface="Arial" panose="020B0604020202020204" pitchFamily="34" charset="0"/>
                        </a:rPr>
                        <a:t>, </a:t>
                      </a:r>
                      <a:r>
                        <a:rPr lang="en-GB" sz="900" b="0" i="0" u="none" strike="noStrike">
                          <a:solidFill>
                            <a:srgbClr val="3366CC"/>
                          </a:solidFill>
                          <a:effectLst/>
                          <a:latin typeface="Arial" panose="020B0604020202020204" pitchFamily="34" charset="0"/>
                        </a:rPr>
                        <a:t>CC BY 2.0</a:t>
                      </a:r>
                      <a:r>
                        <a:rPr lang="en-GB" sz="900" b="0" i="0" u="none" strike="noStrike">
                          <a:solidFill>
                            <a:srgbClr val="362B36"/>
                          </a:solidFill>
                          <a:effectLst/>
                          <a:latin typeface="Arial" panose="020B0604020202020204" pitchFamily="34" charset="0"/>
                        </a:rPr>
                        <a:t>, via Wikimedia Commons</a:t>
                      </a:r>
                      <a:endParaRPr lang="en-GB" sz="9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180896618"/>
                  </a:ext>
                </a:extLst>
              </a:tr>
            </a:tbl>
          </a:graphicData>
        </a:graphic>
      </p:graphicFrame>
      <p:sp>
        <p:nvSpPr>
          <p:cNvPr id="11" name="TextBox 10">
            <a:extLst>
              <a:ext uri="{FF2B5EF4-FFF2-40B4-BE49-F238E27FC236}">
                <a16:creationId xmlns:a16="http://schemas.microsoft.com/office/drawing/2014/main" id="{D4C7CC78-F272-2921-D65E-8F1BD1BE978D}"/>
              </a:ext>
            </a:extLst>
          </p:cNvPr>
          <p:cNvSpPr txBox="1"/>
          <p:nvPr/>
        </p:nvSpPr>
        <p:spPr>
          <a:xfrm>
            <a:off x="1748590" y="5117431"/>
            <a:ext cx="2935705" cy="461537"/>
          </a:xfrm>
          <a:prstGeom prst="rect">
            <a:avLst/>
          </a:prstGeom>
          <a:noFill/>
        </p:spPr>
        <p:txBody>
          <a:bodyPr wrap="square" rtlCol="0">
            <a:spAutoFit/>
          </a:bodyPr>
          <a:lstStyle/>
          <a:p>
            <a:pPr algn="ctr"/>
            <a:r>
              <a:rPr lang="en-AU"/>
              <a:t>Gametes</a:t>
            </a:r>
          </a:p>
        </p:txBody>
      </p:sp>
      <p:sp>
        <p:nvSpPr>
          <p:cNvPr id="12" name="Left Brace 11">
            <a:extLst>
              <a:ext uri="{FF2B5EF4-FFF2-40B4-BE49-F238E27FC236}">
                <a16:creationId xmlns:a16="http://schemas.microsoft.com/office/drawing/2014/main" id="{73BF8677-A9E3-EC8C-025E-33E243B086A3}"/>
              </a:ext>
            </a:extLst>
          </p:cNvPr>
          <p:cNvSpPr/>
          <p:nvPr/>
        </p:nvSpPr>
        <p:spPr>
          <a:xfrm rot="16200000">
            <a:off x="2983831" y="3965284"/>
            <a:ext cx="465221" cy="216829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Tree>
    <p:extLst>
      <p:ext uri="{BB962C8B-B14F-4D97-AF65-F5344CB8AC3E}">
        <p14:creationId xmlns:p14="http://schemas.microsoft.com/office/powerpoint/2010/main" val="36503881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9DCA9-2C09-84D1-5AB2-BA196A4FA54D}"/>
              </a:ext>
            </a:extLst>
          </p:cNvPr>
          <p:cNvSpPr>
            <a:spLocks noGrp="1"/>
          </p:cNvSpPr>
          <p:nvPr>
            <p:ph type="title"/>
          </p:nvPr>
        </p:nvSpPr>
        <p:spPr/>
        <p:txBody>
          <a:bodyPr/>
          <a:lstStyle/>
          <a:p>
            <a:r>
              <a:rPr lang="en-AU"/>
              <a:t>Cell division or multiplication</a:t>
            </a:r>
          </a:p>
        </p:txBody>
      </p:sp>
      <p:sp>
        <p:nvSpPr>
          <p:cNvPr id="4" name="Slide Number Placeholder 3">
            <a:extLst>
              <a:ext uri="{FF2B5EF4-FFF2-40B4-BE49-F238E27FC236}">
                <a16:creationId xmlns:a16="http://schemas.microsoft.com/office/drawing/2014/main" id="{2DB7D17C-8B31-26A4-D132-EF057A2926AC}"/>
              </a:ext>
            </a:extLst>
          </p:cNvPr>
          <p:cNvSpPr>
            <a:spLocks noGrp="1"/>
          </p:cNvSpPr>
          <p:nvPr>
            <p:ph type="sldNum" sz="quarter" idx="4"/>
          </p:nvPr>
        </p:nvSpPr>
        <p:spPr/>
        <p:txBody>
          <a:bodyPr/>
          <a:lstStyle/>
          <a:p>
            <a:fld id="{29D5CE74-914C-4689-99FC-1AEF49CE2B47}" type="slidenum">
              <a:rPr lang="en-AU" smtClean="0"/>
              <a:pPr/>
              <a:t>36</a:t>
            </a:fld>
            <a:endParaRPr lang="en-AU" sz="1200">
              <a:solidFill>
                <a:schemeClr val="bg2"/>
              </a:solidFill>
            </a:endParaRPr>
          </a:p>
        </p:txBody>
      </p:sp>
      <p:sp>
        <p:nvSpPr>
          <p:cNvPr id="5" name="Footer Placeholder 4">
            <a:extLst>
              <a:ext uri="{FF2B5EF4-FFF2-40B4-BE49-F238E27FC236}">
                <a16:creationId xmlns:a16="http://schemas.microsoft.com/office/drawing/2014/main" id="{CCBB807B-EC8D-7E21-50D6-C0A866907FBD}"/>
              </a:ext>
            </a:extLst>
          </p:cNvPr>
          <p:cNvSpPr>
            <a:spLocks noGrp="1"/>
          </p:cNvSpPr>
          <p:nvPr>
            <p:ph type="ftr" sz="quarter" idx="16"/>
          </p:nvPr>
        </p:nvSpPr>
        <p:spPr/>
        <p:txBody>
          <a:bodyPr/>
          <a:lstStyle/>
          <a:p>
            <a:r>
              <a:rPr lang="en-AU"/>
              <a:t>scienceconnections.edu.au</a:t>
            </a:r>
          </a:p>
        </p:txBody>
      </p:sp>
      <p:grpSp>
        <p:nvGrpSpPr>
          <p:cNvPr id="184" name="Group 183">
            <a:extLst>
              <a:ext uri="{FF2B5EF4-FFF2-40B4-BE49-F238E27FC236}">
                <a16:creationId xmlns:a16="http://schemas.microsoft.com/office/drawing/2014/main" id="{30369A21-A552-6935-D568-196A185F96E0}"/>
              </a:ext>
            </a:extLst>
          </p:cNvPr>
          <p:cNvGrpSpPr/>
          <p:nvPr/>
        </p:nvGrpSpPr>
        <p:grpSpPr>
          <a:xfrm>
            <a:off x="2230487" y="2261860"/>
            <a:ext cx="2639952" cy="3559696"/>
            <a:chOff x="4968091" y="4286224"/>
            <a:chExt cx="1243452" cy="2006627"/>
          </a:xfrm>
        </p:grpSpPr>
        <p:sp>
          <p:nvSpPr>
            <p:cNvPr id="100" name="Oval 99">
              <a:extLst>
                <a:ext uri="{FF2B5EF4-FFF2-40B4-BE49-F238E27FC236}">
                  <a16:creationId xmlns:a16="http://schemas.microsoft.com/office/drawing/2014/main" id="{FA0E793F-0145-8387-D817-730F1A46A7F8}"/>
                </a:ext>
              </a:extLst>
            </p:cNvPr>
            <p:cNvSpPr/>
            <p:nvPr/>
          </p:nvSpPr>
          <p:spPr>
            <a:xfrm>
              <a:off x="5109337" y="4479756"/>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sz="1000">
                <a:solidFill>
                  <a:schemeClr val="tx1"/>
                </a:solidFill>
              </a:endParaRPr>
            </a:p>
          </p:txBody>
        </p:sp>
        <p:sp>
          <p:nvSpPr>
            <p:cNvPr id="101" name="Oval 100">
              <a:extLst>
                <a:ext uri="{FF2B5EF4-FFF2-40B4-BE49-F238E27FC236}">
                  <a16:creationId xmlns:a16="http://schemas.microsoft.com/office/drawing/2014/main" id="{F296DC9A-909C-8E0F-BC3D-0EBFA2359128}"/>
                </a:ext>
              </a:extLst>
            </p:cNvPr>
            <p:cNvSpPr/>
            <p:nvPr/>
          </p:nvSpPr>
          <p:spPr>
            <a:xfrm>
              <a:off x="5230037" y="5388006"/>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sz="1000">
                <a:solidFill>
                  <a:schemeClr val="tx1"/>
                </a:solidFill>
              </a:endParaRPr>
            </a:p>
          </p:txBody>
        </p:sp>
        <p:grpSp>
          <p:nvGrpSpPr>
            <p:cNvPr id="104" name="Group 103">
              <a:extLst>
                <a:ext uri="{FF2B5EF4-FFF2-40B4-BE49-F238E27FC236}">
                  <a16:creationId xmlns:a16="http://schemas.microsoft.com/office/drawing/2014/main" id="{C650A129-8EDF-D86A-BFD8-282A01C34EE2}"/>
                </a:ext>
              </a:extLst>
            </p:cNvPr>
            <p:cNvGrpSpPr/>
            <p:nvPr/>
          </p:nvGrpSpPr>
          <p:grpSpPr>
            <a:xfrm rot="5623418">
              <a:off x="5611635" y="5452509"/>
              <a:ext cx="100277" cy="523061"/>
              <a:chOff x="5929339" y="1343770"/>
              <a:chExt cx="749757" cy="4420926"/>
            </a:xfrm>
          </p:grpSpPr>
          <p:sp>
            <p:nvSpPr>
              <p:cNvPr id="135" name="Oval 134">
                <a:extLst>
                  <a:ext uri="{FF2B5EF4-FFF2-40B4-BE49-F238E27FC236}">
                    <a16:creationId xmlns:a16="http://schemas.microsoft.com/office/drawing/2014/main" id="{92CF3092-AB62-C1F7-B8EC-16E00635B1DC}"/>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36" name="Rectangle: Rounded Corners 135">
                <a:extLst>
                  <a:ext uri="{FF2B5EF4-FFF2-40B4-BE49-F238E27FC236}">
                    <a16:creationId xmlns:a16="http://schemas.microsoft.com/office/drawing/2014/main" id="{C425FC18-10C2-186D-D173-292317C8BEB9}"/>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37" name="Rectangle: Rounded Corners 136">
                <a:extLst>
                  <a:ext uri="{FF2B5EF4-FFF2-40B4-BE49-F238E27FC236}">
                    <a16:creationId xmlns:a16="http://schemas.microsoft.com/office/drawing/2014/main" id="{8822D168-BB23-F1DB-C155-77352BD9E30D}"/>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05" name="Group 104">
              <a:extLst>
                <a:ext uri="{FF2B5EF4-FFF2-40B4-BE49-F238E27FC236}">
                  <a16:creationId xmlns:a16="http://schemas.microsoft.com/office/drawing/2014/main" id="{47181D3A-EB98-11E1-E018-88B3396ACB67}"/>
                </a:ext>
              </a:extLst>
            </p:cNvPr>
            <p:cNvGrpSpPr/>
            <p:nvPr/>
          </p:nvGrpSpPr>
          <p:grpSpPr>
            <a:xfrm rot="5623418" flipH="1">
              <a:off x="5467235" y="4412023"/>
              <a:ext cx="96913" cy="523061"/>
              <a:chOff x="5986018" y="1343770"/>
              <a:chExt cx="724608" cy="4420926"/>
            </a:xfrm>
          </p:grpSpPr>
          <p:sp>
            <p:nvSpPr>
              <p:cNvPr id="132" name="Oval 131">
                <a:extLst>
                  <a:ext uri="{FF2B5EF4-FFF2-40B4-BE49-F238E27FC236}">
                    <a16:creationId xmlns:a16="http://schemas.microsoft.com/office/drawing/2014/main" id="{3DEB34E7-2448-D4D7-6A2D-6E47380AE7AE}"/>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33" name="Rectangle: Rounded Corners 132">
                <a:extLst>
                  <a:ext uri="{FF2B5EF4-FFF2-40B4-BE49-F238E27FC236}">
                    <a16:creationId xmlns:a16="http://schemas.microsoft.com/office/drawing/2014/main" id="{352270DB-726B-91BF-E8BF-75F2BD6B611F}"/>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34" name="Rectangle: Rounded Corners 133">
                <a:extLst>
                  <a:ext uri="{FF2B5EF4-FFF2-40B4-BE49-F238E27FC236}">
                    <a16:creationId xmlns:a16="http://schemas.microsoft.com/office/drawing/2014/main" id="{734B4440-F50A-BD89-3FFC-CB561F36D42B}"/>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08" name="Group 107">
              <a:extLst>
                <a:ext uri="{FF2B5EF4-FFF2-40B4-BE49-F238E27FC236}">
                  <a16:creationId xmlns:a16="http://schemas.microsoft.com/office/drawing/2014/main" id="{76423B9B-ED14-8362-A452-CBB93D81CBA5}"/>
                </a:ext>
              </a:extLst>
            </p:cNvPr>
            <p:cNvGrpSpPr/>
            <p:nvPr/>
          </p:nvGrpSpPr>
          <p:grpSpPr>
            <a:xfrm rot="5400000">
              <a:off x="5544371" y="4520222"/>
              <a:ext cx="79641" cy="628292"/>
              <a:chOff x="7208260" y="1343770"/>
              <a:chExt cx="715267" cy="4420926"/>
            </a:xfrm>
          </p:grpSpPr>
          <p:sp>
            <p:nvSpPr>
              <p:cNvPr id="123" name="Oval 122">
                <a:extLst>
                  <a:ext uri="{FF2B5EF4-FFF2-40B4-BE49-F238E27FC236}">
                    <a16:creationId xmlns:a16="http://schemas.microsoft.com/office/drawing/2014/main" id="{8FC9A258-D933-5A51-690B-5C043921AACC}"/>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24" name="Rectangle: Rounded Corners 123">
                <a:extLst>
                  <a:ext uri="{FF2B5EF4-FFF2-40B4-BE49-F238E27FC236}">
                    <a16:creationId xmlns:a16="http://schemas.microsoft.com/office/drawing/2014/main" id="{8E0ED22A-D2A6-0C3C-58D7-83007C3C4440}"/>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25" name="Rectangle: Rounded Corners 124">
                <a:extLst>
                  <a:ext uri="{FF2B5EF4-FFF2-40B4-BE49-F238E27FC236}">
                    <a16:creationId xmlns:a16="http://schemas.microsoft.com/office/drawing/2014/main" id="{9900F3BB-E0D7-FCE5-E523-10953EB0EEB0}"/>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109" name="Group 108">
              <a:extLst>
                <a:ext uri="{FF2B5EF4-FFF2-40B4-BE49-F238E27FC236}">
                  <a16:creationId xmlns:a16="http://schemas.microsoft.com/office/drawing/2014/main" id="{404BBFE9-4DEC-1757-3EB3-C2F64207384E}"/>
                </a:ext>
              </a:extLst>
            </p:cNvPr>
            <p:cNvGrpSpPr/>
            <p:nvPr/>
          </p:nvGrpSpPr>
          <p:grpSpPr>
            <a:xfrm rot="5400000" flipH="1">
              <a:off x="5609344" y="5258738"/>
              <a:ext cx="79131" cy="628292"/>
              <a:chOff x="7202680" y="1343770"/>
              <a:chExt cx="710683" cy="4420926"/>
            </a:xfrm>
          </p:grpSpPr>
          <p:sp>
            <p:nvSpPr>
              <p:cNvPr id="120" name="Oval 119">
                <a:extLst>
                  <a:ext uri="{FF2B5EF4-FFF2-40B4-BE49-F238E27FC236}">
                    <a16:creationId xmlns:a16="http://schemas.microsoft.com/office/drawing/2014/main" id="{58F4A7BD-B219-65BD-CAB3-05A51DC3E19D}"/>
                  </a:ext>
                </a:extLst>
              </p:cNvPr>
              <p:cNvSpPr/>
              <p:nvPr/>
            </p:nvSpPr>
            <p:spPr>
              <a:xfrm>
                <a:off x="7710112" y="1343770"/>
                <a:ext cx="182882"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21" name="Rectangle: Rounded Corners 120">
                <a:extLst>
                  <a:ext uri="{FF2B5EF4-FFF2-40B4-BE49-F238E27FC236}">
                    <a16:creationId xmlns:a16="http://schemas.microsoft.com/office/drawing/2014/main" id="{F174EC90-B3FC-7467-A6B7-88B89AC23EBA}"/>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22" name="Rectangle: Rounded Corners 121">
                <a:extLst>
                  <a:ext uri="{FF2B5EF4-FFF2-40B4-BE49-F238E27FC236}">
                    <a16:creationId xmlns:a16="http://schemas.microsoft.com/office/drawing/2014/main" id="{68781155-8F9F-3916-6645-C80528D8B60B}"/>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sp>
          <p:nvSpPr>
            <p:cNvPr id="112" name="Rectangle: Rounded Corners 111">
              <a:extLst>
                <a:ext uri="{FF2B5EF4-FFF2-40B4-BE49-F238E27FC236}">
                  <a16:creationId xmlns:a16="http://schemas.microsoft.com/office/drawing/2014/main" id="{F3233C48-73C0-6054-DDFF-6B7528730656}"/>
                </a:ext>
              </a:extLst>
            </p:cNvPr>
            <p:cNvSpPr/>
            <p:nvPr/>
          </p:nvSpPr>
          <p:spPr>
            <a:xfrm>
              <a:off x="4968091" y="4286224"/>
              <a:ext cx="1243452" cy="2006627"/>
            </a:xfrm>
            <a:custGeom>
              <a:avLst/>
              <a:gdLst>
                <a:gd name="csX0" fmla="*/ 0 w 1243452"/>
                <a:gd name="csY0" fmla="*/ 207246 h 2006627"/>
                <a:gd name="csX1" fmla="*/ 207246 w 1243452"/>
                <a:gd name="csY1" fmla="*/ 0 h 2006627"/>
                <a:gd name="csX2" fmla="*/ 613436 w 1243452"/>
                <a:gd name="csY2" fmla="*/ 0 h 2006627"/>
                <a:gd name="csX3" fmla="*/ 1036206 w 1243452"/>
                <a:gd name="csY3" fmla="*/ 0 h 2006627"/>
                <a:gd name="csX4" fmla="*/ 1243452 w 1243452"/>
                <a:gd name="csY4" fmla="*/ 207246 h 2006627"/>
                <a:gd name="csX5" fmla="*/ 1243452 w 1243452"/>
                <a:gd name="csY5" fmla="*/ 737958 h 2006627"/>
                <a:gd name="csX6" fmla="*/ 1243452 w 1243452"/>
                <a:gd name="csY6" fmla="*/ 1268669 h 2006627"/>
                <a:gd name="csX7" fmla="*/ 1243452 w 1243452"/>
                <a:gd name="csY7" fmla="*/ 1799381 h 2006627"/>
                <a:gd name="csX8" fmla="*/ 1036206 w 1243452"/>
                <a:gd name="csY8" fmla="*/ 2006627 h 2006627"/>
                <a:gd name="csX9" fmla="*/ 605147 w 1243452"/>
                <a:gd name="csY9" fmla="*/ 2006627 h 2006627"/>
                <a:gd name="csX10" fmla="*/ 207246 w 1243452"/>
                <a:gd name="csY10" fmla="*/ 2006627 h 2006627"/>
                <a:gd name="csX11" fmla="*/ 0 w 1243452"/>
                <a:gd name="csY11" fmla="*/ 1799381 h 2006627"/>
                <a:gd name="csX12" fmla="*/ 0 w 1243452"/>
                <a:gd name="csY12" fmla="*/ 1316433 h 2006627"/>
                <a:gd name="csX13" fmla="*/ 0 w 1243452"/>
                <a:gd name="csY13" fmla="*/ 833486 h 2006627"/>
                <a:gd name="csX14" fmla="*/ 0 w 1243452"/>
                <a:gd name="csY14" fmla="*/ 207246 h 20066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43452" h="2006627" extrusionOk="0">
                  <a:moveTo>
                    <a:pt x="0" y="207246"/>
                  </a:moveTo>
                  <a:cubicBezTo>
                    <a:pt x="-15915" y="101304"/>
                    <a:pt x="104925" y="-23218"/>
                    <a:pt x="207246" y="0"/>
                  </a:cubicBezTo>
                  <a:cubicBezTo>
                    <a:pt x="300042" y="6399"/>
                    <a:pt x="505659" y="-14880"/>
                    <a:pt x="613436" y="0"/>
                  </a:cubicBezTo>
                  <a:cubicBezTo>
                    <a:pt x="721213" y="14880"/>
                    <a:pt x="943574" y="-9181"/>
                    <a:pt x="1036206" y="0"/>
                  </a:cubicBezTo>
                  <a:cubicBezTo>
                    <a:pt x="1145103" y="-21426"/>
                    <a:pt x="1242920" y="77822"/>
                    <a:pt x="1243452" y="207246"/>
                  </a:cubicBezTo>
                  <a:cubicBezTo>
                    <a:pt x="1243268" y="453716"/>
                    <a:pt x="1230354" y="577971"/>
                    <a:pt x="1243452" y="737958"/>
                  </a:cubicBezTo>
                  <a:cubicBezTo>
                    <a:pt x="1256550" y="897945"/>
                    <a:pt x="1255070" y="1086448"/>
                    <a:pt x="1243452" y="1268669"/>
                  </a:cubicBezTo>
                  <a:cubicBezTo>
                    <a:pt x="1231834" y="1450890"/>
                    <a:pt x="1231324" y="1635186"/>
                    <a:pt x="1243452" y="1799381"/>
                  </a:cubicBezTo>
                  <a:cubicBezTo>
                    <a:pt x="1243166" y="1909436"/>
                    <a:pt x="1143632" y="2014499"/>
                    <a:pt x="1036206" y="2006627"/>
                  </a:cubicBezTo>
                  <a:cubicBezTo>
                    <a:pt x="865836" y="1995624"/>
                    <a:pt x="706265" y="2018893"/>
                    <a:pt x="605147" y="2006627"/>
                  </a:cubicBezTo>
                  <a:cubicBezTo>
                    <a:pt x="504029" y="1994361"/>
                    <a:pt x="327781" y="2020372"/>
                    <a:pt x="207246" y="2006627"/>
                  </a:cubicBezTo>
                  <a:cubicBezTo>
                    <a:pt x="80688" y="2014830"/>
                    <a:pt x="6889" y="1918089"/>
                    <a:pt x="0" y="1799381"/>
                  </a:cubicBezTo>
                  <a:cubicBezTo>
                    <a:pt x="18348" y="1575826"/>
                    <a:pt x="-15668" y="1479762"/>
                    <a:pt x="0" y="1316433"/>
                  </a:cubicBezTo>
                  <a:cubicBezTo>
                    <a:pt x="15668" y="1153104"/>
                    <a:pt x="-7906" y="1036289"/>
                    <a:pt x="0" y="833486"/>
                  </a:cubicBezTo>
                  <a:cubicBezTo>
                    <a:pt x="7906" y="630683"/>
                    <a:pt x="-13210" y="488960"/>
                    <a:pt x="0" y="20724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grpSp>
      <p:grpSp>
        <p:nvGrpSpPr>
          <p:cNvPr id="185" name="Group 184">
            <a:extLst>
              <a:ext uri="{FF2B5EF4-FFF2-40B4-BE49-F238E27FC236}">
                <a16:creationId xmlns:a16="http://schemas.microsoft.com/office/drawing/2014/main" id="{7DC30C6B-4461-FD3D-1964-37A12F9076FC}"/>
              </a:ext>
            </a:extLst>
          </p:cNvPr>
          <p:cNvGrpSpPr/>
          <p:nvPr/>
        </p:nvGrpSpPr>
        <p:grpSpPr>
          <a:xfrm>
            <a:off x="6703345" y="2170935"/>
            <a:ext cx="2479693" cy="3570421"/>
            <a:chOff x="2724646" y="4326167"/>
            <a:chExt cx="1236435" cy="2000518"/>
          </a:xfrm>
        </p:grpSpPr>
        <p:sp>
          <p:nvSpPr>
            <p:cNvPr id="139" name="Oval 138">
              <a:extLst>
                <a:ext uri="{FF2B5EF4-FFF2-40B4-BE49-F238E27FC236}">
                  <a16:creationId xmlns:a16="http://schemas.microsoft.com/office/drawing/2014/main" id="{625B45E1-ACB3-B304-2187-5CE6130A4E4D}"/>
                </a:ext>
              </a:extLst>
            </p:cNvPr>
            <p:cNvSpPr/>
            <p:nvPr/>
          </p:nvSpPr>
          <p:spPr>
            <a:xfrm>
              <a:off x="2931917" y="4630592"/>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sz="1000">
                <a:solidFill>
                  <a:schemeClr val="tx1"/>
                </a:solidFill>
              </a:endParaRPr>
            </a:p>
          </p:txBody>
        </p:sp>
        <p:sp>
          <p:nvSpPr>
            <p:cNvPr id="140" name="Oval 139">
              <a:extLst>
                <a:ext uri="{FF2B5EF4-FFF2-40B4-BE49-F238E27FC236}">
                  <a16:creationId xmlns:a16="http://schemas.microsoft.com/office/drawing/2014/main" id="{38155793-CBE4-2BE0-2AFC-38970AC8AC60}"/>
                </a:ext>
              </a:extLst>
            </p:cNvPr>
            <p:cNvSpPr/>
            <p:nvPr/>
          </p:nvSpPr>
          <p:spPr>
            <a:xfrm>
              <a:off x="2913474" y="5631602"/>
              <a:ext cx="932080" cy="487193"/>
            </a:xfrm>
            <a:prstGeom prst="ellipse">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sz="1000">
                <a:solidFill>
                  <a:schemeClr val="tx1"/>
                </a:solidFill>
              </a:endParaRPr>
            </a:p>
          </p:txBody>
        </p:sp>
        <p:grpSp>
          <p:nvGrpSpPr>
            <p:cNvPr id="145" name="Group 144">
              <a:extLst>
                <a:ext uri="{FF2B5EF4-FFF2-40B4-BE49-F238E27FC236}">
                  <a16:creationId xmlns:a16="http://schemas.microsoft.com/office/drawing/2014/main" id="{23EE680A-393A-E2F7-47B7-3ABFFF751758}"/>
                </a:ext>
              </a:extLst>
            </p:cNvPr>
            <p:cNvGrpSpPr/>
            <p:nvPr/>
          </p:nvGrpSpPr>
          <p:grpSpPr>
            <a:xfrm>
              <a:off x="2775899" y="5315284"/>
              <a:ext cx="1185182" cy="1011401"/>
              <a:chOff x="6821257" y="3790959"/>
              <a:chExt cx="3508055" cy="2423976"/>
            </a:xfrm>
          </p:grpSpPr>
          <p:grpSp>
            <p:nvGrpSpPr>
              <p:cNvPr id="166" name="Group 165">
                <a:extLst>
                  <a:ext uri="{FF2B5EF4-FFF2-40B4-BE49-F238E27FC236}">
                    <a16:creationId xmlns:a16="http://schemas.microsoft.com/office/drawing/2014/main" id="{5A2115A0-9834-76BE-62B7-C6A0A1D04336}"/>
                  </a:ext>
                </a:extLst>
              </p:cNvPr>
              <p:cNvGrpSpPr/>
              <p:nvPr/>
            </p:nvGrpSpPr>
            <p:grpSpPr>
              <a:xfrm rot="5400000" flipH="1">
                <a:off x="8533924" y="4109508"/>
                <a:ext cx="330348" cy="1829984"/>
                <a:chOff x="7179340" y="1343770"/>
                <a:chExt cx="743670" cy="4420926"/>
              </a:xfrm>
            </p:grpSpPr>
            <p:sp>
              <p:nvSpPr>
                <p:cNvPr id="172" name="Oval 171">
                  <a:extLst>
                    <a:ext uri="{FF2B5EF4-FFF2-40B4-BE49-F238E27FC236}">
                      <a16:creationId xmlns:a16="http://schemas.microsoft.com/office/drawing/2014/main" id="{5AC33650-CEA2-6E0E-4BF2-84C3724BAABF}"/>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3" name="Rectangle: Rounded Corners 172">
                  <a:extLst>
                    <a:ext uri="{FF2B5EF4-FFF2-40B4-BE49-F238E27FC236}">
                      <a16:creationId xmlns:a16="http://schemas.microsoft.com/office/drawing/2014/main" id="{65B0D92E-FF85-01C3-900F-04E8807E77F3}"/>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74" name="Rectangle: Rounded Corners 173">
                  <a:extLst>
                    <a:ext uri="{FF2B5EF4-FFF2-40B4-BE49-F238E27FC236}">
                      <a16:creationId xmlns:a16="http://schemas.microsoft.com/office/drawing/2014/main" id="{D73E375C-D12C-F7B6-29E0-6B8E9844ABD0}"/>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67" name="Group 166">
                <a:extLst>
                  <a:ext uri="{FF2B5EF4-FFF2-40B4-BE49-F238E27FC236}">
                    <a16:creationId xmlns:a16="http://schemas.microsoft.com/office/drawing/2014/main" id="{45D36D98-BD96-9DBC-D42B-5345CF342C2B}"/>
                  </a:ext>
                </a:extLst>
              </p:cNvPr>
              <p:cNvGrpSpPr/>
              <p:nvPr/>
            </p:nvGrpSpPr>
            <p:grpSpPr>
              <a:xfrm rot="5400000" flipH="1">
                <a:off x="8537484" y="4476995"/>
                <a:ext cx="323228" cy="1829984"/>
                <a:chOff x="5478448" y="1343770"/>
                <a:chExt cx="727645" cy="4420926"/>
              </a:xfrm>
            </p:grpSpPr>
            <p:sp>
              <p:nvSpPr>
                <p:cNvPr id="169" name="Oval 168">
                  <a:extLst>
                    <a:ext uri="{FF2B5EF4-FFF2-40B4-BE49-F238E27FC236}">
                      <a16:creationId xmlns:a16="http://schemas.microsoft.com/office/drawing/2014/main" id="{50C8A67C-2E14-7FE4-16DD-F4EFA81CCAE3}"/>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0" name="Rectangle: Rounded Corners 169">
                  <a:extLst>
                    <a:ext uri="{FF2B5EF4-FFF2-40B4-BE49-F238E27FC236}">
                      <a16:creationId xmlns:a16="http://schemas.microsoft.com/office/drawing/2014/main" id="{E1DA64AA-4580-E473-307B-3DEC3AA0CC9F}"/>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71" name="Rectangle: Rounded Corners 170">
                  <a:extLst>
                    <a:ext uri="{FF2B5EF4-FFF2-40B4-BE49-F238E27FC236}">
                      <a16:creationId xmlns:a16="http://schemas.microsoft.com/office/drawing/2014/main" id="{D3E1378E-DA2C-2D26-6C7D-C8EBAE515C3E}"/>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sp>
            <p:nvSpPr>
              <p:cNvPr id="168" name="Rectangle: Rounded Corners 167">
                <a:extLst>
                  <a:ext uri="{FF2B5EF4-FFF2-40B4-BE49-F238E27FC236}">
                    <a16:creationId xmlns:a16="http://schemas.microsoft.com/office/drawing/2014/main" id="{0DC4F0AB-DC03-3927-E004-5BAF74111C26}"/>
                  </a:ext>
                </a:extLst>
              </p:cNvPr>
              <p:cNvSpPr/>
              <p:nvPr/>
            </p:nvSpPr>
            <p:spPr>
              <a:xfrm>
                <a:off x="6821257" y="3790959"/>
                <a:ext cx="3508055" cy="2423976"/>
              </a:xfrm>
              <a:custGeom>
                <a:avLst/>
                <a:gdLst>
                  <a:gd name="csX0" fmla="*/ 0 w 3508055"/>
                  <a:gd name="csY0" fmla="*/ 404004 h 2423976"/>
                  <a:gd name="csX1" fmla="*/ 404004 w 3508055"/>
                  <a:gd name="csY1" fmla="*/ 0 h 2423976"/>
                  <a:gd name="csX2" fmla="*/ 1052015 w 3508055"/>
                  <a:gd name="csY2" fmla="*/ 0 h 2423976"/>
                  <a:gd name="csX3" fmla="*/ 1727027 w 3508055"/>
                  <a:gd name="csY3" fmla="*/ 0 h 2423976"/>
                  <a:gd name="csX4" fmla="*/ 2375038 w 3508055"/>
                  <a:gd name="csY4" fmla="*/ 0 h 2423976"/>
                  <a:gd name="csX5" fmla="*/ 3104051 w 3508055"/>
                  <a:gd name="csY5" fmla="*/ 0 h 2423976"/>
                  <a:gd name="csX6" fmla="*/ 3508055 w 3508055"/>
                  <a:gd name="csY6" fmla="*/ 404004 h 2423976"/>
                  <a:gd name="csX7" fmla="*/ 3508055 w 3508055"/>
                  <a:gd name="csY7" fmla="*/ 910341 h 2423976"/>
                  <a:gd name="csX8" fmla="*/ 3508055 w 3508055"/>
                  <a:gd name="csY8" fmla="*/ 1416677 h 2423976"/>
                  <a:gd name="csX9" fmla="*/ 3508055 w 3508055"/>
                  <a:gd name="csY9" fmla="*/ 2019972 h 2423976"/>
                  <a:gd name="csX10" fmla="*/ 3104051 w 3508055"/>
                  <a:gd name="csY10" fmla="*/ 2423976 h 2423976"/>
                  <a:gd name="csX11" fmla="*/ 2429039 w 3508055"/>
                  <a:gd name="csY11" fmla="*/ 2423976 h 2423976"/>
                  <a:gd name="csX12" fmla="*/ 1700027 w 3508055"/>
                  <a:gd name="csY12" fmla="*/ 2423976 h 2423976"/>
                  <a:gd name="csX13" fmla="*/ 1106016 w 3508055"/>
                  <a:gd name="csY13" fmla="*/ 2423976 h 2423976"/>
                  <a:gd name="csX14" fmla="*/ 404004 w 3508055"/>
                  <a:gd name="csY14" fmla="*/ 2423976 h 2423976"/>
                  <a:gd name="csX15" fmla="*/ 0 w 3508055"/>
                  <a:gd name="csY15" fmla="*/ 2019972 h 2423976"/>
                  <a:gd name="csX16" fmla="*/ 0 w 3508055"/>
                  <a:gd name="csY16" fmla="*/ 1481316 h 2423976"/>
                  <a:gd name="csX17" fmla="*/ 0 w 3508055"/>
                  <a:gd name="csY17" fmla="*/ 926500 h 2423976"/>
                  <a:gd name="csX18" fmla="*/ 0 w 3508055"/>
                  <a:gd name="csY18" fmla="*/ 404004 h 24239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08055" h="2423976" extrusionOk="0">
                    <a:moveTo>
                      <a:pt x="0" y="404004"/>
                    </a:moveTo>
                    <a:cubicBezTo>
                      <a:pt x="-44040" y="204446"/>
                      <a:pt x="189933" y="-17318"/>
                      <a:pt x="404004" y="0"/>
                    </a:cubicBezTo>
                    <a:cubicBezTo>
                      <a:pt x="557602" y="19504"/>
                      <a:pt x="912245" y="12707"/>
                      <a:pt x="1052015" y="0"/>
                    </a:cubicBezTo>
                    <a:cubicBezTo>
                      <a:pt x="1191785" y="-12707"/>
                      <a:pt x="1457941" y="-13961"/>
                      <a:pt x="1727027" y="0"/>
                    </a:cubicBezTo>
                    <a:cubicBezTo>
                      <a:pt x="1996113" y="13961"/>
                      <a:pt x="2145209" y="-2509"/>
                      <a:pt x="2375038" y="0"/>
                    </a:cubicBezTo>
                    <a:cubicBezTo>
                      <a:pt x="2604867" y="2509"/>
                      <a:pt x="2912169" y="11247"/>
                      <a:pt x="3104051" y="0"/>
                    </a:cubicBezTo>
                    <a:cubicBezTo>
                      <a:pt x="3350331" y="39544"/>
                      <a:pt x="3515900" y="176370"/>
                      <a:pt x="3508055" y="404004"/>
                    </a:cubicBezTo>
                    <a:cubicBezTo>
                      <a:pt x="3524867" y="570076"/>
                      <a:pt x="3504836" y="688107"/>
                      <a:pt x="3508055" y="910341"/>
                    </a:cubicBezTo>
                    <a:cubicBezTo>
                      <a:pt x="3511274" y="1132575"/>
                      <a:pt x="3533052" y="1220164"/>
                      <a:pt x="3508055" y="1416677"/>
                    </a:cubicBezTo>
                    <a:cubicBezTo>
                      <a:pt x="3483058" y="1613190"/>
                      <a:pt x="3522479" y="1752307"/>
                      <a:pt x="3508055" y="2019972"/>
                    </a:cubicBezTo>
                    <a:cubicBezTo>
                      <a:pt x="3498749" y="2230027"/>
                      <a:pt x="3332139" y="2387298"/>
                      <a:pt x="3104051" y="2423976"/>
                    </a:cubicBezTo>
                    <a:cubicBezTo>
                      <a:pt x="2874842" y="2428801"/>
                      <a:pt x="2739995" y="2391275"/>
                      <a:pt x="2429039" y="2423976"/>
                    </a:cubicBezTo>
                    <a:cubicBezTo>
                      <a:pt x="2118083" y="2456677"/>
                      <a:pt x="1955507" y="2459119"/>
                      <a:pt x="1700027" y="2423976"/>
                    </a:cubicBezTo>
                    <a:cubicBezTo>
                      <a:pt x="1444547" y="2388833"/>
                      <a:pt x="1237091" y="2443867"/>
                      <a:pt x="1106016" y="2423976"/>
                    </a:cubicBezTo>
                    <a:cubicBezTo>
                      <a:pt x="974941" y="2404085"/>
                      <a:pt x="750499" y="2446109"/>
                      <a:pt x="404004" y="2423976"/>
                    </a:cubicBezTo>
                    <a:cubicBezTo>
                      <a:pt x="184090" y="2469888"/>
                      <a:pt x="-48115" y="2218184"/>
                      <a:pt x="0" y="2019972"/>
                    </a:cubicBezTo>
                    <a:cubicBezTo>
                      <a:pt x="2788" y="1794999"/>
                      <a:pt x="4186" y="1608232"/>
                      <a:pt x="0" y="1481316"/>
                    </a:cubicBezTo>
                    <a:cubicBezTo>
                      <a:pt x="-4186" y="1354400"/>
                      <a:pt x="13926" y="1178170"/>
                      <a:pt x="0" y="926500"/>
                    </a:cubicBezTo>
                    <a:cubicBezTo>
                      <a:pt x="-13926" y="674830"/>
                      <a:pt x="9200" y="657087"/>
                      <a:pt x="0" y="404004"/>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grpSp>
        <p:grpSp>
          <p:nvGrpSpPr>
            <p:cNvPr id="146" name="Group 145">
              <a:extLst>
                <a:ext uri="{FF2B5EF4-FFF2-40B4-BE49-F238E27FC236}">
                  <a16:creationId xmlns:a16="http://schemas.microsoft.com/office/drawing/2014/main" id="{8FCE3C51-D70A-6182-84F8-17EA5DDF08D9}"/>
                </a:ext>
              </a:extLst>
            </p:cNvPr>
            <p:cNvGrpSpPr/>
            <p:nvPr/>
          </p:nvGrpSpPr>
          <p:grpSpPr>
            <a:xfrm>
              <a:off x="2724646" y="4326167"/>
              <a:ext cx="1185182" cy="976377"/>
              <a:chOff x="6985431" y="435930"/>
              <a:chExt cx="3508055" cy="2340036"/>
            </a:xfrm>
          </p:grpSpPr>
          <p:grpSp>
            <p:nvGrpSpPr>
              <p:cNvPr id="157" name="Group 156">
                <a:extLst>
                  <a:ext uri="{FF2B5EF4-FFF2-40B4-BE49-F238E27FC236}">
                    <a16:creationId xmlns:a16="http://schemas.microsoft.com/office/drawing/2014/main" id="{44A90419-0463-3E2B-10DF-AD4EBB91BC73}"/>
                  </a:ext>
                </a:extLst>
              </p:cNvPr>
              <p:cNvGrpSpPr/>
              <p:nvPr/>
            </p:nvGrpSpPr>
            <p:grpSpPr>
              <a:xfrm rot="5400000">
                <a:off x="8710565" y="846311"/>
                <a:ext cx="310710" cy="1829984"/>
                <a:chOff x="7193534" y="1343770"/>
                <a:chExt cx="699462" cy="4420926"/>
              </a:xfrm>
            </p:grpSpPr>
            <p:sp>
              <p:nvSpPr>
                <p:cNvPr id="163" name="Oval 162">
                  <a:extLst>
                    <a:ext uri="{FF2B5EF4-FFF2-40B4-BE49-F238E27FC236}">
                      <a16:creationId xmlns:a16="http://schemas.microsoft.com/office/drawing/2014/main" id="{0ECAFEC9-3738-224E-FDD4-3D6C1AA599BD}"/>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64" name="Rectangle: Rounded Corners 163">
                  <a:extLst>
                    <a:ext uri="{FF2B5EF4-FFF2-40B4-BE49-F238E27FC236}">
                      <a16:creationId xmlns:a16="http://schemas.microsoft.com/office/drawing/2014/main" id="{1B281B41-0F2D-0913-8979-FF419E273532}"/>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65" name="Rectangle: Rounded Corners 164">
                  <a:extLst>
                    <a:ext uri="{FF2B5EF4-FFF2-40B4-BE49-F238E27FC236}">
                      <a16:creationId xmlns:a16="http://schemas.microsoft.com/office/drawing/2014/main" id="{98D9A345-F911-B14A-897A-DBA41DF0AD0E}"/>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58" name="Group 157">
                <a:extLst>
                  <a:ext uri="{FF2B5EF4-FFF2-40B4-BE49-F238E27FC236}">
                    <a16:creationId xmlns:a16="http://schemas.microsoft.com/office/drawing/2014/main" id="{566A6C37-B003-837D-36B3-2D9499977D4D}"/>
                  </a:ext>
                </a:extLst>
              </p:cNvPr>
              <p:cNvGrpSpPr/>
              <p:nvPr/>
            </p:nvGrpSpPr>
            <p:grpSpPr>
              <a:xfrm rot="5400000">
                <a:off x="8629408" y="492596"/>
                <a:ext cx="311749" cy="1829984"/>
                <a:chOff x="5478448" y="1343770"/>
                <a:chExt cx="701805" cy="4420926"/>
              </a:xfrm>
            </p:grpSpPr>
            <p:sp>
              <p:nvSpPr>
                <p:cNvPr id="160" name="Oval 159">
                  <a:extLst>
                    <a:ext uri="{FF2B5EF4-FFF2-40B4-BE49-F238E27FC236}">
                      <a16:creationId xmlns:a16="http://schemas.microsoft.com/office/drawing/2014/main" id="{5A7AE677-FE42-8CA7-6F06-4F0249A0C49F}"/>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61" name="Rectangle: Rounded Corners 160">
                  <a:extLst>
                    <a:ext uri="{FF2B5EF4-FFF2-40B4-BE49-F238E27FC236}">
                      <a16:creationId xmlns:a16="http://schemas.microsoft.com/office/drawing/2014/main" id="{20E0A07E-438F-3E55-2FDA-310476CCC8D4}"/>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62" name="Rectangle: Rounded Corners 161">
                  <a:extLst>
                    <a:ext uri="{FF2B5EF4-FFF2-40B4-BE49-F238E27FC236}">
                      <a16:creationId xmlns:a16="http://schemas.microsoft.com/office/drawing/2014/main" id="{ACBE136D-32A6-FB29-EFF6-26A8699BD43E}"/>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sp>
            <p:nvSpPr>
              <p:cNvPr id="159" name="Rectangle: Rounded Corners 158">
                <a:extLst>
                  <a:ext uri="{FF2B5EF4-FFF2-40B4-BE49-F238E27FC236}">
                    <a16:creationId xmlns:a16="http://schemas.microsoft.com/office/drawing/2014/main" id="{AEF17D6D-7AF8-5902-BE26-D1AB9E219839}"/>
                  </a:ext>
                </a:extLst>
              </p:cNvPr>
              <p:cNvSpPr/>
              <p:nvPr/>
            </p:nvSpPr>
            <p:spPr>
              <a:xfrm>
                <a:off x="6985431" y="435930"/>
                <a:ext cx="3508055" cy="2340036"/>
              </a:xfrm>
              <a:custGeom>
                <a:avLst/>
                <a:gdLst>
                  <a:gd name="csX0" fmla="*/ 0 w 3508055"/>
                  <a:gd name="csY0" fmla="*/ 390014 h 2340036"/>
                  <a:gd name="csX1" fmla="*/ 390014 w 3508055"/>
                  <a:gd name="csY1" fmla="*/ 0 h 2340036"/>
                  <a:gd name="csX2" fmla="*/ 1044740 w 3508055"/>
                  <a:gd name="csY2" fmla="*/ 0 h 2340036"/>
                  <a:gd name="csX3" fmla="*/ 1726747 w 3508055"/>
                  <a:gd name="csY3" fmla="*/ 0 h 2340036"/>
                  <a:gd name="csX4" fmla="*/ 2381474 w 3508055"/>
                  <a:gd name="csY4" fmla="*/ 0 h 2340036"/>
                  <a:gd name="csX5" fmla="*/ 3118041 w 3508055"/>
                  <a:gd name="csY5" fmla="*/ 0 h 2340036"/>
                  <a:gd name="csX6" fmla="*/ 3508055 w 3508055"/>
                  <a:gd name="csY6" fmla="*/ 390014 h 2340036"/>
                  <a:gd name="csX7" fmla="*/ 3508055 w 3508055"/>
                  <a:gd name="csY7" fmla="*/ 878817 h 2340036"/>
                  <a:gd name="csX8" fmla="*/ 3508055 w 3508055"/>
                  <a:gd name="csY8" fmla="*/ 1367619 h 2340036"/>
                  <a:gd name="csX9" fmla="*/ 3508055 w 3508055"/>
                  <a:gd name="csY9" fmla="*/ 1950022 h 2340036"/>
                  <a:gd name="csX10" fmla="*/ 3118041 w 3508055"/>
                  <a:gd name="csY10" fmla="*/ 2340036 h 2340036"/>
                  <a:gd name="csX11" fmla="*/ 2436034 w 3508055"/>
                  <a:gd name="csY11" fmla="*/ 2340036 h 2340036"/>
                  <a:gd name="csX12" fmla="*/ 1699467 w 3508055"/>
                  <a:gd name="csY12" fmla="*/ 2340036 h 2340036"/>
                  <a:gd name="csX13" fmla="*/ 1099301 w 3508055"/>
                  <a:gd name="csY13" fmla="*/ 2340036 h 2340036"/>
                  <a:gd name="csX14" fmla="*/ 390014 w 3508055"/>
                  <a:gd name="csY14" fmla="*/ 2340036 h 2340036"/>
                  <a:gd name="csX15" fmla="*/ 0 w 3508055"/>
                  <a:gd name="csY15" fmla="*/ 1950022 h 2340036"/>
                  <a:gd name="csX16" fmla="*/ 0 w 3508055"/>
                  <a:gd name="csY16" fmla="*/ 1430019 h 2340036"/>
                  <a:gd name="csX17" fmla="*/ 0 w 3508055"/>
                  <a:gd name="csY17" fmla="*/ 894417 h 2340036"/>
                  <a:gd name="csX18" fmla="*/ 0 w 3508055"/>
                  <a:gd name="csY18" fmla="*/ 390014 h 23400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08055" h="2340036" extrusionOk="0">
                    <a:moveTo>
                      <a:pt x="0" y="390014"/>
                    </a:moveTo>
                    <a:cubicBezTo>
                      <a:pt x="-39910" y="195972"/>
                      <a:pt x="183225" y="-16469"/>
                      <a:pt x="390014" y="0"/>
                    </a:cubicBezTo>
                    <a:cubicBezTo>
                      <a:pt x="621900" y="-7998"/>
                      <a:pt x="783333" y="-29081"/>
                      <a:pt x="1044740" y="0"/>
                    </a:cubicBezTo>
                    <a:cubicBezTo>
                      <a:pt x="1306147" y="29081"/>
                      <a:pt x="1526464" y="-22060"/>
                      <a:pt x="1726747" y="0"/>
                    </a:cubicBezTo>
                    <a:cubicBezTo>
                      <a:pt x="1927030" y="22060"/>
                      <a:pt x="2098143" y="17087"/>
                      <a:pt x="2381474" y="0"/>
                    </a:cubicBezTo>
                    <a:cubicBezTo>
                      <a:pt x="2664805" y="-17087"/>
                      <a:pt x="2794304" y="-5995"/>
                      <a:pt x="3118041" y="0"/>
                    </a:cubicBezTo>
                    <a:cubicBezTo>
                      <a:pt x="3341571" y="13887"/>
                      <a:pt x="3545597" y="153038"/>
                      <a:pt x="3508055" y="390014"/>
                    </a:cubicBezTo>
                    <a:cubicBezTo>
                      <a:pt x="3494479" y="613634"/>
                      <a:pt x="3526209" y="703410"/>
                      <a:pt x="3508055" y="878817"/>
                    </a:cubicBezTo>
                    <a:cubicBezTo>
                      <a:pt x="3489901" y="1054224"/>
                      <a:pt x="3491063" y="1174031"/>
                      <a:pt x="3508055" y="1367619"/>
                    </a:cubicBezTo>
                    <a:cubicBezTo>
                      <a:pt x="3525047" y="1561207"/>
                      <a:pt x="3484038" y="1831031"/>
                      <a:pt x="3508055" y="1950022"/>
                    </a:cubicBezTo>
                    <a:cubicBezTo>
                      <a:pt x="3481936" y="2128736"/>
                      <a:pt x="3335921" y="2321700"/>
                      <a:pt x="3118041" y="2340036"/>
                    </a:cubicBezTo>
                    <a:cubicBezTo>
                      <a:pt x="2953556" y="2364015"/>
                      <a:pt x="2575287" y="2335291"/>
                      <a:pt x="2436034" y="2340036"/>
                    </a:cubicBezTo>
                    <a:cubicBezTo>
                      <a:pt x="2296781" y="2344781"/>
                      <a:pt x="1900117" y="2312804"/>
                      <a:pt x="1699467" y="2340036"/>
                    </a:cubicBezTo>
                    <a:cubicBezTo>
                      <a:pt x="1498817" y="2367268"/>
                      <a:pt x="1385773" y="2368783"/>
                      <a:pt x="1099301" y="2340036"/>
                    </a:cubicBezTo>
                    <a:cubicBezTo>
                      <a:pt x="812829" y="2311289"/>
                      <a:pt x="692084" y="2307835"/>
                      <a:pt x="390014" y="2340036"/>
                    </a:cubicBezTo>
                    <a:cubicBezTo>
                      <a:pt x="175980" y="2359552"/>
                      <a:pt x="-8422" y="2161060"/>
                      <a:pt x="0" y="1950022"/>
                    </a:cubicBezTo>
                    <a:cubicBezTo>
                      <a:pt x="12176" y="1799570"/>
                      <a:pt x="-6720" y="1656689"/>
                      <a:pt x="0" y="1430019"/>
                    </a:cubicBezTo>
                    <a:cubicBezTo>
                      <a:pt x="6720" y="1203349"/>
                      <a:pt x="-25253" y="1161617"/>
                      <a:pt x="0" y="894417"/>
                    </a:cubicBezTo>
                    <a:cubicBezTo>
                      <a:pt x="25253" y="627217"/>
                      <a:pt x="20813" y="564225"/>
                      <a:pt x="0" y="390014"/>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grpSp>
      </p:grpSp>
      <p:sp>
        <p:nvSpPr>
          <p:cNvPr id="186" name="Arrow: Right 185">
            <a:extLst>
              <a:ext uri="{FF2B5EF4-FFF2-40B4-BE49-F238E27FC236}">
                <a16:creationId xmlns:a16="http://schemas.microsoft.com/office/drawing/2014/main" id="{2A3025DD-A8F4-671B-70E8-8045ADB519E6}"/>
              </a:ext>
            </a:extLst>
          </p:cNvPr>
          <p:cNvSpPr/>
          <p:nvPr/>
        </p:nvSpPr>
        <p:spPr>
          <a:xfrm>
            <a:off x="5509549" y="3608888"/>
            <a:ext cx="554685" cy="72370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Tree>
    <p:extLst>
      <p:ext uri="{BB962C8B-B14F-4D97-AF65-F5344CB8AC3E}">
        <p14:creationId xmlns:p14="http://schemas.microsoft.com/office/powerpoint/2010/main" val="2975912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392C7-88BD-6A0D-EAEE-C956E141A8A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AB26D64-2428-3B9F-F14E-B37CD2C3E7D8}"/>
              </a:ext>
            </a:extLst>
          </p:cNvPr>
          <p:cNvSpPr>
            <a:spLocks noGrp="1"/>
          </p:cNvSpPr>
          <p:nvPr>
            <p:ph type="title"/>
          </p:nvPr>
        </p:nvSpPr>
        <p:spPr/>
        <p:txBody>
          <a:bodyPr/>
          <a:lstStyle/>
          <a:p>
            <a:endParaRPr lang="en-AU"/>
          </a:p>
        </p:txBody>
      </p:sp>
      <p:sp>
        <p:nvSpPr>
          <p:cNvPr id="7" name="Content Placeholder 6">
            <a:extLst>
              <a:ext uri="{FF2B5EF4-FFF2-40B4-BE49-F238E27FC236}">
                <a16:creationId xmlns:a16="http://schemas.microsoft.com/office/drawing/2014/main" id="{0AC7F521-CDFF-D7B8-0DC4-61F4656B0470}"/>
              </a:ext>
            </a:extLst>
          </p:cNvPr>
          <p:cNvSpPr>
            <a:spLocks noGrp="1"/>
          </p:cNvSpPr>
          <p:nvPr>
            <p:ph sz="quarter" idx="13"/>
          </p:nvPr>
        </p:nvSpPr>
        <p:spPr/>
        <p:txBody>
          <a:bodyPr/>
          <a:lstStyle/>
          <a:p>
            <a:pPr algn="ctr"/>
            <a:endParaRPr lang="en-AU" sz="3200"/>
          </a:p>
          <a:p>
            <a:pPr algn="ctr"/>
            <a:r>
              <a:rPr lang="en-AU" sz="3200"/>
              <a:t>Mitosis</a:t>
            </a:r>
          </a:p>
          <a:p>
            <a:pPr algn="ctr"/>
            <a:r>
              <a:rPr lang="en-AU" sz="3200" b="0"/>
              <a:t>A process of cell division that produces two genetically identical nuclei.</a:t>
            </a:r>
          </a:p>
        </p:txBody>
      </p:sp>
      <p:sp>
        <p:nvSpPr>
          <p:cNvPr id="4" name="Slide Number Placeholder 3">
            <a:extLst>
              <a:ext uri="{FF2B5EF4-FFF2-40B4-BE49-F238E27FC236}">
                <a16:creationId xmlns:a16="http://schemas.microsoft.com/office/drawing/2014/main" id="{111748FF-1A21-A13A-A1ED-37D5EA83B093}"/>
              </a:ext>
            </a:extLst>
          </p:cNvPr>
          <p:cNvSpPr>
            <a:spLocks noGrp="1"/>
          </p:cNvSpPr>
          <p:nvPr>
            <p:ph type="sldNum" sz="quarter" idx="4"/>
          </p:nvPr>
        </p:nvSpPr>
        <p:spPr/>
        <p:txBody>
          <a:bodyPr/>
          <a:lstStyle/>
          <a:p>
            <a:fld id="{29D5CE74-914C-4689-99FC-1AEF49CE2B47}" type="slidenum">
              <a:rPr lang="en-AU" smtClean="0"/>
              <a:pPr/>
              <a:t>37</a:t>
            </a:fld>
            <a:endParaRPr lang="en-AU" sz="1200">
              <a:solidFill>
                <a:schemeClr val="bg2"/>
              </a:solidFill>
            </a:endParaRPr>
          </a:p>
        </p:txBody>
      </p:sp>
      <p:sp>
        <p:nvSpPr>
          <p:cNvPr id="5" name="Footer Placeholder 4">
            <a:extLst>
              <a:ext uri="{FF2B5EF4-FFF2-40B4-BE49-F238E27FC236}">
                <a16:creationId xmlns:a16="http://schemas.microsoft.com/office/drawing/2014/main" id="{E9AC29D9-79E5-4DDC-BA2B-640C2FD4CC47}"/>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4410364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7E9D1-DAE7-15B4-9F2F-CA6BFD82BB52}"/>
              </a:ext>
            </a:extLst>
          </p:cNvPr>
          <p:cNvSpPr>
            <a:spLocks noGrp="1"/>
          </p:cNvSpPr>
          <p:nvPr>
            <p:ph type="title"/>
          </p:nvPr>
        </p:nvSpPr>
        <p:spPr/>
        <p:txBody>
          <a:bodyPr/>
          <a:lstStyle/>
          <a:p>
            <a:r>
              <a:rPr lang="en-AU"/>
              <a:t>Mitosis and cytokinesis</a:t>
            </a:r>
          </a:p>
        </p:txBody>
      </p:sp>
      <p:sp>
        <p:nvSpPr>
          <p:cNvPr id="4" name="Slide Number Placeholder 3">
            <a:extLst>
              <a:ext uri="{FF2B5EF4-FFF2-40B4-BE49-F238E27FC236}">
                <a16:creationId xmlns:a16="http://schemas.microsoft.com/office/drawing/2014/main" id="{7B7BE1FF-517A-0D8A-E94D-B8FB8461ACB3}"/>
              </a:ext>
            </a:extLst>
          </p:cNvPr>
          <p:cNvSpPr>
            <a:spLocks noGrp="1"/>
          </p:cNvSpPr>
          <p:nvPr>
            <p:ph type="sldNum" sz="quarter" idx="4"/>
          </p:nvPr>
        </p:nvSpPr>
        <p:spPr/>
        <p:txBody>
          <a:bodyPr/>
          <a:lstStyle/>
          <a:p>
            <a:fld id="{29D5CE74-914C-4689-99FC-1AEF49CE2B47}" type="slidenum">
              <a:rPr lang="en-AU" smtClean="0"/>
              <a:pPr/>
              <a:t>38</a:t>
            </a:fld>
            <a:endParaRPr lang="en-AU" sz="1200">
              <a:solidFill>
                <a:schemeClr val="bg2"/>
              </a:solidFill>
            </a:endParaRPr>
          </a:p>
        </p:txBody>
      </p:sp>
      <p:sp>
        <p:nvSpPr>
          <p:cNvPr id="5" name="Footer Placeholder 4">
            <a:extLst>
              <a:ext uri="{FF2B5EF4-FFF2-40B4-BE49-F238E27FC236}">
                <a16:creationId xmlns:a16="http://schemas.microsoft.com/office/drawing/2014/main" id="{72A90674-C33E-5C32-5680-E78CEFED205F}"/>
              </a:ext>
            </a:extLst>
          </p:cNvPr>
          <p:cNvSpPr>
            <a:spLocks noGrp="1"/>
          </p:cNvSpPr>
          <p:nvPr>
            <p:ph type="ftr" sz="quarter" idx="14"/>
          </p:nvPr>
        </p:nvSpPr>
        <p:spPr/>
        <p:txBody>
          <a:bodyPr/>
          <a:lstStyle/>
          <a:p>
            <a:r>
              <a:rPr lang="en-AU"/>
              <a:t>scienceconnections.edu.au</a:t>
            </a:r>
          </a:p>
        </p:txBody>
      </p:sp>
      <p:grpSp>
        <p:nvGrpSpPr>
          <p:cNvPr id="71" name="Group 70">
            <a:extLst>
              <a:ext uri="{FF2B5EF4-FFF2-40B4-BE49-F238E27FC236}">
                <a16:creationId xmlns:a16="http://schemas.microsoft.com/office/drawing/2014/main" id="{B41CD81C-23B6-20B6-5DD1-036BE58C7553}"/>
              </a:ext>
            </a:extLst>
          </p:cNvPr>
          <p:cNvGrpSpPr/>
          <p:nvPr/>
        </p:nvGrpSpPr>
        <p:grpSpPr>
          <a:xfrm>
            <a:off x="922895" y="1779905"/>
            <a:ext cx="3166426" cy="1785900"/>
            <a:chOff x="1002151" y="551981"/>
            <a:chExt cx="8069056" cy="5754038"/>
          </a:xfrm>
        </p:grpSpPr>
        <p:grpSp>
          <p:nvGrpSpPr>
            <p:cNvPr id="72" name="Group 71">
              <a:extLst>
                <a:ext uri="{FF2B5EF4-FFF2-40B4-BE49-F238E27FC236}">
                  <a16:creationId xmlns:a16="http://schemas.microsoft.com/office/drawing/2014/main" id="{9C323DF2-2DA0-66A8-A6CD-7E01740F42FE}"/>
                </a:ext>
              </a:extLst>
            </p:cNvPr>
            <p:cNvGrpSpPr/>
            <p:nvPr/>
          </p:nvGrpSpPr>
          <p:grpSpPr>
            <a:xfrm>
              <a:off x="3348355" y="1564447"/>
              <a:ext cx="851279" cy="2601352"/>
              <a:chOff x="654684" y="1359616"/>
              <a:chExt cx="1512467" cy="4420926"/>
            </a:xfrm>
          </p:grpSpPr>
          <p:grpSp>
            <p:nvGrpSpPr>
              <p:cNvPr id="105" name="Group 104">
                <a:extLst>
                  <a:ext uri="{FF2B5EF4-FFF2-40B4-BE49-F238E27FC236}">
                    <a16:creationId xmlns:a16="http://schemas.microsoft.com/office/drawing/2014/main" id="{B95E7FB9-B71B-09EE-BDCC-7C79F473AEE8}"/>
                  </a:ext>
                </a:extLst>
              </p:cNvPr>
              <p:cNvGrpSpPr/>
              <p:nvPr/>
            </p:nvGrpSpPr>
            <p:grpSpPr>
              <a:xfrm>
                <a:off x="1417394" y="1359616"/>
                <a:ext cx="749757" cy="4420926"/>
                <a:chOff x="5929339" y="1343770"/>
                <a:chExt cx="749757" cy="4420926"/>
              </a:xfrm>
            </p:grpSpPr>
            <p:sp>
              <p:nvSpPr>
                <p:cNvPr id="111" name="Oval 110">
                  <a:extLst>
                    <a:ext uri="{FF2B5EF4-FFF2-40B4-BE49-F238E27FC236}">
                      <a16:creationId xmlns:a16="http://schemas.microsoft.com/office/drawing/2014/main" id="{869FE2C5-7DA8-28C6-B327-9277D7FFC623}"/>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12" name="Rectangle: Rounded Corners 111">
                  <a:extLst>
                    <a:ext uri="{FF2B5EF4-FFF2-40B4-BE49-F238E27FC236}">
                      <a16:creationId xmlns:a16="http://schemas.microsoft.com/office/drawing/2014/main" id="{F5E6FB7A-84BD-EF1E-88EB-105D60AB8A94}"/>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13" name="Rectangle: Rounded Corners 112">
                  <a:extLst>
                    <a:ext uri="{FF2B5EF4-FFF2-40B4-BE49-F238E27FC236}">
                      <a16:creationId xmlns:a16="http://schemas.microsoft.com/office/drawing/2014/main" id="{275C60DE-6CD0-7572-031E-2DFFFD4D486A}"/>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06" name="Group 105">
                <a:extLst>
                  <a:ext uri="{FF2B5EF4-FFF2-40B4-BE49-F238E27FC236}">
                    <a16:creationId xmlns:a16="http://schemas.microsoft.com/office/drawing/2014/main" id="{FF6AA49D-1FA0-FB2E-1D8E-46D7C9C5D157}"/>
                  </a:ext>
                </a:extLst>
              </p:cNvPr>
              <p:cNvGrpSpPr/>
              <p:nvPr/>
            </p:nvGrpSpPr>
            <p:grpSpPr>
              <a:xfrm flipH="1">
                <a:off x="654684" y="1359616"/>
                <a:ext cx="724608" cy="4420926"/>
                <a:chOff x="5986018" y="1343770"/>
                <a:chExt cx="724608" cy="4420926"/>
              </a:xfrm>
            </p:grpSpPr>
            <p:sp>
              <p:nvSpPr>
                <p:cNvPr id="108" name="Oval 107">
                  <a:extLst>
                    <a:ext uri="{FF2B5EF4-FFF2-40B4-BE49-F238E27FC236}">
                      <a16:creationId xmlns:a16="http://schemas.microsoft.com/office/drawing/2014/main" id="{F4814232-5897-D42F-917D-D8AB118A1786}"/>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09" name="Rectangle: Rounded Corners 108">
                  <a:extLst>
                    <a:ext uri="{FF2B5EF4-FFF2-40B4-BE49-F238E27FC236}">
                      <a16:creationId xmlns:a16="http://schemas.microsoft.com/office/drawing/2014/main" id="{1D85DB23-02FC-01E2-2CB4-8CAEF2021C80}"/>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10" name="Rectangle: Rounded Corners 109">
                  <a:extLst>
                    <a:ext uri="{FF2B5EF4-FFF2-40B4-BE49-F238E27FC236}">
                      <a16:creationId xmlns:a16="http://schemas.microsoft.com/office/drawing/2014/main" id="{B6521132-01F6-9B7F-DABA-1149EAB68C72}"/>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sp>
            <p:nvSpPr>
              <p:cNvPr id="107" name="Oval 106">
                <a:extLst>
                  <a:ext uri="{FF2B5EF4-FFF2-40B4-BE49-F238E27FC236}">
                    <a16:creationId xmlns:a16="http://schemas.microsoft.com/office/drawing/2014/main" id="{390D250D-847A-5A73-00F2-8D7440609104}"/>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grpSp>
          <p:nvGrpSpPr>
            <p:cNvPr id="73" name="Group 72">
              <a:extLst>
                <a:ext uri="{FF2B5EF4-FFF2-40B4-BE49-F238E27FC236}">
                  <a16:creationId xmlns:a16="http://schemas.microsoft.com/office/drawing/2014/main" id="{49D6F988-35C4-2AE7-3259-3847E70E8E9D}"/>
                </a:ext>
              </a:extLst>
            </p:cNvPr>
            <p:cNvGrpSpPr/>
            <p:nvPr/>
          </p:nvGrpSpPr>
          <p:grpSpPr>
            <a:xfrm>
              <a:off x="4005045" y="1199762"/>
              <a:ext cx="858297" cy="2607168"/>
              <a:chOff x="3277382" y="1474019"/>
              <a:chExt cx="1524934" cy="4430809"/>
            </a:xfrm>
          </p:grpSpPr>
          <p:grpSp>
            <p:nvGrpSpPr>
              <p:cNvPr id="96" name="Group 95">
                <a:extLst>
                  <a:ext uri="{FF2B5EF4-FFF2-40B4-BE49-F238E27FC236}">
                    <a16:creationId xmlns:a16="http://schemas.microsoft.com/office/drawing/2014/main" id="{2B7DCED1-4094-38FC-57E2-D26735F2B7E5}"/>
                  </a:ext>
                </a:extLst>
              </p:cNvPr>
              <p:cNvGrpSpPr/>
              <p:nvPr/>
            </p:nvGrpSpPr>
            <p:grpSpPr>
              <a:xfrm>
                <a:off x="3277382" y="1474019"/>
                <a:ext cx="699462" cy="4420926"/>
                <a:chOff x="7193534" y="1343770"/>
                <a:chExt cx="699462" cy="4420926"/>
              </a:xfrm>
            </p:grpSpPr>
            <p:sp>
              <p:nvSpPr>
                <p:cNvPr id="102" name="Oval 101">
                  <a:extLst>
                    <a:ext uri="{FF2B5EF4-FFF2-40B4-BE49-F238E27FC236}">
                      <a16:creationId xmlns:a16="http://schemas.microsoft.com/office/drawing/2014/main" id="{BA12FF92-44F1-8D79-E68F-B1E9B6D728A9}"/>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03" name="Rectangle: Rounded Corners 102">
                  <a:extLst>
                    <a:ext uri="{FF2B5EF4-FFF2-40B4-BE49-F238E27FC236}">
                      <a16:creationId xmlns:a16="http://schemas.microsoft.com/office/drawing/2014/main" id="{F85783B7-2A4A-4941-EBBD-B345DCD364DC}"/>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04" name="Rectangle: Rounded Corners 103">
                  <a:extLst>
                    <a:ext uri="{FF2B5EF4-FFF2-40B4-BE49-F238E27FC236}">
                      <a16:creationId xmlns:a16="http://schemas.microsoft.com/office/drawing/2014/main" id="{B24AB37A-2A5F-CFD4-413E-1CDE26C4E881}"/>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97" name="Group 96">
                <a:extLst>
                  <a:ext uri="{FF2B5EF4-FFF2-40B4-BE49-F238E27FC236}">
                    <a16:creationId xmlns:a16="http://schemas.microsoft.com/office/drawing/2014/main" id="{9DB9192B-8887-D297-D1D8-955CF3420913}"/>
                  </a:ext>
                </a:extLst>
              </p:cNvPr>
              <p:cNvGrpSpPr/>
              <p:nvPr/>
            </p:nvGrpSpPr>
            <p:grpSpPr>
              <a:xfrm flipH="1">
                <a:off x="4058646" y="1483902"/>
                <a:ext cx="743670" cy="4420926"/>
                <a:chOff x="7179340" y="1343770"/>
                <a:chExt cx="743670" cy="4420926"/>
              </a:xfrm>
            </p:grpSpPr>
            <p:sp>
              <p:nvSpPr>
                <p:cNvPr id="99" name="Oval 98">
                  <a:extLst>
                    <a:ext uri="{FF2B5EF4-FFF2-40B4-BE49-F238E27FC236}">
                      <a16:creationId xmlns:a16="http://schemas.microsoft.com/office/drawing/2014/main" id="{529EB9A2-7B0A-87AC-C494-B1D9421EBC28}"/>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00" name="Rectangle: Rounded Corners 99">
                  <a:extLst>
                    <a:ext uri="{FF2B5EF4-FFF2-40B4-BE49-F238E27FC236}">
                      <a16:creationId xmlns:a16="http://schemas.microsoft.com/office/drawing/2014/main" id="{760B5141-1FFA-E4A6-BD7C-6951B1E67233}"/>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01" name="Rectangle: Rounded Corners 100">
                  <a:extLst>
                    <a:ext uri="{FF2B5EF4-FFF2-40B4-BE49-F238E27FC236}">
                      <a16:creationId xmlns:a16="http://schemas.microsoft.com/office/drawing/2014/main" id="{16F01DBE-955F-EE53-502C-8663423CF60B}"/>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sp>
            <p:nvSpPr>
              <p:cNvPr id="98" name="Oval 97">
                <a:extLst>
                  <a:ext uri="{FF2B5EF4-FFF2-40B4-BE49-F238E27FC236}">
                    <a16:creationId xmlns:a16="http://schemas.microsoft.com/office/drawing/2014/main" id="{E7C9D74F-013F-9DB7-76BE-89C40C276CAA}"/>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grpSp>
          <p:nvGrpSpPr>
            <p:cNvPr id="74" name="Group 73">
              <a:extLst>
                <a:ext uri="{FF2B5EF4-FFF2-40B4-BE49-F238E27FC236}">
                  <a16:creationId xmlns:a16="http://schemas.microsoft.com/office/drawing/2014/main" id="{9FC70789-EC84-6189-7C7E-219B7EF4C22F}"/>
                </a:ext>
              </a:extLst>
            </p:cNvPr>
            <p:cNvGrpSpPr/>
            <p:nvPr/>
          </p:nvGrpSpPr>
          <p:grpSpPr>
            <a:xfrm>
              <a:off x="4495425" y="3068127"/>
              <a:ext cx="825037" cy="2601352"/>
              <a:chOff x="7343576" y="1359616"/>
              <a:chExt cx="1465842" cy="4420926"/>
            </a:xfrm>
          </p:grpSpPr>
          <p:grpSp>
            <p:nvGrpSpPr>
              <p:cNvPr id="87" name="Group 86">
                <a:extLst>
                  <a:ext uri="{FF2B5EF4-FFF2-40B4-BE49-F238E27FC236}">
                    <a16:creationId xmlns:a16="http://schemas.microsoft.com/office/drawing/2014/main" id="{7D44CA6A-C291-3944-4A15-2EF3D64E0F44}"/>
                  </a:ext>
                </a:extLst>
              </p:cNvPr>
              <p:cNvGrpSpPr/>
              <p:nvPr/>
            </p:nvGrpSpPr>
            <p:grpSpPr>
              <a:xfrm>
                <a:off x="7343576" y="1359616"/>
                <a:ext cx="715267" cy="4420926"/>
                <a:chOff x="7208260" y="1343770"/>
                <a:chExt cx="715267" cy="4420926"/>
              </a:xfrm>
            </p:grpSpPr>
            <p:sp>
              <p:nvSpPr>
                <p:cNvPr id="93" name="Oval 92">
                  <a:extLst>
                    <a:ext uri="{FF2B5EF4-FFF2-40B4-BE49-F238E27FC236}">
                      <a16:creationId xmlns:a16="http://schemas.microsoft.com/office/drawing/2014/main" id="{3E39861B-6E6F-0C6B-755F-F88D02937927}"/>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94" name="Rectangle: Rounded Corners 93">
                  <a:extLst>
                    <a:ext uri="{FF2B5EF4-FFF2-40B4-BE49-F238E27FC236}">
                      <a16:creationId xmlns:a16="http://schemas.microsoft.com/office/drawing/2014/main" id="{B13306A1-3F9B-75E3-714B-2797C4B30AD0}"/>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95" name="Rectangle: Rounded Corners 94">
                  <a:extLst>
                    <a:ext uri="{FF2B5EF4-FFF2-40B4-BE49-F238E27FC236}">
                      <a16:creationId xmlns:a16="http://schemas.microsoft.com/office/drawing/2014/main" id="{CC3B5851-7BB5-12B0-1C7A-CF44E716EC9C}"/>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88" name="Group 87">
                <a:extLst>
                  <a:ext uri="{FF2B5EF4-FFF2-40B4-BE49-F238E27FC236}">
                    <a16:creationId xmlns:a16="http://schemas.microsoft.com/office/drawing/2014/main" id="{5BA6F442-1712-A585-D21C-0C10516A8E93}"/>
                  </a:ext>
                </a:extLst>
              </p:cNvPr>
              <p:cNvGrpSpPr/>
              <p:nvPr/>
            </p:nvGrpSpPr>
            <p:grpSpPr>
              <a:xfrm flipH="1">
                <a:off x="8098735" y="1359616"/>
                <a:ext cx="710683" cy="4420926"/>
                <a:chOff x="7202680" y="1343770"/>
                <a:chExt cx="710683" cy="4420926"/>
              </a:xfrm>
            </p:grpSpPr>
            <p:sp>
              <p:nvSpPr>
                <p:cNvPr id="90" name="Oval 89">
                  <a:extLst>
                    <a:ext uri="{FF2B5EF4-FFF2-40B4-BE49-F238E27FC236}">
                      <a16:creationId xmlns:a16="http://schemas.microsoft.com/office/drawing/2014/main" id="{F481AB46-668E-616D-817F-46093868F23F}"/>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91" name="Rectangle: Rounded Corners 90">
                  <a:extLst>
                    <a:ext uri="{FF2B5EF4-FFF2-40B4-BE49-F238E27FC236}">
                      <a16:creationId xmlns:a16="http://schemas.microsoft.com/office/drawing/2014/main" id="{5A083891-02EA-859A-05FE-97FB037967C1}"/>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92" name="Rectangle: Rounded Corners 91">
                  <a:extLst>
                    <a:ext uri="{FF2B5EF4-FFF2-40B4-BE49-F238E27FC236}">
                      <a16:creationId xmlns:a16="http://schemas.microsoft.com/office/drawing/2014/main" id="{D62B7F54-5474-5063-6D8D-24525428A0F3}"/>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sp>
            <p:nvSpPr>
              <p:cNvPr id="89" name="Oval 88">
                <a:extLst>
                  <a:ext uri="{FF2B5EF4-FFF2-40B4-BE49-F238E27FC236}">
                    <a16:creationId xmlns:a16="http://schemas.microsoft.com/office/drawing/2014/main" id="{60141215-467A-2D7D-F07E-C7ACD420BFCE}"/>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grpSp>
          <p:nvGrpSpPr>
            <p:cNvPr id="75" name="Group 74">
              <a:extLst>
                <a:ext uri="{FF2B5EF4-FFF2-40B4-BE49-F238E27FC236}">
                  <a16:creationId xmlns:a16="http://schemas.microsoft.com/office/drawing/2014/main" id="{3D4AC8B7-9044-BE2C-8E9C-475B5C104D70}"/>
                </a:ext>
              </a:extLst>
            </p:cNvPr>
            <p:cNvGrpSpPr/>
            <p:nvPr/>
          </p:nvGrpSpPr>
          <p:grpSpPr>
            <a:xfrm>
              <a:off x="5111298" y="2125890"/>
              <a:ext cx="830400" cy="2601352"/>
              <a:chOff x="5278972" y="1359616"/>
              <a:chExt cx="1475371" cy="4420926"/>
            </a:xfrm>
          </p:grpSpPr>
          <p:grpSp>
            <p:nvGrpSpPr>
              <p:cNvPr id="77" name="Group 76">
                <a:extLst>
                  <a:ext uri="{FF2B5EF4-FFF2-40B4-BE49-F238E27FC236}">
                    <a16:creationId xmlns:a16="http://schemas.microsoft.com/office/drawing/2014/main" id="{14901DDC-549E-E421-0E9D-9500B3CF2D52}"/>
                  </a:ext>
                </a:extLst>
              </p:cNvPr>
              <p:cNvGrpSpPr/>
              <p:nvPr/>
            </p:nvGrpSpPr>
            <p:grpSpPr>
              <a:xfrm>
                <a:off x="5278972" y="1359616"/>
                <a:ext cx="1475371" cy="4420926"/>
                <a:chOff x="5278972" y="1359616"/>
                <a:chExt cx="1475371" cy="4420926"/>
              </a:xfrm>
            </p:grpSpPr>
            <p:grpSp>
              <p:nvGrpSpPr>
                <p:cNvPr id="79" name="Group 78">
                  <a:extLst>
                    <a:ext uri="{FF2B5EF4-FFF2-40B4-BE49-F238E27FC236}">
                      <a16:creationId xmlns:a16="http://schemas.microsoft.com/office/drawing/2014/main" id="{71DAD61A-99DB-5F97-3C14-BE65E44ED824}"/>
                    </a:ext>
                  </a:extLst>
                </p:cNvPr>
                <p:cNvGrpSpPr/>
                <p:nvPr/>
              </p:nvGrpSpPr>
              <p:grpSpPr>
                <a:xfrm>
                  <a:off x="5278972" y="1359616"/>
                  <a:ext cx="701805" cy="4420926"/>
                  <a:chOff x="5478448" y="1343770"/>
                  <a:chExt cx="701805" cy="4420926"/>
                </a:xfrm>
              </p:grpSpPr>
              <p:sp>
                <p:nvSpPr>
                  <p:cNvPr id="84" name="Oval 83">
                    <a:extLst>
                      <a:ext uri="{FF2B5EF4-FFF2-40B4-BE49-F238E27FC236}">
                        <a16:creationId xmlns:a16="http://schemas.microsoft.com/office/drawing/2014/main" id="{D36C8499-57F2-F09E-A146-27BDB5D53FF0}"/>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85" name="Rectangle: Rounded Corners 84">
                    <a:extLst>
                      <a:ext uri="{FF2B5EF4-FFF2-40B4-BE49-F238E27FC236}">
                        <a16:creationId xmlns:a16="http://schemas.microsoft.com/office/drawing/2014/main" id="{68257F6C-1731-50FF-8DD0-8C2919BA6228}"/>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86" name="Rectangle: Rounded Corners 85">
                    <a:extLst>
                      <a:ext uri="{FF2B5EF4-FFF2-40B4-BE49-F238E27FC236}">
                        <a16:creationId xmlns:a16="http://schemas.microsoft.com/office/drawing/2014/main" id="{609625D9-68A7-99D7-20C7-25C32ECE882E}"/>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80" name="Group 79">
                  <a:extLst>
                    <a:ext uri="{FF2B5EF4-FFF2-40B4-BE49-F238E27FC236}">
                      <a16:creationId xmlns:a16="http://schemas.microsoft.com/office/drawing/2014/main" id="{61C22973-1D2C-8F2D-2AB8-390C8E584A85}"/>
                    </a:ext>
                  </a:extLst>
                </p:cNvPr>
                <p:cNvGrpSpPr/>
                <p:nvPr/>
              </p:nvGrpSpPr>
              <p:grpSpPr>
                <a:xfrm flipH="1">
                  <a:off x="6026698" y="1359616"/>
                  <a:ext cx="727645" cy="4420926"/>
                  <a:chOff x="5478448" y="1343770"/>
                  <a:chExt cx="727645" cy="4420926"/>
                </a:xfrm>
              </p:grpSpPr>
              <p:sp>
                <p:nvSpPr>
                  <p:cNvPr id="81" name="Oval 80">
                    <a:extLst>
                      <a:ext uri="{FF2B5EF4-FFF2-40B4-BE49-F238E27FC236}">
                        <a16:creationId xmlns:a16="http://schemas.microsoft.com/office/drawing/2014/main" id="{A379BA1D-6670-2A59-3496-DDF3D1CFBD85}"/>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82" name="Rectangle: Rounded Corners 81">
                    <a:extLst>
                      <a:ext uri="{FF2B5EF4-FFF2-40B4-BE49-F238E27FC236}">
                        <a16:creationId xmlns:a16="http://schemas.microsoft.com/office/drawing/2014/main" id="{26CF922B-393D-46F2-B46C-BADCA318AD55}"/>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83" name="Rectangle: Rounded Corners 82">
                    <a:extLst>
                      <a:ext uri="{FF2B5EF4-FFF2-40B4-BE49-F238E27FC236}">
                        <a16:creationId xmlns:a16="http://schemas.microsoft.com/office/drawing/2014/main" id="{DA0D428E-DFF5-7A0C-C5EE-B7D9740FF1AB}"/>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sp>
            <p:nvSpPr>
              <p:cNvPr id="78" name="Oval 77">
                <a:extLst>
                  <a:ext uri="{FF2B5EF4-FFF2-40B4-BE49-F238E27FC236}">
                    <a16:creationId xmlns:a16="http://schemas.microsoft.com/office/drawing/2014/main" id="{404F4CE1-02D5-6248-3D44-C563E02FFB6C}"/>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sp>
          <p:nvSpPr>
            <p:cNvPr id="76" name="Rectangle: Rounded Corners 75">
              <a:extLst>
                <a:ext uri="{FF2B5EF4-FFF2-40B4-BE49-F238E27FC236}">
                  <a16:creationId xmlns:a16="http://schemas.microsoft.com/office/drawing/2014/main" id="{0FDC66A6-BBBC-23B6-6101-BF67C9CA41DF}"/>
                </a:ext>
              </a:extLst>
            </p:cNvPr>
            <p:cNvSpPr/>
            <p:nvPr/>
          </p:nvSpPr>
          <p:spPr>
            <a:xfrm>
              <a:off x="1002151" y="551981"/>
              <a:ext cx="8069056" cy="5754038"/>
            </a:xfrm>
            <a:custGeom>
              <a:avLst/>
              <a:gdLst>
                <a:gd name="csX0" fmla="*/ 0 w 8069056"/>
                <a:gd name="csY0" fmla="*/ 959026 h 5754038"/>
                <a:gd name="csX1" fmla="*/ 959026 w 8069056"/>
                <a:gd name="csY1" fmla="*/ 0 h 5754038"/>
                <a:gd name="csX2" fmla="*/ 1580961 w 8069056"/>
                <a:gd name="csY2" fmla="*/ 0 h 5754038"/>
                <a:gd name="csX3" fmla="*/ 2264406 w 8069056"/>
                <a:gd name="csY3" fmla="*/ 0 h 5754038"/>
                <a:gd name="csX4" fmla="*/ 2886341 w 8069056"/>
                <a:gd name="csY4" fmla="*/ 0 h 5754038"/>
                <a:gd name="csX5" fmla="*/ 3692806 w 8069056"/>
                <a:gd name="csY5" fmla="*/ 0 h 5754038"/>
                <a:gd name="csX6" fmla="*/ 4314740 w 8069056"/>
                <a:gd name="csY6" fmla="*/ 0 h 5754038"/>
                <a:gd name="csX7" fmla="*/ 4998185 w 8069056"/>
                <a:gd name="csY7" fmla="*/ 0 h 5754038"/>
                <a:gd name="csX8" fmla="*/ 5558610 w 8069056"/>
                <a:gd name="csY8" fmla="*/ 0 h 5754038"/>
                <a:gd name="csX9" fmla="*/ 6119035 w 8069056"/>
                <a:gd name="csY9" fmla="*/ 0 h 5754038"/>
                <a:gd name="csX10" fmla="*/ 7110030 w 8069056"/>
                <a:gd name="csY10" fmla="*/ 0 h 5754038"/>
                <a:gd name="csX11" fmla="*/ 8069056 w 8069056"/>
                <a:gd name="csY11" fmla="*/ 959026 h 5754038"/>
                <a:gd name="csX12" fmla="*/ 8069056 w 8069056"/>
                <a:gd name="csY12" fmla="*/ 1598357 h 5754038"/>
                <a:gd name="csX13" fmla="*/ 8069056 w 8069056"/>
                <a:gd name="csY13" fmla="*/ 2314408 h 5754038"/>
                <a:gd name="csX14" fmla="*/ 8069056 w 8069056"/>
                <a:gd name="csY14" fmla="*/ 2838659 h 5754038"/>
                <a:gd name="csX15" fmla="*/ 8069056 w 8069056"/>
                <a:gd name="csY15" fmla="*/ 3362911 h 5754038"/>
                <a:gd name="csX16" fmla="*/ 8069056 w 8069056"/>
                <a:gd name="csY16" fmla="*/ 4002242 h 5754038"/>
                <a:gd name="csX17" fmla="*/ 8069056 w 8069056"/>
                <a:gd name="csY17" fmla="*/ 4795012 h 5754038"/>
                <a:gd name="csX18" fmla="*/ 7110030 w 8069056"/>
                <a:gd name="csY18" fmla="*/ 5754038 h 5754038"/>
                <a:gd name="csX19" fmla="*/ 6303565 w 8069056"/>
                <a:gd name="csY19" fmla="*/ 5754038 h 5754038"/>
                <a:gd name="csX20" fmla="*/ 5681630 w 8069056"/>
                <a:gd name="csY20" fmla="*/ 5754038 h 5754038"/>
                <a:gd name="csX21" fmla="*/ 5059695 w 8069056"/>
                <a:gd name="csY21" fmla="*/ 5754038 h 5754038"/>
                <a:gd name="csX22" fmla="*/ 4560781 w 8069056"/>
                <a:gd name="csY22" fmla="*/ 5754038 h 5754038"/>
                <a:gd name="csX23" fmla="*/ 3877336 w 8069056"/>
                <a:gd name="csY23" fmla="*/ 5754038 h 5754038"/>
                <a:gd name="csX24" fmla="*/ 3378421 w 8069056"/>
                <a:gd name="csY24" fmla="*/ 5754038 h 5754038"/>
                <a:gd name="csX25" fmla="*/ 2633466 w 8069056"/>
                <a:gd name="csY25" fmla="*/ 5754038 h 5754038"/>
                <a:gd name="csX26" fmla="*/ 1950021 w 8069056"/>
                <a:gd name="csY26" fmla="*/ 5754038 h 5754038"/>
                <a:gd name="csX27" fmla="*/ 959026 w 8069056"/>
                <a:gd name="csY27" fmla="*/ 5754038 h 5754038"/>
                <a:gd name="csX28" fmla="*/ 0 w 8069056"/>
                <a:gd name="csY28" fmla="*/ 4795012 h 5754038"/>
                <a:gd name="csX29" fmla="*/ 0 w 8069056"/>
                <a:gd name="csY29" fmla="*/ 4155681 h 5754038"/>
                <a:gd name="csX30" fmla="*/ 0 w 8069056"/>
                <a:gd name="csY30" fmla="*/ 3554710 h 5754038"/>
                <a:gd name="csX31" fmla="*/ 0 w 8069056"/>
                <a:gd name="csY31" fmla="*/ 2992099 h 5754038"/>
                <a:gd name="csX32" fmla="*/ 0 w 8069056"/>
                <a:gd name="csY32" fmla="*/ 2276048 h 5754038"/>
                <a:gd name="csX33" fmla="*/ 0 w 8069056"/>
                <a:gd name="csY33" fmla="*/ 1713437 h 5754038"/>
                <a:gd name="csX34" fmla="*/ 0 w 8069056"/>
                <a:gd name="csY34" fmla="*/ 959026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069056" h="5754038" extrusionOk="0">
                  <a:moveTo>
                    <a:pt x="0" y="959026"/>
                  </a:moveTo>
                  <a:cubicBezTo>
                    <a:pt x="-18707" y="439382"/>
                    <a:pt x="460735" y="-59993"/>
                    <a:pt x="959026" y="0"/>
                  </a:cubicBezTo>
                  <a:cubicBezTo>
                    <a:pt x="1156201" y="-18892"/>
                    <a:pt x="1359473" y="-24643"/>
                    <a:pt x="1580961" y="0"/>
                  </a:cubicBezTo>
                  <a:cubicBezTo>
                    <a:pt x="1802449" y="24643"/>
                    <a:pt x="1943177" y="23851"/>
                    <a:pt x="2264406" y="0"/>
                  </a:cubicBezTo>
                  <a:cubicBezTo>
                    <a:pt x="2585635" y="-23851"/>
                    <a:pt x="2719439" y="-6558"/>
                    <a:pt x="2886341" y="0"/>
                  </a:cubicBezTo>
                  <a:cubicBezTo>
                    <a:pt x="3053244" y="6558"/>
                    <a:pt x="3345614" y="18629"/>
                    <a:pt x="3692806" y="0"/>
                  </a:cubicBezTo>
                  <a:cubicBezTo>
                    <a:pt x="4039998" y="-18629"/>
                    <a:pt x="4040351" y="-28816"/>
                    <a:pt x="4314740" y="0"/>
                  </a:cubicBezTo>
                  <a:cubicBezTo>
                    <a:pt x="4589129" y="28816"/>
                    <a:pt x="4846683" y="20119"/>
                    <a:pt x="4998185" y="0"/>
                  </a:cubicBezTo>
                  <a:cubicBezTo>
                    <a:pt x="5149687" y="-20119"/>
                    <a:pt x="5437097" y="7645"/>
                    <a:pt x="5558610" y="0"/>
                  </a:cubicBezTo>
                  <a:cubicBezTo>
                    <a:pt x="5680124" y="-7645"/>
                    <a:pt x="5858874" y="1776"/>
                    <a:pt x="6119035" y="0"/>
                  </a:cubicBezTo>
                  <a:cubicBezTo>
                    <a:pt x="6379197" y="-1776"/>
                    <a:pt x="6689287" y="43314"/>
                    <a:pt x="7110030" y="0"/>
                  </a:cubicBezTo>
                  <a:cubicBezTo>
                    <a:pt x="7602437" y="-52317"/>
                    <a:pt x="8086014" y="304052"/>
                    <a:pt x="8069056" y="959026"/>
                  </a:cubicBezTo>
                  <a:cubicBezTo>
                    <a:pt x="8098331" y="1265980"/>
                    <a:pt x="8064998" y="1434336"/>
                    <a:pt x="8069056" y="1598357"/>
                  </a:cubicBezTo>
                  <a:cubicBezTo>
                    <a:pt x="8073114" y="1762378"/>
                    <a:pt x="8046934" y="2167040"/>
                    <a:pt x="8069056" y="2314408"/>
                  </a:cubicBezTo>
                  <a:cubicBezTo>
                    <a:pt x="8091178" y="2461776"/>
                    <a:pt x="8089026" y="2577596"/>
                    <a:pt x="8069056" y="2838659"/>
                  </a:cubicBezTo>
                  <a:cubicBezTo>
                    <a:pt x="8049086" y="3099722"/>
                    <a:pt x="8059314" y="3216435"/>
                    <a:pt x="8069056" y="3362911"/>
                  </a:cubicBezTo>
                  <a:cubicBezTo>
                    <a:pt x="8078798" y="3509387"/>
                    <a:pt x="8071771" y="3729157"/>
                    <a:pt x="8069056" y="4002242"/>
                  </a:cubicBezTo>
                  <a:cubicBezTo>
                    <a:pt x="8066341" y="4275327"/>
                    <a:pt x="8057025" y="4430428"/>
                    <a:pt x="8069056" y="4795012"/>
                  </a:cubicBezTo>
                  <a:cubicBezTo>
                    <a:pt x="8070510" y="5305926"/>
                    <a:pt x="7576713" y="5801685"/>
                    <a:pt x="7110030" y="5754038"/>
                  </a:cubicBezTo>
                  <a:cubicBezTo>
                    <a:pt x="6797860" y="5717722"/>
                    <a:pt x="6495707" y="5792714"/>
                    <a:pt x="6303565" y="5754038"/>
                  </a:cubicBezTo>
                  <a:cubicBezTo>
                    <a:pt x="6111424" y="5715362"/>
                    <a:pt x="5844166" y="5723736"/>
                    <a:pt x="5681630" y="5754038"/>
                  </a:cubicBezTo>
                  <a:cubicBezTo>
                    <a:pt x="5519094" y="5784340"/>
                    <a:pt x="5281918" y="5748273"/>
                    <a:pt x="5059695" y="5754038"/>
                  </a:cubicBezTo>
                  <a:cubicBezTo>
                    <a:pt x="4837472" y="5759803"/>
                    <a:pt x="4752864" y="5744014"/>
                    <a:pt x="4560781" y="5754038"/>
                  </a:cubicBezTo>
                  <a:cubicBezTo>
                    <a:pt x="4368698" y="5764062"/>
                    <a:pt x="4076316" y="5763209"/>
                    <a:pt x="3877336" y="5754038"/>
                  </a:cubicBezTo>
                  <a:cubicBezTo>
                    <a:pt x="3678356" y="5744867"/>
                    <a:pt x="3528276" y="5740306"/>
                    <a:pt x="3378421" y="5754038"/>
                  </a:cubicBezTo>
                  <a:cubicBezTo>
                    <a:pt x="3228567" y="5767770"/>
                    <a:pt x="2785745" y="5746858"/>
                    <a:pt x="2633466" y="5754038"/>
                  </a:cubicBezTo>
                  <a:cubicBezTo>
                    <a:pt x="2481188" y="5761218"/>
                    <a:pt x="2126662" y="5775848"/>
                    <a:pt x="1950021" y="5754038"/>
                  </a:cubicBezTo>
                  <a:cubicBezTo>
                    <a:pt x="1773381" y="5732228"/>
                    <a:pt x="1314711" y="5739835"/>
                    <a:pt x="959026" y="5754038"/>
                  </a:cubicBezTo>
                  <a:cubicBezTo>
                    <a:pt x="460179" y="5668202"/>
                    <a:pt x="-119783" y="5328194"/>
                    <a:pt x="0" y="4795012"/>
                  </a:cubicBezTo>
                  <a:cubicBezTo>
                    <a:pt x="-3222" y="4622221"/>
                    <a:pt x="20589" y="4305030"/>
                    <a:pt x="0" y="4155681"/>
                  </a:cubicBezTo>
                  <a:cubicBezTo>
                    <a:pt x="-20589" y="4006332"/>
                    <a:pt x="3483" y="3832587"/>
                    <a:pt x="0" y="3554710"/>
                  </a:cubicBezTo>
                  <a:cubicBezTo>
                    <a:pt x="-3483" y="3276833"/>
                    <a:pt x="12296" y="3213414"/>
                    <a:pt x="0" y="2992099"/>
                  </a:cubicBezTo>
                  <a:cubicBezTo>
                    <a:pt x="-12296" y="2770784"/>
                    <a:pt x="24260" y="2539704"/>
                    <a:pt x="0" y="2276048"/>
                  </a:cubicBezTo>
                  <a:cubicBezTo>
                    <a:pt x="-24260" y="2012392"/>
                    <a:pt x="24368" y="1917542"/>
                    <a:pt x="0" y="1713437"/>
                  </a:cubicBezTo>
                  <a:cubicBezTo>
                    <a:pt x="-24368" y="1509332"/>
                    <a:pt x="35339" y="1331279"/>
                    <a:pt x="0" y="95902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grpSp>
      <p:grpSp>
        <p:nvGrpSpPr>
          <p:cNvPr id="114" name="Group 113">
            <a:extLst>
              <a:ext uri="{FF2B5EF4-FFF2-40B4-BE49-F238E27FC236}">
                <a16:creationId xmlns:a16="http://schemas.microsoft.com/office/drawing/2014/main" id="{FF84B141-7509-9D62-FE96-3DAE9B28C3E5}"/>
              </a:ext>
            </a:extLst>
          </p:cNvPr>
          <p:cNvGrpSpPr/>
          <p:nvPr/>
        </p:nvGrpSpPr>
        <p:grpSpPr>
          <a:xfrm>
            <a:off x="4614284" y="1777213"/>
            <a:ext cx="3167155" cy="1865070"/>
            <a:chOff x="1002151" y="543664"/>
            <a:chExt cx="8069056" cy="5762355"/>
          </a:xfrm>
        </p:grpSpPr>
        <p:grpSp>
          <p:nvGrpSpPr>
            <p:cNvPr id="115" name="Group 114">
              <a:extLst>
                <a:ext uri="{FF2B5EF4-FFF2-40B4-BE49-F238E27FC236}">
                  <a16:creationId xmlns:a16="http://schemas.microsoft.com/office/drawing/2014/main" id="{27A33C04-8631-3F36-9BE2-50245B96873B}"/>
                </a:ext>
              </a:extLst>
            </p:cNvPr>
            <p:cNvGrpSpPr/>
            <p:nvPr/>
          </p:nvGrpSpPr>
          <p:grpSpPr>
            <a:xfrm>
              <a:off x="4508490" y="543664"/>
              <a:ext cx="851279" cy="2601352"/>
              <a:chOff x="654684" y="1359616"/>
              <a:chExt cx="1512467" cy="4420926"/>
            </a:xfrm>
          </p:grpSpPr>
          <p:grpSp>
            <p:nvGrpSpPr>
              <p:cNvPr id="148" name="Group 147">
                <a:extLst>
                  <a:ext uri="{FF2B5EF4-FFF2-40B4-BE49-F238E27FC236}">
                    <a16:creationId xmlns:a16="http://schemas.microsoft.com/office/drawing/2014/main" id="{6A88CB53-EF89-7E04-2BA2-781CF7B42A7E}"/>
                  </a:ext>
                </a:extLst>
              </p:cNvPr>
              <p:cNvGrpSpPr/>
              <p:nvPr/>
            </p:nvGrpSpPr>
            <p:grpSpPr>
              <a:xfrm>
                <a:off x="1417394" y="1359616"/>
                <a:ext cx="749757" cy="4420926"/>
                <a:chOff x="5929339" y="1343770"/>
                <a:chExt cx="749757" cy="4420926"/>
              </a:xfrm>
            </p:grpSpPr>
            <p:sp>
              <p:nvSpPr>
                <p:cNvPr id="154" name="Oval 153">
                  <a:extLst>
                    <a:ext uri="{FF2B5EF4-FFF2-40B4-BE49-F238E27FC236}">
                      <a16:creationId xmlns:a16="http://schemas.microsoft.com/office/drawing/2014/main" id="{BF8F2DA4-5AAB-0997-A8F3-2BA5501B84E4}"/>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55" name="Rectangle: Rounded Corners 154">
                  <a:extLst>
                    <a:ext uri="{FF2B5EF4-FFF2-40B4-BE49-F238E27FC236}">
                      <a16:creationId xmlns:a16="http://schemas.microsoft.com/office/drawing/2014/main" id="{85B7A8ED-8117-D160-2A4B-2E79C2A254F5}"/>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56" name="Rectangle: Rounded Corners 155">
                  <a:extLst>
                    <a:ext uri="{FF2B5EF4-FFF2-40B4-BE49-F238E27FC236}">
                      <a16:creationId xmlns:a16="http://schemas.microsoft.com/office/drawing/2014/main" id="{6D3C6623-11CC-7BCB-AB70-1CD4BADF06BE}"/>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49" name="Group 148">
                <a:extLst>
                  <a:ext uri="{FF2B5EF4-FFF2-40B4-BE49-F238E27FC236}">
                    <a16:creationId xmlns:a16="http://schemas.microsoft.com/office/drawing/2014/main" id="{63721D9F-8485-A47D-A960-1084081D7769}"/>
                  </a:ext>
                </a:extLst>
              </p:cNvPr>
              <p:cNvGrpSpPr/>
              <p:nvPr/>
            </p:nvGrpSpPr>
            <p:grpSpPr>
              <a:xfrm flipH="1">
                <a:off x="654684" y="1359616"/>
                <a:ext cx="724608" cy="4420926"/>
                <a:chOff x="5986018" y="1343770"/>
                <a:chExt cx="724608" cy="4420926"/>
              </a:xfrm>
            </p:grpSpPr>
            <p:sp>
              <p:nvSpPr>
                <p:cNvPr id="151" name="Oval 150">
                  <a:extLst>
                    <a:ext uri="{FF2B5EF4-FFF2-40B4-BE49-F238E27FC236}">
                      <a16:creationId xmlns:a16="http://schemas.microsoft.com/office/drawing/2014/main" id="{230289B4-AC4F-6E6E-8C24-71DC2A733360}"/>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52" name="Rectangle: Rounded Corners 151">
                  <a:extLst>
                    <a:ext uri="{FF2B5EF4-FFF2-40B4-BE49-F238E27FC236}">
                      <a16:creationId xmlns:a16="http://schemas.microsoft.com/office/drawing/2014/main" id="{D742473D-A3E9-98D5-1BA8-AFE7FB03A8F3}"/>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53" name="Rectangle: Rounded Corners 152">
                  <a:extLst>
                    <a:ext uri="{FF2B5EF4-FFF2-40B4-BE49-F238E27FC236}">
                      <a16:creationId xmlns:a16="http://schemas.microsoft.com/office/drawing/2014/main" id="{398049EB-01D1-75EB-5820-4ABD78632A96}"/>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sp>
            <p:nvSpPr>
              <p:cNvPr id="150" name="Oval 149">
                <a:extLst>
                  <a:ext uri="{FF2B5EF4-FFF2-40B4-BE49-F238E27FC236}">
                    <a16:creationId xmlns:a16="http://schemas.microsoft.com/office/drawing/2014/main" id="{1792EBE7-16DF-8733-91B4-FF2297312D66}"/>
                  </a:ext>
                </a:extLst>
              </p:cNvPr>
              <p:cNvSpPr/>
              <p:nvPr/>
            </p:nvSpPr>
            <p:spPr>
              <a:xfrm>
                <a:off x="1196412" y="3184634"/>
                <a:ext cx="461855"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grpSp>
          <p:nvGrpSpPr>
            <p:cNvPr id="116" name="Group 115">
              <a:extLst>
                <a:ext uri="{FF2B5EF4-FFF2-40B4-BE49-F238E27FC236}">
                  <a16:creationId xmlns:a16="http://schemas.microsoft.com/office/drawing/2014/main" id="{9A8328A0-EF3D-8210-FD13-2DC7F007A696}"/>
                </a:ext>
              </a:extLst>
            </p:cNvPr>
            <p:cNvGrpSpPr/>
            <p:nvPr/>
          </p:nvGrpSpPr>
          <p:grpSpPr>
            <a:xfrm>
              <a:off x="4068762" y="1282065"/>
              <a:ext cx="858297" cy="2607168"/>
              <a:chOff x="3277382" y="1474019"/>
              <a:chExt cx="1524934" cy="4430809"/>
            </a:xfrm>
          </p:grpSpPr>
          <p:grpSp>
            <p:nvGrpSpPr>
              <p:cNvPr id="139" name="Group 138">
                <a:extLst>
                  <a:ext uri="{FF2B5EF4-FFF2-40B4-BE49-F238E27FC236}">
                    <a16:creationId xmlns:a16="http://schemas.microsoft.com/office/drawing/2014/main" id="{E0CF6901-7346-1FFD-E57C-7F7457EBFE8B}"/>
                  </a:ext>
                </a:extLst>
              </p:cNvPr>
              <p:cNvGrpSpPr/>
              <p:nvPr/>
            </p:nvGrpSpPr>
            <p:grpSpPr>
              <a:xfrm>
                <a:off x="3277382" y="1474019"/>
                <a:ext cx="699462" cy="4420926"/>
                <a:chOff x="7193534" y="1343770"/>
                <a:chExt cx="699462" cy="4420926"/>
              </a:xfrm>
            </p:grpSpPr>
            <p:sp>
              <p:nvSpPr>
                <p:cNvPr id="145" name="Oval 144">
                  <a:extLst>
                    <a:ext uri="{FF2B5EF4-FFF2-40B4-BE49-F238E27FC236}">
                      <a16:creationId xmlns:a16="http://schemas.microsoft.com/office/drawing/2014/main" id="{F9FF26C2-ED97-54B5-03D6-59CFE6A862E6}"/>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46" name="Rectangle: Rounded Corners 145">
                  <a:extLst>
                    <a:ext uri="{FF2B5EF4-FFF2-40B4-BE49-F238E27FC236}">
                      <a16:creationId xmlns:a16="http://schemas.microsoft.com/office/drawing/2014/main" id="{9DC07797-32F9-3D02-5552-57809AE883EA}"/>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47" name="Rectangle: Rounded Corners 146">
                  <a:extLst>
                    <a:ext uri="{FF2B5EF4-FFF2-40B4-BE49-F238E27FC236}">
                      <a16:creationId xmlns:a16="http://schemas.microsoft.com/office/drawing/2014/main" id="{8DA9135E-47B8-C363-A81C-89E09F0A16C8}"/>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40" name="Group 139">
                <a:extLst>
                  <a:ext uri="{FF2B5EF4-FFF2-40B4-BE49-F238E27FC236}">
                    <a16:creationId xmlns:a16="http://schemas.microsoft.com/office/drawing/2014/main" id="{3EFF8447-075A-CB2A-8BF4-4CF16504D237}"/>
                  </a:ext>
                </a:extLst>
              </p:cNvPr>
              <p:cNvGrpSpPr/>
              <p:nvPr/>
            </p:nvGrpSpPr>
            <p:grpSpPr>
              <a:xfrm flipH="1">
                <a:off x="4058646" y="1483902"/>
                <a:ext cx="743670" cy="4420926"/>
                <a:chOff x="7179340" y="1343770"/>
                <a:chExt cx="743670" cy="4420926"/>
              </a:xfrm>
            </p:grpSpPr>
            <p:sp>
              <p:nvSpPr>
                <p:cNvPr id="142" name="Oval 141">
                  <a:extLst>
                    <a:ext uri="{FF2B5EF4-FFF2-40B4-BE49-F238E27FC236}">
                      <a16:creationId xmlns:a16="http://schemas.microsoft.com/office/drawing/2014/main" id="{2D23EAF8-5C49-8910-80B9-1E6CD043DCCE}"/>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43" name="Rectangle: Rounded Corners 142">
                  <a:extLst>
                    <a:ext uri="{FF2B5EF4-FFF2-40B4-BE49-F238E27FC236}">
                      <a16:creationId xmlns:a16="http://schemas.microsoft.com/office/drawing/2014/main" id="{835928CF-57A7-909A-128E-00EDC83097E8}"/>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44" name="Rectangle: Rounded Corners 143">
                  <a:extLst>
                    <a:ext uri="{FF2B5EF4-FFF2-40B4-BE49-F238E27FC236}">
                      <a16:creationId xmlns:a16="http://schemas.microsoft.com/office/drawing/2014/main" id="{FB483237-3566-8F7B-A887-BEE243925FF4}"/>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sp>
            <p:nvSpPr>
              <p:cNvPr id="141" name="Oval 140">
                <a:extLst>
                  <a:ext uri="{FF2B5EF4-FFF2-40B4-BE49-F238E27FC236}">
                    <a16:creationId xmlns:a16="http://schemas.microsoft.com/office/drawing/2014/main" id="{D3CF4468-290E-090B-F511-D350BC1E404B}"/>
                  </a:ext>
                </a:extLst>
              </p:cNvPr>
              <p:cNvSpPr/>
              <p:nvPr/>
            </p:nvSpPr>
            <p:spPr>
              <a:xfrm>
                <a:off x="3793965" y="3140500"/>
                <a:ext cx="477576" cy="244366"/>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grpSp>
          <p:nvGrpSpPr>
            <p:cNvPr id="117" name="Group 116">
              <a:extLst>
                <a:ext uri="{FF2B5EF4-FFF2-40B4-BE49-F238E27FC236}">
                  <a16:creationId xmlns:a16="http://schemas.microsoft.com/office/drawing/2014/main" id="{CA64A4FB-7745-1F18-EC6A-75297743194C}"/>
                </a:ext>
              </a:extLst>
            </p:cNvPr>
            <p:cNvGrpSpPr/>
            <p:nvPr/>
          </p:nvGrpSpPr>
          <p:grpSpPr>
            <a:xfrm>
              <a:off x="4495425" y="3068127"/>
              <a:ext cx="825037" cy="2601352"/>
              <a:chOff x="7343576" y="1359616"/>
              <a:chExt cx="1465842" cy="4420926"/>
            </a:xfrm>
          </p:grpSpPr>
          <p:grpSp>
            <p:nvGrpSpPr>
              <p:cNvPr id="130" name="Group 129">
                <a:extLst>
                  <a:ext uri="{FF2B5EF4-FFF2-40B4-BE49-F238E27FC236}">
                    <a16:creationId xmlns:a16="http://schemas.microsoft.com/office/drawing/2014/main" id="{C14AF42C-A28B-2168-02B7-91E9CCFF9B2D}"/>
                  </a:ext>
                </a:extLst>
              </p:cNvPr>
              <p:cNvGrpSpPr/>
              <p:nvPr/>
            </p:nvGrpSpPr>
            <p:grpSpPr>
              <a:xfrm>
                <a:off x="7343576" y="1359616"/>
                <a:ext cx="715267" cy="4420926"/>
                <a:chOff x="7208260" y="1343770"/>
                <a:chExt cx="715267" cy="4420926"/>
              </a:xfrm>
            </p:grpSpPr>
            <p:sp>
              <p:nvSpPr>
                <p:cNvPr id="136" name="Oval 135">
                  <a:extLst>
                    <a:ext uri="{FF2B5EF4-FFF2-40B4-BE49-F238E27FC236}">
                      <a16:creationId xmlns:a16="http://schemas.microsoft.com/office/drawing/2014/main" id="{56E7B40A-52D6-084A-07AB-425B1ADD9CE7}"/>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37" name="Rectangle: Rounded Corners 136">
                  <a:extLst>
                    <a:ext uri="{FF2B5EF4-FFF2-40B4-BE49-F238E27FC236}">
                      <a16:creationId xmlns:a16="http://schemas.microsoft.com/office/drawing/2014/main" id="{7FBF8747-1265-64F8-0DF0-D8051C68B13C}"/>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38" name="Rectangle: Rounded Corners 137">
                  <a:extLst>
                    <a:ext uri="{FF2B5EF4-FFF2-40B4-BE49-F238E27FC236}">
                      <a16:creationId xmlns:a16="http://schemas.microsoft.com/office/drawing/2014/main" id="{7AAFC8BE-1085-BC6B-A95A-61F24BCFF842}"/>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131" name="Group 130">
                <a:extLst>
                  <a:ext uri="{FF2B5EF4-FFF2-40B4-BE49-F238E27FC236}">
                    <a16:creationId xmlns:a16="http://schemas.microsoft.com/office/drawing/2014/main" id="{D909BFB5-C3DE-1CA2-B232-82952D814218}"/>
                  </a:ext>
                </a:extLst>
              </p:cNvPr>
              <p:cNvGrpSpPr/>
              <p:nvPr/>
            </p:nvGrpSpPr>
            <p:grpSpPr>
              <a:xfrm flipH="1">
                <a:off x="8098735" y="1359616"/>
                <a:ext cx="710683" cy="4420926"/>
                <a:chOff x="7202680" y="1343770"/>
                <a:chExt cx="710683" cy="4420926"/>
              </a:xfrm>
            </p:grpSpPr>
            <p:sp>
              <p:nvSpPr>
                <p:cNvPr id="133" name="Oval 132">
                  <a:extLst>
                    <a:ext uri="{FF2B5EF4-FFF2-40B4-BE49-F238E27FC236}">
                      <a16:creationId xmlns:a16="http://schemas.microsoft.com/office/drawing/2014/main" id="{0151972C-1594-BA93-9F16-348CF6E2E2AF}"/>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34" name="Rectangle: Rounded Corners 133">
                  <a:extLst>
                    <a:ext uri="{FF2B5EF4-FFF2-40B4-BE49-F238E27FC236}">
                      <a16:creationId xmlns:a16="http://schemas.microsoft.com/office/drawing/2014/main" id="{AAFFF435-84C0-4A33-856D-FD4DED592D68}"/>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35" name="Rectangle: Rounded Corners 134">
                  <a:extLst>
                    <a:ext uri="{FF2B5EF4-FFF2-40B4-BE49-F238E27FC236}">
                      <a16:creationId xmlns:a16="http://schemas.microsoft.com/office/drawing/2014/main" id="{47B4871C-F119-5E20-17C7-791A4001E261}"/>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sp>
            <p:nvSpPr>
              <p:cNvPr id="132" name="Oval 131">
                <a:extLst>
                  <a:ext uri="{FF2B5EF4-FFF2-40B4-BE49-F238E27FC236}">
                    <a16:creationId xmlns:a16="http://schemas.microsoft.com/office/drawing/2014/main" id="{D1BFF8F5-CF7E-D024-5662-008860A48B2E}"/>
                  </a:ext>
                </a:extLst>
              </p:cNvPr>
              <p:cNvSpPr/>
              <p:nvPr/>
            </p:nvSpPr>
            <p:spPr>
              <a:xfrm>
                <a:off x="7983658"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grpSp>
          <p:nvGrpSpPr>
            <p:cNvPr id="118" name="Group 117">
              <a:extLst>
                <a:ext uri="{FF2B5EF4-FFF2-40B4-BE49-F238E27FC236}">
                  <a16:creationId xmlns:a16="http://schemas.microsoft.com/office/drawing/2014/main" id="{2A60CF15-08B3-99FF-A3AC-49FA4FC80E5D}"/>
                </a:ext>
              </a:extLst>
            </p:cNvPr>
            <p:cNvGrpSpPr/>
            <p:nvPr/>
          </p:nvGrpSpPr>
          <p:grpSpPr>
            <a:xfrm>
              <a:off x="5109152" y="3704667"/>
              <a:ext cx="830400" cy="2601352"/>
              <a:chOff x="5278972" y="1359616"/>
              <a:chExt cx="1475371" cy="4420926"/>
            </a:xfrm>
          </p:grpSpPr>
          <p:grpSp>
            <p:nvGrpSpPr>
              <p:cNvPr id="120" name="Group 119">
                <a:extLst>
                  <a:ext uri="{FF2B5EF4-FFF2-40B4-BE49-F238E27FC236}">
                    <a16:creationId xmlns:a16="http://schemas.microsoft.com/office/drawing/2014/main" id="{A1FF33FB-D663-2DFA-BD04-5F6B519D5A3E}"/>
                  </a:ext>
                </a:extLst>
              </p:cNvPr>
              <p:cNvGrpSpPr/>
              <p:nvPr/>
            </p:nvGrpSpPr>
            <p:grpSpPr>
              <a:xfrm>
                <a:off x="5278972" y="1359616"/>
                <a:ext cx="1475371" cy="4420926"/>
                <a:chOff x="5278972" y="1359616"/>
                <a:chExt cx="1475371" cy="4420926"/>
              </a:xfrm>
            </p:grpSpPr>
            <p:grpSp>
              <p:nvGrpSpPr>
                <p:cNvPr id="122" name="Group 121">
                  <a:extLst>
                    <a:ext uri="{FF2B5EF4-FFF2-40B4-BE49-F238E27FC236}">
                      <a16:creationId xmlns:a16="http://schemas.microsoft.com/office/drawing/2014/main" id="{964584D5-7D59-4652-9FC2-2A67DE170CEF}"/>
                    </a:ext>
                  </a:extLst>
                </p:cNvPr>
                <p:cNvGrpSpPr/>
                <p:nvPr/>
              </p:nvGrpSpPr>
              <p:grpSpPr>
                <a:xfrm>
                  <a:off x="5278972" y="1359616"/>
                  <a:ext cx="701805" cy="4420926"/>
                  <a:chOff x="5478448" y="1343770"/>
                  <a:chExt cx="701805" cy="4420926"/>
                </a:xfrm>
              </p:grpSpPr>
              <p:sp>
                <p:nvSpPr>
                  <p:cNvPr id="127" name="Oval 126">
                    <a:extLst>
                      <a:ext uri="{FF2B5EF4-FFF2-40B4-BE49-F238E27FC236}">
                        <a16:creationId xmlns:a16="http://schemas.microsoft.com/office/drawing/2014/main" id="{3BB1B11E-B42E-EFAC-AC42-D057CBC2CA1A}"/>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28" name="Rectangle: Rounded Corners 127">
                    <a:extLst>
                      <a:ext uri="{FF2B5EF4-FFF2-40B4-BE49-F238E27FC236}">
                        <a16:creationId xmlns:a16="http://schemas.microsoft.com/office/drawing/2014/main" id="{EDE049E9-E25C-E54F-034F-BC05477EB75C}"/>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29" name="Rectangle: Rounded Corners 128">
                    <a:extLst>
                      <a:ext uri="{FF2B5EF4-FFF2-40B4-BE49-F238E27FC236}">
                        <a16:creationId xmlns:a16="http://schemas.microsoft.com/office/drawing/2014/main" id="{67C8F26C-A0C2-E96A-E5EC-FBE9D260DDCD}"/>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123" name="Group 122">
                  <a:extLst>
                    <a:ext uri="{FF2B5EF4-FFF2-40B4-BE49-F238E27FC236}">
                      <a16:creationId xmlns:a16="http://schemas.microsoft.com/office/drawing/2014/main" id="{AF62EF17-9396-7286-4E53-285C45E63571}"/>
                    </a:ext>
                  </a:extLst>
                </p:cNvPr>
                <p:cNvGrpSpPr/>
                <p:nvPr/>
              </p:nvGrpSpPr>
              <p:grpSpPr>
                <a:xfrm flipH="1">
                  <a:off x="6026698" y="1359616"/>
                  <a:ext cx="727645" cy="4420926"/>
                  <a:chOff x="5478448" y="1343770"/>
                  <a:chExt cx="727645" cy="4420926"/>
                </a:xfrm>
              </p:grpSpPr>
              <p:sp>
                <p:nvSpPr>
                  <p:cNvPr id="124" name="Oval 123">
                    <a:extLst>
                      <a:ext uri="{FF2B5EF4-FFF2-40B4-BE49-F238E27FC236}">
                        <a16:creationId xmlns:a16="http://schemas.microsoft.com/office/drawing/2014/main" id="{00B7C00E-F803-CCC6-896F-8B39158AF66B}"/>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25" name="Rectangle: Rounded Corners 124">
                    <a:extLst>
                      <a:ext uri="{FF2B5EF4-FFF2-40B4-BE49-F238E27FC236}">
                        <a16:creationId xmlns:a16="http://schemas.microsoft.com/office/drawing/2014/main" id="{AAAF365B-22C2-A69B-B665-AECEFA1A8B1D}"/>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26" name="Rectangle: Rounded Corners 125">
                    <a:extLst>
                      <a:ext uri="{FF2B5EF4-FFF2-40B4-BE49-F238E27FC236}">
                        <a16:creationId xmlns:a16="http://schemas.microsoft.com/office/drawing/2014/main" id="{93B787E7-A3A3-14F7-2140-17B62FFC2DEE}"/>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sp>
            <p:nvSpPr>
              <p:cNvPr id="121" name="Oval 120">
                <a:extLst>
                  <a:ext uri="{FF2B5EF4-FFF2-40B4-BE49-F238E27FC236}">
                    <a16:creationId xmlns:a16="http://schemas.microsoft.com/office/drawing/2014/main" id="{96C6DEFD-6A6F-FD63-540E-18DD984B56CA}"/>
                  </a:ext>
                </a:extLst>
              </p:cNvPr>
              <p:cNvSpPr/>
              <p:nvPr/>
            </p:nvSpPr>
            <p:spPr>
              <a:xfrm>
                <a:off x="5915177" y="2755065"/>
                <a:ext cx="182880" cy="19624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sp>
          <p:nvSpPr>
            <p:cNvPr id="119" name="Rectangle: Rounded Corners 118">
              <a:extLst>
                <a:ext uri="{FF2B5EF4-FFF2-40B4-BE49-F238E27FC236}">
                  <a16:creationId xmlns:a16="http://schemas.microsoft.com/office/drawing/2014/main" id="{661A4DC6-1AEE-6C27-EC66-B5390B0427F0}"/>
                </a:ext>
              </a:extLst>
            </p:cNvPr>
            <p:cNvSpPr/>
            <p:nvPr/>
          </p:nvSpPr>
          <p:spPr>
            <a:xfrm>
              <a:off x="1002151" y="551981"/>
              <a:ext cx="8069056" cy="5754038"/>
            </a:xfrm>
            <a:custGeom>
              <a:avLst/>
              <a:gdLst>
                <a:gd name="csX0" fmla="*/ 0 w 8069056"/>
                <a:gd name="csY0" fmla="*/ 959026 h 5754038"/>
                <a:gd name="csX1" fmla="*/ 959026 w 8069056"/>
                <a:gd name="csY1" fmla="*/ 0 h 5754038"/>
                <a:gd name="csX2" fmla="*/ 1580961 w 8069056"/>
                <a:gd name="csY2" fmla="*/ 0 h 5754038"/>
                <a:gd name="csX3" fmla="*/ 2264406 w 8069056"/>
                <a:gd name="csY3" fmla="*/ 0 h 5754038"/>
                <a:gd name="csX4" fmla="*/ 2886341 w 8069056"/>
                <a:gd name="csY4" fmla="*/ 0 h 5754038"/>
                <a:gd name="csX5" fmla="*/ 3692806 w 8069056"/>
                <a:gd name="csY5" fmla="*/ 0 h 5754038"/>
                <a:gd name="csX6" fmla="*/ 4314740 w 8069056"/>
                <a:gd name="csY6" fmla="*/ 0 h 5754038"/>
                <a:gd name="csX7" fmla="*/ 4998185 w 8069056"/>
                <a:gd name="csY7" fmla="*/ 0 h 5754038"/>
                <a:gd name="csX8" fmla="*/ 5558610 w 8069056"/>
                <a:gd name="csY8" fmla="*/ 0 h 5754038"/>
                <a:gd name="csX9" fmla="*/ 6119035 w 8069056"/>
                <a:gd name="csY9" fmla="*/ 0 h 5754038"/>
                <a:gd name="csX10" fmla="*/ 7110030 w 8069056"/>
                <a:gd name="csY10" fmla="*/ 0 h 5754038"/>
                <a:gd name="csX11" fmla="*/ 8069056 w 8069056"/>
                <a:gd name="csY11" fmla="*/ 959026 h 5754038"/>
                <a:gd name="csX12" fmla="*/ 8069056 w 8069056"/>
                <a:gd name="csY12" fmla="*/ 1598357 h 5754038"/>
                <a:gd name="csX13" fmla="*/ 8069056 w 8069056"/>
                <a:gd name="csY13" fmla="*/ 2314408 h 5754038"/>
                <a:gd name="csX14" fmla="*/ 8069056 w 8069056"/>
                <a:gd name="csY14" fmla="*/ 2838659 h 5754038"/>
                <a:gd name="csX15" fmla="*/ 8069056 w 8069056"/>
                <a:gd name="csY15" fmla="*/ 3362911 h 5754038"/>
                <a:gd name="csX16" fmla="*/ 8069056 w 8069056"/>
                <a:gd name="csY16" fmla="*/ 4002242 h 5754038"/>
                <a:gd name="csX17" fmla="*/ 8069056 w 8069056"/>
                <a:gd name="csY17" fmla="*/ 4795012 h 5754038"/>
                <a:gd name="csX18" fmla="*/ 7110030 w 8069056"/>
                <a:gd name="csY18" fmla="*/ 5754038 h 5754038"/>
                <a:gd name="csX19" fmla="*/ 6303565 w 8069056"/>
                <a:gd name="csY19" fmla="*/ 5754038 h 5754038"/>
                <a:gd name="csX20" fmla="*/ 5681630 w 8069056"/>
                <a:gd name="csY20" fmla="*/ 5754038 h 5754038"/>
                <a:gd name="csX21" fmla="*/ 5059695 w 8069056"/>
                <a:gd name="csY21" fmla="*/ 5754038 h 5754038"/>
                <a:gd name="csX22" fmla="*/ 4560781 w 8069056"/>
                <a:gd name="csY22" fmla="*/ 5754038 h 5754038"/>
                <a:gd name="csX23" fmla="*/ 3877336 w 8069056"/>
                <a:gd name="csY23" fmla="*/ 5754038 h 5754038"/>
                <a:gd name="csX24" fmla="*/ 3378421 w 8069056"/>
                <a:gd name="csY24" fmla="*/ 5754038 h 5754038"/>
                <a:gd name="csX25" fmla="*/ 2633466 w 8069056"/>
                <a:gd name="csY25" fmla="*/ 5754038 h 5754038"/>
                <a:gd name="csX26" fmla="*/ 1950021 w 8069056"/>
                <a:gd name="csY26" fmla="*/ 5754038 h 5754038"/>
                <a:gd name="csX27" fmla="*/ 959026 w 8069056"/>
                <a:gd name="csY27" fmla="*/ 5754038 h 5754038"/>
                <a:gd name="csX28" fmla="*/ 0 w 8069056"/>
                <a:gd name="csY28" fmla="*/ 4795012 h 5754038"/>
                <a:gd name="csX29" fmla="*/ 0 w 8069056"/>
                <a:gd name="csY29" fmla="*/ 4155681 h 5754038"/>
                <a:gd name="csX30" fmla="*/ 0 w 8069056"/>
                <a:gd name="csY30" fmla="*/ 3554710 h 5754038"/>
                <a:gd name="csX31" fmla="*/ 0 w 8069056"/>
                <a:gd name="csY31" fmla="*/ 2992099 h 5754038"/>
                <a:gd name="csX32" fmla="*/ 0 w 8069056"/>
                <a:gd name="csY32" fmla="*/ 2276048 h 5754038"/>
                <a:gd name="csX33" fmla="*/ 0 w 8069056"/>
                <a:gd name="csY33" fmla="*/ 1713437 h 5754038"/>
                <a:gd name="csX34" fmla="*/ 0 w 8069056"/>
                <a:gd name="csY34" fmla="*/ 959026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069056" h="5754038" extrusionOk="0">
                  <a:moveTo>
                    <a:pt x="0" y="959026"/>
                  </a:moveTo>
                  <a:cubicBezTo>
                    <a:pt x="-18707" y="439382"/>
                    <a:pt x="460735" y="-59993"/>
                    <a:pt x="959026" y="0"/>
                  </a:cubicBezTo>
                  <a:cubicBezTo>
                    <a:pt x="1156201" y="-18892"/>
                    <a:pt x="1359473" y="-24643"/>
                    <a:pt x="1580961" y="0"/>
                  </a:cubicBezTo>
                  <a:cubicBezTo>
                    <a:pt x="1802449" y="24643"/>
                    <a:pt x="1943177" y="23851"/>
                    <a:pt x="2264406" y="0"/>
                  </a:cubicBezTo>
                  <a:cubicBezTo>
                    <a:pt x="2585635" y="-23851"/>
                    <a:pt x="2719439" y="-6558"/>
                    <a:pt x="2886341" y="0"/>
                  </a:cubicBezTo>
                  <a:cubicBezTo>
                    <a:pt x="3053244" y="6558"/>
                    <a:pt x="3345614" y="18629"/>
                    <a:pt x="3692806" y="0"/>
                  </a:cubicBezTo>
                  <a:cubicBezTo>
                    <a:pt x="4039998" y="-18629"/>
                    <a:pt x="4040351" y="-28816"/>
                    <a:pt x="4314740" y="0"/>
                  </a:cubicBezTo>
                  <a:cubicBezTo>
                    <a:pt x="4589129" y="28816"/>
                    <a:pt x="4846683" y="20119"/>
                    <a:pt x="4998185" y="0"/>
                  </a:cubicBezTo>
                  <a:cubicBezTo>
                    <a:pt x="5149687" y="-20119"/>
                    <a:pt x="5437097" y="7645"/>
                    <a:pt x="5558610" y="0"/>
                  </a:cubicBezTo>
                  <a:cubicBezTo>
                    <a:pt x="5680124" y="-7645"/>
                    <a:pt x="5858874" y="1776"/>
                    <a:pt x="6119035" y="0"/>
                  </a:cubicBezTo>
                  <a:cubicBezTo>
                    <a:pt x="6379197" y="-1776"/>
                    <a:pt x="6689287" y="43314"/>
                    <a:pt x="7110030" y="0"/>
                  </a:cubicBezTo>
                  <a:cubicBezTo>
                    <a:pt x="7602437" y="-52317"/>
                    <a:pt x="8086014" y="304052"/>
                    <a:pt x="8069056" y="959026"/>
                  </a:cubicBezTo>
                  <a:cubicBezTo>
                    <a:pt x="8098331" y="1265980"/>
                    <a:pt x="8064998" y="1434336"/>
                    <a:pt x="8069056" y="1598357"/>
                  </a:cubicBezTo>
                  <a:cubicBezTo>
                    <a:pt x="8073114" y="1762378"/>
                    <a:pt x="8046934" y="2167040"/>
                    <a:pt x="8069056" y="2314408"/>
                  </a:cubicBezTo>
                  <a:cubicBezTo>
                    <a:pt x="8091178" y="2461776"/>
                    <a:pt x="8089026" y="2577596"/>
                    <a:pt x="8069056" y="2838659"/>
                  </a:cubicBezTo>
                  <a:cubicBezTo>
                    <a:pt x="8049086" y="3099722"/>
                    <a:pt x="8059314" y="3216435"/>
                    <a:pt x="8069056" y="3362911"/>
                  </a:cubicBezTo>
                  <a:cubicBezTo>
                    <a:pt x="8078798" y="3509387"/>
                    <a:pt x="8071771" y="3729157"/>
                    <a:pt x="8069056" y="4002242"/>
                  </a:cubicBezTo>
                  <a:cubicBezTo>
                    <a:pt x="8066341" y="4275327"/>
                    <a:pt x="8057025" y="4430428"/>
                    <a:pt x="8069056" y="4795012"/>
                  </a:cubicBezTo>
                  <a:cubicBezTo>
                    <a:pt x="8070510" y="5305926"/>
                    <a:pt x="7576713" y="5801685"/>
                    <a:pt x="7110030" y="5754038"/>
                  </a:cubicBezTo>
                  <a:cubicBezTo>
                    <a:pt x="6797860" y="5717722"/>
                    <a:pt x="6495707" y="5792714"/>
                    <a:pt x="6303565" y="5754038"/>
                  </a:cubicBezTo>
                  <a:cubicBezTo>
                    <a:pt x="6111424" y="5715362"/>
                    <a:pt x="5844166" y="5723736"/>
                    <a:pt x="5681630" y="5754038"/>
                  </a:cubicBezTo>
                  <a:cubicBezTo>
                    <a:pt x="5519094" y="5784340"/>
                    <a:pt x="5281918" y="5748273"/>
                    <a:pt x="5059695" y="5754038"/>
                  </a:cubicBezTo>
                  <a:cubicBezTo>
                    <a:pt x="4837472" y="5759803"/>
                    <a:pt x="4752864" y="5744014"/>
                    <a:pt x="4560781" y="5754038"/>
                  </a:cubicBezTo>
                  <a:cubicBezTo>
                    <a:pt x="4368698" y="5764062"/>
                    <a:pt x="4076316" y="5763209"/>
                    <a:pt x="3877336" y="5754038"/>
                  </a:cubicBezTo>
                  <a:cubicBezTo>
                    <a:pt x="3678356" y="5744867"/>
                    <a:pt x="3528276" y="5740306"/>
                    <a:pt x="3378421" y="5754038"/>
                  </a:cubicBezTo>
                  <a:cubicBezTo>
                    <a:pt x="3228567" y="5767770"/>
                    <a:pt x="2785745" y="5746858"/>
                    <a:pt x="2633466" y="5754038"/>
                  </a:cubicBezTo>
                  <a:cubicBezTo>
                    <a:pt x="2481188" y="5761218"/>
                    <a:pt x="2126662" y="5775848"/>
                    <a:pt x="1950021" y="5754038"/>
                  </a:cubicBezTo>
                  <a:cubicBezTo>
                    <a:pt x="1773381" y="5732228"/>
                    <a:pt x="1314711" y="5739835"/>
                    <a:pt x="959026" y="5754038"/>
                  </a:cubicBezTo>
                  <a:cubicBezTo>
                    <a:pt x="460179" y="5668202"/>
                    <a:pt x="-119783" y="5328194"/>
                    <a:pt x="0" y="4795012"/>
                  </a:cubicBezTo>
                  <a:cubicBezTo>
                    <a:pt x="-3222" y="4622221"/>
                    <a:pt x="20589" y="4305030"/>
                    <a:pt x="0" y="4155681"/>
                  </a:cubicBezTo>
                  <a:cubicBezTo>
                    <a:pt x="-20589" y="4006332"/>
                    <a:pt x="3483" y="3832587"/>
                    <a:pt x="0" y="3554710"/>
                  </a:cubicBezTo>
                  <a:cubicBezTo>
                    <a:pt x="-3483" y="3276833"/>
                    <a:pt x="12296" y="3213414"/>
                    <a:pt x="0" y="2992099"/>
                  </a:cubicBezTo>
                  <a:cubicBezTo>
                    <a:pt x="-12296" y="2770784"/>
                    <a:pt x="24260" y="2539704"/>
                    <a:pt x="0" y="2276048"/>
                  </a:cubicBezTo>
                  <a:cubicBezTo>
                    <a:pt x="-24260" y="2012392"/>
                    <a:pt x="24368" y="1917542"/>
                    <a:pt x="0" y="1713437"/>
                  </a:cubicBezTo>
                  <a:cubicBezTo>
                    <a:pt x="-24368" y="1509332"/>
                    <a:pt x="35339" y="1331279"/>
                    <a:pt x="0" y="95902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grpSp>
      <p:grpSp>
        <p:nvGrpSpPr>
          <p:cNvPr id="157" name="Group 156">
            <a:extLst>
              <a:ext uri="{FF2B5EF4-FFF2-40B4-BE49-F238E27FC236}">
                <a16:creationId xmlns:a16="http://schemas.microsoft.com/office/drawing/2014/main" id="{B43058E2-1A27-3247-370F-B4D4C24F3813}"/>
              </a:ext>
            </a:extLst>
          </p:cNvPr>
          <p:cNvGrpSpPr/>
          <p:nvPr/>
        </p:nvGrpSpPr>
        <p:grpSpPr>
          <a:xfrm>
            <a:off x="8150078" y="1738859"/>
            <a:ext cx="3167155" cy="1949157"/>
            <a:chOff x="1002151" y="551981"/>
            <a:chExt cx="8069056" cy="5848074"/>
          </a:xfrm>
        </p:grpSpPr>
        <p:grpSp>
          <p:nvGrpSpPr>
            <p:cNvPr id="158" name="Group 157">
              <a:extLst>
                <a:ext uri="{FF2B5EF4-FFF2-40B4-BE49-F238E27FC236}">
                  <a16:creationId xmlns:a16="http://schemas.microsoft.com/office/drawing/2014/main" id="{D0E434C2-C991-42DD-885F-730493A2D006}"/>
                </a:ext>
              </a:extLst>
            </p:cNvPr>
            <p:cNvGrpSpPr/>
            <p:nvPr/>
          </p:nvGrpSpPr>
          <p:grpSpPr>
            <a:xfrm>
              <a:off x="5738184" y="906262"/>
              <a:ext cx="421994" cy="2601352"/>
              <a:chOff x="5929339" y="1343770"/>
              <a:chExt cx="749757" cy="4420926"/>
            </a:xfrm>
          </p:grpSpPr>
          <p:sp>
            <p:nvSpPr>
              <p:cNvPr id="196" name="Oval 195">
                <a:extLst>
                  <a:ext uri="{FF2B5EF4-FFF2-40B4-BE49-F238E27FC236}">
                    <a16:creationId xmlns:a16="http://schemas.microsoft.com/office/drawing/2014/main" id="{8E22AEB1-2DF4-810F-BFCC-9DE969AF6723}"/>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97" name="Rectangle: Rounded Corners 196">
                <a:extLst>
                  <a:ext uri="{FF2B5EF4-FFF2-40B4-BE49-F238E27FC236}">
                    <a16:creationId xmlns:a16="http://schemas.microsoft.com/office/drawing/2014/main" id="{58E77640-CCE8-7F2F-3E43-538E773F11D4}"/>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98" name="Rectangle: Rounded Corners 197">
                <a:extLst>
                  <a:ext uri="{FF2B5EF4-FFF2-40B4-BE49-F238E27FC236}">
                    <a16:creationId xmlns:a16="http://schemas.microsoft.com/office/drawing/2014/main" id="{8DFA983E-D280-7EDD-B6CE-0115B7C9BCC1}"/>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59" name="Group 158">
              <a:extLst>
                <a:ext uri="{FF2B5EF4-FFF2-40B4-BE49-F238E27FC236}">
                  <a16:creationId xmlns:a16="http://schemas.microsoft.com/office/drawing/2014/main" id="{2F9505E8-AFB0-949F-5086-9C34CC00AB59}"/>
                </a:ext>
              </a:extLst>
            </p:cNvPr>
            <p:cNvGrpSpPr/>
            <p:nvPr/>
          </p:nvGrpSpPr>
          <p:grpSpPr>
            <a:xfrm flipH="1">
              <a:off x="3314795" y="648113"/>
              <a:ext cx="407839" cy="2601352"/>
              <a:chOff x="5986018" y="1343770"/>
              <a:chExt cx="724608" cy="4420926"/>
            </a:xfrm>
          </p:grpSpPr>
          <p:sp>
            <p:nvSpPr>
              <p:cNvPr id="193" name="Oval 192">
                <a:extLst>
                  <a:ext uri="{FF2B5EF4-FFF2-40B4-BE49-F238E27FC236}">
                    <a16:creationId xmlns:a16="http://schemas.microsoft.com/office/drawing/2014/main" id="{E208AD8F-9817-2EEF-1524-28317523D9EE}"/>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94" name="Rectangle: Rounded Corners 193">
                <a:extLst>
                  <a:ext uri="{FF2B5EF4-FFF2-40B4-BE49-F238E27FC236}">
                    <a16:creationId xmlns:a16="http://schemas.microsoft.com/office/drawing/2014/main" id="{2112CA97-451D-A35F-B0E3-9D5D292F50AE}"/>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95" name="Rectangle: Rounded Corners 194">
                <a:extLst>
                  <a:ext uri="{FF2B5EF4-FFF2-40B4-BE49-F238E27FC236}">
                    <a16:creationId xmlns:a16="http://schemas.microsoft.com/office/drawing/2014/main" id="{48BDF3E0-205C-FBD1-16C6-CB4BF50BDF27}"/>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60" name="Group 159">
              <a:extLst>
                <a:ext uri="{FF2B5EF4-FFF2-40B4-BE49-F238E27FC236}">
                  <a16:creationId xmlns:a16="http://schemas.microsoft.com/office/drawing/2014/main" id="{2A5B709A-77D8-9152-C23C-5C1FA288B985}"/>
                </a:ext>
              </a:extLst>
            </p:cNvPr>
            <p:cNvGrpSpPr/>
            <p:nvPr/>
          </p:nvGrpSpPr>
          <p:grpSpPr>
            <a:xfrm>
              <a:off x="2909645" y="1020890"/>
              <a:ext cx="393687" cy="2601353"/>
              <a:chOff x="7193534" y="1343770"/>
              <a:chExt cx="699462" cy="4420926"/>
            </a:xfrm>
          </p:grpSpPr>
          <p:sp>
            <p:nvSpPr>
              <p:cNvPr id="190" name="Oval 189">
                <a:extLst>
                  <a:ext uri="{FF2B5EF4-FFF2-40B4-BE49-F238E27FC236}">
                    <a16:creationId xmlns:a16="http://schemas.microsoft.com/office/drawing/2014/main" id="{3E5A11E0-03E4-567F-5123-F7D8A013D0BE}"/>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91" name="Rectangle: Rounded Corners 190">
                <a:extLst>
                  <a:ext uri="{FF2B5EF4-FFF2-40B4-BE49-F238E27FC236}">
                    <a16:creationId xmlns:a16="http://schemas.microsoft.com/office/drawing/2014/main" id="{71FC29C9-6115-87C1-9B4F-9C79A2542FED}"/>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92" name="Rectangle: Rounded Corners 191">
                <a:extLst>
                  <a:ext uri="{FF2B5EF4-FFF2-40B4-BE49-F238E27FC236}">
                    <a16:creationId xmlns:a16="http://schemas.microsoft.com/office/drawing/2014/main" id="{F110384B-C4FD-629E-0D8F-E3CC82270190}"/>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61" name="Group 160">
              <a:extLst>
                <a:ext uri="{FF2B5EF4-FFF2-40B4-BE49-F238E27FC236}">
                  <a16:creationId xmlns:a16="http://schemas.microsoft.com/office/drawing/2014/main" id="{2ABD3A5E-83CE-DCEA-C88A-8FE9B0BF0F08}"/>
                </a:ext>
              </a:extLst>
            </p:cNvPr>
            <p:cNvGrpSpPr/>
            <p:nvPr/>
          </p:nvGrpSpPr>
          <p:grpSpPr>
            <a:xfrm flipH="1">
              <a:off x="6355439" y="1197678"/>
              <a:ext cx="418569" cy="2601353"/>
              <a:chOff x="7179340" y="1343770"/>
              <a:chExt cx="743670" cy="4420926"/>
            </a:xfrm>
          </p:grpSpPr>
          <p:sp>
            <p:nvSpPr>
              <p:cNvPr id="187" name="Oval 186">
                <a:extLst>
                  <a:ext uri="{FF2B5EF4-FFF2-40B4-BE49-F238E27FC236}">
                    <a16:creationId xmlns:a16="http://schemas.microsoft.com/office/drawing/2014/main" id="{5683B01B-294F-CEFA-7CE1-07424C5A8ADA}"/>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88" name="Rectangle: Rounded Corners 187">
                <a:extLst>
                  <a:ext uri="{FF2B5EF4-FFF2-40B4-BE49-F238E27FC236}">
                    <a16:creationId xmlns:a16="http://schemas.microsoft.com/office/drawing/2014/main" id="{CEF6A6A6-A520-A545-C03C-240ACC8DFEE9}"/>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189" name="Rectangle: Rounded Corners 188">
                <a:extLst>
                  <a:ext uri="{FF2B5EF4-FFF2-40B4-BE49-F238E27FC236}">
                    <a16:creationId xmlns:a16="http://schemas.microsoft.com/office/drawing/2014/main" id="{8232F641-7CF0-D4C5-372A-6D5FA2953E90}"/>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162" name="Group 161">
              <a:extLst>
                <a:ext uri="{FF2B5EF4-FFF2-40B4-BE49-F238E27FC236}">
                  <a16:creationId xmlns:a16="http://schemas.microsoft.com/office/drawing/2014/main" id="{344E1711-8C16-C792-66CE-AD1A8B51176F}"/>
                </a:ext>
              </a:extLst>
            </p:cNvPr>
            <p:cNvGrpSpPr/>
            <p:nvPr/>
          </p:nvGrpSpPr>
          <p:grpSpPr>
            <a:xfrm>
              <a:off x="3140340" y="2237495"/>
              <a:ext cx="402582" cy="2601352"/>
              <a:chOff x="7208260" y="1343770"/>
              <a:chExt cx="715267" cy="4420926"/>
            </a:xfrm>
          </p:grpSpPr>
          <p:sp>
            <p:nvSpPr>
              <p:cNvPr id="184" name="Oval 183">
                <a:extLst>
                  <a:ext uri="{FF2B5EF4-FFF2-40B4-BE49-F238E27FC236}">
                    <a16:creationId xmlns:a16="http://schemas.microsoft.com/office/drawing/2014/main" id="{066920ED-3B84-2D3B-0295-710D1A35F922}"/>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85" name="Rectangle: Rounded Corners 184">
                <a:extLst>
                  <a:ext uri="{FF2B5EF4-FFF2-40B4-BE49-F238E27FC236}">
                    <a16:creationId xmlns:a16="http://schemas.microsoft.com/office/drawing/2014/main" id="{A9210FE8-8EC1-4FBC-BD35-2AA28FCC1650}"/>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86" name="Rectangle: Rounded Corners 185">
                <a:extLst>
                  <a:ext uri="{FF2B5EF4-FFF2-40B4-BE49-F238E27FC236}">
                    <a16:creationId xmlns:a16="http://schemas.microsoft.com/office/drawing/2014/main" id="{93685759-FF7C-7918-ED3E-1E4990BB540B}"/>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163" name="Group 162">
              <a:extLst>
                <a:ext uri="{FF2B5EF4-FFF2-40B4-BE49-F238E27FC236}">
                  <a16:creationId xmlns:a16="http://schemas.microsoft.com/office/drawing/2014/main" id="{3D171828-2241-653E-1FE5-1C6AFCDE8C19}"/>
                </a:ext>
              </a:extLst>
            </p:cNvPr>
            <p:cNvGrpSpPr/>
            <p:nvPr/>
          </p:nvGrpSpPr>
          <p:grpSpPr>
            <a:xfrm flipH="1">
              <a:off x="6027242" y="2428358"/>
              <a:ext cx="400002" cy="2601352"/>
              <a:chOff x="7202680" y="1343770"/>
              <a:chExt cx="710683" cy="4420926"/>
            </a:xfrm>
          </p:grpSpPr>
          <p:sp>
            <p:nvSpPr>
              <p:cNvPr id="181" name="Oval 180">
                <a:extLst>
                  <a:ext uri="{FF2B5EF4-FFF2-40B4-BE49-F238E27FC236}">
                    <a16:creationId xmlns:a16="http://schemas.microsoft.com/office/drawing/2014/main" id="{260988F6-9B44-F057-9313-CA536DF5F999}"/>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82" name="Rectangle: Rounded Corners 181">
                <a:extLst>
                  <a:ext uri="{FF2B5EF4-FFF2-40B4-BE49-F238E27FC236}">
                    <a16:creationId xmlns:a16="http://schemas.microsoft.com/office/drawing/2014/main" id="{285381B1-3B3C-FFB4-964C-5F90E4875B5A}"/>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83" name="Rectangle: Rounded Corners 182">
                <a:extLst>
                  <a:ext uri="{FF2B5EF4-FFF2-40B4-BE49-F238E27FC236}">
                    <a16:creationId xmlns:a16="http://schemas.microsoft.com/office/drawing/2014/main" id="{5EE75392-E6E3-CF90-BF68-126B2C3A5EA6}"/>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164" name="Group 163">
              <a:extLst>
                <a:ext uri="{FF2B5EF4-FFF2-40B4-BE49-F238E27FC236}">
                  <a16:creationId xmlns:a16="http://schemas.microsoft.com/office/drawing/2014/main" id="{2384C758-35F7-2C3B-6C04-1A27A560AD1D}"/>
                </a:ext>
              </a:extLst>
            </p:cNvPr>
            <p:cNvGrpSpPr/>
            <p:nvPr/>
          </p:nvGrpSpPr>
          <p:grpSpPr>
            <a:xfrm>
              <a:off x="3466238" y="3798703"/>
              <a:ext cx="395005" cy="2601352"/>
              <a:chOff x="5478448" y="1343770"/>
              <a:chExt cx="701805" cy="4420926"/>
            </a:xfrm>
          </p:grpSpPr>
          <p:sp>
            <p:nvSpPr>
              <p:cNvPr id="178" name="Oval 177">
                <a:extLst>
                  <a:ext uri="{FF2B5EF4-FFF2-40B4-BE49-F238E27FC236}">
                    <a16:creationId xmlns:a16="http://schemas.microsoft.com/office/drawing/2014/main" id="{A0CF8A0B-6DA7-ADAD-F599-A4E7CE421C5B}"/>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9" name="Rectangle: Rounded Corners 178">
                <a:extLst>
                  <a:ext uri="{FF2B5EF4-FFF2-40B4-BE49-F238E27FC236}">
                    <a16:creationId xmlns:a16="http://schemas.microsoft.com/office/drawing/2014/main" id="{85787A41-ECAD-915B-98ED-3D436AC01707}"/>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80" name="Rectangle: Rounded Corners 179">
                <a:extLst>
                  <a:ext uri="{FF2B5EF4-FFF2-40B4-BE49-F238E27FC236}">
                    <a16:creationId xmlns:a16="http://schemas.microsoft.com/office/drawing/2014/main" id="{2C024F71-A6B2-C34B-98F9-674B85B96D5E}"/>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165" name="Group 164">
              <a:extLst>
                <a:ext uri="{FF2B5EF4-FFF2-40B4-BE49-F238E27FC236}">
                  <a16:creationId xmlns:a16="http://schemas.microsoft.com/office/drawing/2014/main" id="{AC14D4D1-0D43-E744-0AE4-E44BF079D85E}"/>
                </a:ext>
              </a:extLst>
            </p:cNvPr>
            <p:cNvGrpSpPr/>
            <p:nvPr/>
          </p:nvGrpSpPr>
          <p:grpSpPr>
            <a:xfrm flipH="1">
              <a:off x="6567634" y="3616759"/>
              <a:ext cx="409549" cy="2601352"/>
              <a:chOff x="5478448" y="1343770"/>
              <a:chExt cx="727645" cy="4420926"/>
            </a:xfrm>
          </p:grpSpPr>
          <p:sp>
            <p:nvSpPr>
              <p:cNvPr id="175" name="Oval 174">
                <a:extLst>
                  <a:ext uri="{FF2B5EF4-FFF2-40B4-BE49-F238E27FC236}">
                    <a16:creationId xmlns:a16="http://schemas.microsoft.com/office/drawing/2014/main" id="{54F32590-7EA1-7AE5-2489-3A940A702A78}"/>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6" name="Rectangle: Rounded Corners 175">
                <a:extLst>
                  <a:ext uri="{FF2B5EF4-FFF2-40B4-BE49-F238E27FC236}">
                    <a16:creationId xmlns:a16="http://schemas.microsoft.com/office/drawing/2014/main" id="{BCFEFBDA-47D8-23A0-FA20-5F59515EE298}"/>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177" name="Rectangle: Rounded Corners 176">
                <a:extLst>
                  <a:ext uri="{FF2B5EF4-FFF2-40B4-BE49-F238E27FC236}">
                    <a16:creationId xmlns:a16="http://schemas.microsoft.com/office/drawing/2014/main" id="{603E9135-82C5-15ED-FABC-3642BFE73876}"/>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sp>
          <p:nvSpPr>
            <p:cNvPr id="166" name="Rectangle: Rounded Corners 165">
              <a:extLst>
                <a:ext uri="{FF2B5EF4-FFF2-40B4-BE49-F238E27FC236}">
                  <a16:creationId xmlns:a16="http://schemas.microsoft.com/office/drawing/2014/main" id="{7098B6B9-E8C3-4C84-8BAB-E98FC1E591E7}"/>
                </a:ext>
              </a:extLst>
            </p:cNvPr>
            <p:cNvSpPr/>
            <p:nvPr/>
          </p:nvSpPr>
          <p:spPr>
            <a:xfrm>
              <a:off x="1002151" y="551981"/>
              <a:ext cx="8069056" cy="5754038"/>
            </a:xfrm>
            <a:custGeom>
              <a:avLst/>
              <a:gdLst>
                <a:gd name="csX0" fmla="*/ 0 w 8069056"/>
                <a:gd name="csY0" fmla="*/ 959026 h 5754038"/>
                <a:gd name="csX1" fmla="*/ 959026 w 8069056"/>
                <a:gd name="csY1" fmla="*/ 0 h 5754038"/>
                <a:gd name="csX2" fmla="*/ 1580961 w 8069056"/>
                <a:gd name="csY2" fmla="*/ 0 h 5754038"/>
                <a:gd name="csX3" fmla="*/ 2264406 w 8069056"/>
                <a:gd name="csY3" fmla="*/ 0 h 5754038"/>
                <a:gd name="csX4" fmla="*/ 2886341 w 8069056"/>
                <a:gd name="csY4" fmla="*/ 0 h 5754038"/>
                <a:gd name="csX5" fmla="*/ 3692806 w 8069056"/>
                <a:gd name="csY5" fmla="*/ 0 h 5754038"/>
                <a:gd name="csX6" fmla="*/ 4314740 w 8069056"/>
                <a:gd name="csY6" fmla="*/ 0 h 5754038"/>
                <a:gd name="csX7" fmla="*/ 4998185 w 8069056"/>
                <a:gd name="csY7" fmla="*/ 0 h 5754038"/>
                <a:gd name="csX8" fmla="*/ 5558610 w 8069056"/>
                <a:gd name="csY8" fmla="*/ 0 h 5754038"/>
                <a:gd name="csX9" fmla="*/ 6119035 w 8069056"/>
                <a:gd name="csY9" fmla="*/ 0 h 5754038"/>
                <a:gd name="csX10" fmla="*/ 7110030 w 8069056"/>
                <a:gd name="csY10" fmla="*/ 0 h 5754038"/>
                <a:gd name="csX11" fmla="*/ 8069056 w 8069056"/>
                <a:gd name="csY11" fmla="*/ 959026 h 5754038"/>
                <a:gd name="csX12" fmla="*/ 8069056 w 8069056"/>
                <a:gd name="csY12" fmla="*/ 1598357 h 5754038"/>
                <a:gd name="csX13" fmla="*/ 8069056 w 8069056"/>
                <a:gd name="csY13" fmla="*/ 2314408 h 5754038"/>
                <a:gd name="csX14" fmla="*/ 8069056 w 8069056"/>
                <a:gd name="csY14" fmla="*/ 2838659 h 5754038"/>
                <a:gd name="csX15" fmla="*/ 8069056 w 8069056"/>
                <a:gd name="csY15" fmla="*/ 3362911 h 5754038"/>
                <a:gd name="csX16" fmla="*/ 8069056 w 8069056"/>
                <a:gd name="csY16" fmla="*/ 4002242 h 5754038"/>
                <a:gd name="csX17" fmla="*/ 8069056 w 8069056"/>
                <a:gd name="csY17" fmla="*/ 4795012 h 5754038"/>
                <a:gd name="csX18" fmla="*/ 7110030 w 8069056"/>
                <a:gd name="csY18" fmla="*/ 5754038 h 5754038"/>
                <a:gd name="csX19" fmla="*/ 6303565 w 8069056"/>
                <a:gd name="csY19" fmla="*/ 5754038 h 5754038"/>
                <a:gd name="csX20" fmla="*/ 5681630 w 8069056"/>
                <a:gd name="csY20" fmla="*/ 5754038 h 5754038"/>
                <a:gd name="csX21" fmla="*/ 5059695 w 8069056"/>
                <a:gd name="csY21" fmla="*/ 5754038 h 5754038"/>
                <a:gd name="csX22" fmla="*/ 4560781 w 8069056"/>
                <a:gd name="csY22" fmla="*/ 5754038 h 5754038"/>
                <a:gd name="csX23" fmla="*/ 3877336 w 8069056"/>
                <a:gd name="csY23" fmla="*/ 5754038 h 5754038"/>
                <a:gd name="csX24" fmla="*/ 3378421 w 8069056"/>
                <a:gd name="csY24" fmla="*/ 5754038 h 5754038"/>
                <a:gd name="csX25" fmla="*/ 2633466 w 8069056"/>
                <a:gd name="csY25" fmla="*/ 5754038 h 5754038"/>
                <a:gd name="csX26" fmla="*/ 1950021 w 8069056"/>
                <a:gd name="csY26" fmla="*/ 5754038 h 5754038"/>
                <a:gd name="csX27" fmla="*/ 959026 w 8069056"/>
                <a:gd name="csY27" fmla="*/ 5754038 h 5754038"/>
                <a:gd name="csX28" fmla="*/ 0 w 8069056"/>
                <a:gd name="csY28" fmla="*/ 4795012 h 5754038"/>
                <a:gd name="csX29" fmla="*/ 0 w 8069056"/>
                <a:gd name="csY29" fmla="*/ 4155681 h 5754038"/>
                <a:gd name="csX30" fmla="*/ 0 w 8069056"/>
                <a:gd name="csY30" fmla="*/ 3554710 h 5754038"/>
                <a:gd name="csX31" fmla="*/ 0 w 8069056"/>
                <a:gd name="csY31" fmla="*/ 2992099 h 5754038"/>
                <a:gd name="csX32" fmla="*/ 0 w 8069056"/>
                <a:gd name="csY32" fmla="*/ 2276048 h 5754038"/>
                <a:gd name="csX33" fmla="*/ 0 w 8069056"/>
                <a:gd name="csY33" fmla="*/ 1713437 h 5754038"/>
                <a:gd name="csX34" fmla="*/ 0 w 8069056"/>
                <a:gd name="csY34" fmla="*/ 959026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069056" h="5754038" extrusionOk="0">
                  <a:moveTo>
                    <a:pt x="0" y="959026"/>
                  </a:moveTo>
                  <a:cubicBezTo>
                    <a:pt x="-18707" y="439382"/>
                    <a:pt x="460735" y="-59993"/>
                    <a:pt x="959026" y="0"/>
                  </a:cubicBezTo>
                  <a:cubicBezTo>
                    <a:pt x="1156201" y="-18892"/>
                    <a:pt x="1359473" y="-24643"/>
                    <a:pt x="1580961" y="0"/>
                  </a:cubicBezTo>
                  <a:cubicBezTo>
                    <a:pt x="1802449" y="24643"/>
                    <a:pt x="1943177" y="23851"/>
                    <a:pt x="2264406" y="0"/>
                  </a:cubicBezTo>
                  <a:cubicBezTo>
                    <a:pt x="2585635" y="-23851"/>
                    <a:pt x="2719439" y="-6558"/>
                    <a:pt x="2886341" y="0"/>
                  </a:cubicBezTo>
                  <a:cubicBezTo>
                    <a:pt x="3053244" y="6558"/>
                    <a:pt x="3345614" y="18629"/>
                    <a:pt x="3692806" y="0"/>
                  </a:cubicBezTo>
                  <a:cubicBezTo>
                    <a:pt x="4039998" y="-18629"/>
                    <a:pt x="4040351" y="-28816"/>
                    <a:pt x="4314740" y="0"/>
                  </a:cubicBezTo>
                  <a:cubicBezTo>
                    <a:pt x="4589129" y="28816"/>
                    <a:pt x="4846683" y="20119"/>
                    <a:pt x="4998185" y="0"/>
                  </a:cubicBezTo>
                  <a:cubicBezTo>
                    <a:pt x="5149687" y="-20119"/>
                    <a:pt x="5437097" y="7645"/>
                    <a:pt x="5558610" y="0"/>
                  </a:cubicBezTo>
                  <a:cubicBezTo>
                    <a:pt x="5680124" y="-7645"/>
                    <a:pt x="5858874" y="1776"/>
                    <a:pt x="6119035" y="0"/>
                  </a:cubicBezTo>
                  <a:cubicBezTo>
                    <a:pt x="6379197" y="-1776"/>
                    <a:pt x="6689287" y="43314"/>
                    <a:pt x="7110030" y="0"/>
                  </a:cubicBezTo>
                  <a:cubicBezTo>
                    <a:pt x="7602437" y="-52317"/>
                    <a:pt x="8086014" y="304052"/>
                    <a:pt x="8069056" y="959026"/>
                  </a:cubicBezTo>
                  <a:cubicBezTo>
                    <a:pt x="8098331" y="1265980"/>
                    <a:pt x="8064998" y="1434336"/>
                    <a:pt x="8069056" y="1598357"/>
                  </a:cubicBezTo>
                  <a:cubicBezTo>
                    <a:pt x="8073114" y="1762378"/>
                    <a:pt x="8046934" y="2167040"/>
                    <a:pt x="8069056" y="2314408"/>
                  </a:cubicBezTo>
                  <a:cubicBezTo>
                    <a:pt x="8091178" y="2461776"/>
                    <a:pt x="8089026" y="2577596"/>
                    <a:pt x="8069056" y="2838659"/>
                  </a:cubicBezTo>
                  <a:cubicBezTo>
                    <a:pt x="8049086" y="3099722"/>
                    <a:pt x="8059314" y="3216435"/>
                    <a:pt x="8069056" y="3362911"/>
                  </a:cubicBezTo>
                  <a:cubicBezTo>
                    <a:pt x="8078798" y="3509387"/>
                    <a:pt x="8071771" y="3729157"/>
                    <a:pt x="8069056" y="4002242"/>
                  </a:cubicBezTo>
                  <a:cubicBezTo>
                    <a:pt x="8066341" y="4275327"/>
                    <a:pt x="8057025" y="4430428"/>
                    <a:pt x="8069056" y="4795012"/>
                  </a:cubicBezTo>
                  <a:cubicBezTo>
                    <a:pt x="8070510" y="5305926"/>
                    <a:pt x="7576713" y="5801685"/>
                    <a:pt x="7110030" y="5754038"/>
                  </a:cubicBezTo>
                  <a:cubicBezTo>
                    <a:pt x="6797860" y="5717722"/>
                    <a:pt x="6495707" y="5792714"/>
                    <a:pt x="6303565" y="5754038"/>
                  </a:cubicBezTo>
                  <a:cubicBezTo>
                    <a:pt x="6111424" y="5715362"/>
                    <a:pt x="5844166" y="5723736"/>
                    <a:pt x="5681630" y="5754038"/>
                  </a:cubicBezTo>
                  <a:cubicBezTo>
                    <a:pt x="5519094" y="5784340"/>
                    <a:pt x="5281918" y="5748273"/>
                    <a:pt x="5059695" y="5754038"/>
                  </a:cubicBezTo>
                  <a:cubicBezTo>
                    <a:pt x="4837472" y="5759803"/>
                    <a:pt x="4752864" y="5744014"/>
                    <a:pt x="4560781" y="5754038"/>
                  </a:cubicBezTo>
                  <a:cubicBezTo>
                    <a:pt x="4368698" y="5764062"/>
                    <a:pt x="4076316" y="5763209"/>
                    <a:pt x="3877336" y="5754038"/>
                  </a:cubicBezTo>
                  <a:cubicBezTo>
                    <a:pt x="3678356" y="5744867"/>
                    <a:pt x="3528276" y="5740306"/>
                    <a:pt x="3378421" y="5754038"/>
                  </a:cubicBezTo>
                  <a:cubicBezTo>
                    <a:pt x="3228567" y="5767770"/>
                    <a:pt x="2785745" y="5746858"/>
                    <a:pt x="2633466" y="5754038"/>
                  </a:cubicBezTo>
                  <a:cubicBezTo>
                    <a:pt x="2481188" y="5761218"/>
                    <a:pt x="2126662" y="5775848"/>
                    <a:pt x="1950021" y="5754038"/>
                  </a:cubicBezTo>
                  <a:cubicBezTo>
                    <a:pt x="1773381" y="5732228"/>
                    <a:pt x="1314711" y="5739835"/>
                    <a:pt x="959026" y="5754038"/>
                  </a:cubicBezTo>
                  <a:cubicBezTo>
                    <a:pt x="460179" y="5668202"/>
                    <a:pt x="-119783" y="5328194"/>
                    <a:pt x="0" y="4795012"/>
                  </a:cubicBezTo>
                  <a:cubicBezTo>
                    <a:pt x="-3222" y="4622221"/>
                    <a:pt x="20589" y="4305030"/>
                    <a:pt x="0" y="4155681"/>
                  </a:cubicBezTo>
                  <a:cubicBezTo>
                    <a:pt x="-20589" y="4006332"/>
                    <a:pt x="3483" y="3832587"/>
                    <a:pt x="0" y="3554710"/>
                  </a:cubicBezTo>
                  <a:cubicBezTo>
                    <a:pt x="-3483" y="3276833"/>
                    <a:pt x="12296" y="3213414"/>
                    <a:pt x="0" y="2992099"/>
                  </a:cubicBezTo>
                  <a:cubicBezTo>
                    <a:pt x="-12296" y="2770784"/>
                    <a:pt x="24260" y="2539704"/>
                    <a:pt x="0" y="2276048"/>
                  </a:cubicBezTo>
                  <a:cubicBezTo>
                    <a:pt x="-24260" y="2012392"/>
                    <a:pt x="24368" y="1917542"/>
                    <a:pt x="0" y="1713437"/>
                  </a:cubicBezTo>
                  <a:cubicBezTo>
                    <a:pt x="-24368" y="1509332"/>
                    <a:pt x="35339" y="1331279"/>
                    <a:pt x="0" y="95902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sp>
          <p:nvSpPr>
            <p:cNvPr id="167" name="Free-form: Shape 166">
              <a:extLst>
                <a:ext uri="{FF2B5EF4-FFF2-40B4-BE49-F238E27FC236}">
                  <a16:creationId xmlns:a16="http://schemas.microsoft.com/office/drawing/2014/main" id="{1A8C2DEC-77ED-684A-05CF-4FEE3491F981}"/>
                </a:ext>
              </a:extLst>
            </p:cNvPr>
            <p:cNvSpPr/>
            <p:nvPr/>
          </p:nvSpPr>
          <p:spPr>
            <a:xfrm>
              <a:off x="1681843" y="3494314"/>
              <a:ext cx="1730828" cy="391886"/>
            </a:xfrm>
            <a:custGeom>
              <a:avLst/>
              <a:gdLst>
                <a:gd name="csX0" fmla="*/ 0 w 1730828"/>
                <a:gd name="csY0" fmla="*/ 0 h 391886"/>
                <a:gd name="csX1" fmla="*/ 81643 w 1730828"/>
                <a:gd name="csY1" fmla="*/ 65315 h 391886"/>
                <a:gd name="csX2" fmla="*/ 244928 w 1730828"/>
                <a:gd name="csY2" fmla="*/ 228600 h 391886"/>
                <a:gd name="csX3" fmla="*/ 538843 w 1730828"/>
                <a:gd name="csY3" fmla="*/ 359229 h 391886"/>
                <a:gd name="csX4" fmla="*/ 587828 w 1730828"/>
                <a:gd name="csY4" fmla="*/ 375557 h 391886"/>
                <a:gd name="csX5" fmla="*/ 718457 w 1730828"/>
                <a:gd name="csY5" fmla="*/ 391886 h 391886"/>
                <a:gd name="csX6" fmla="*/ 1338943 w 1730828"/>
                <a:gd name="csY6" fmla="*/ 359229 h 391886"/>
                <a:gd name="csX7" fmla="*/ 1387928 w 1730828"/>
                <a:gd name="csY7" fmla="*/ 342900 h 391886"/>
                <a:gd name="csX8" fmla="*/ 1665514 w 1730828"/>
                <a:gd name="csY8" fmla="*/ 293915 h 391886"/>
                <a:gd name="csX9" fmla="*/ 1730828 w 1730828"/>
                <a:gd name="csY9" fmla="*/ 293915 h 391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30828" h="391886">
                  <a:moveTo>
                    <a:pt x="0" y="0"/>
                  </a:moveTo>
                  <a:cubicBezTo>
                    <a:pt x="27214" y="21772"/>
                    <a:pt x="56999" y="40671"/>
                    <a:pt x="81643" y="65315"/>
                  </a:cubicBezTo>
                  <a:cubicBezTo>
                    <a:pt x="171227" y="154900"/>
                    <a:pt x="90621" y="142188"/>
                    <a:pt x="244928" y="228600"/>
                  </a:cubicBezTo>
                  <a:cubicBezTo>
                    <a:pt x="338471" y="280984"/>
                    <a:pt x="437132" y="325326"/>
                    <a:pt x="538843" y="359229"/>
                  </a:cubicBezTo>
                  <a:cubicBezTo>
                    <a:pt x="555171" y="364672"/>
                    <a:pt x="570894" y="372478"/>
                    <a:pt x="587828" y="375557"/>
                  </a:cubicBezTo>
                  <a:cubicBezTo>
                    <a:pt x="631002" y="383407"/>
                    <a:pt x="674914" y="386443"/>
                    <a:pt x="718457" y="391886"/>
                  </a:cubicBezTo>
                  <a:cubicBezTo>
                    <a:pt x="829972" y="387903"/>
                    <a:pt x="1167520" y="385602"/>
                    <a:pt x="1338943" y="359229"/>
                  </a:cubicBezTo>
                  <a:cubicBezTo>
                    <a:pt x="1355955" y="356612"/>
                    <a:pt x="1371157" y="346770"/>
                    <a:pt x="1387928" y="342900"/>
                  </a:cubicBezTo>
                  <a:cubicBezTo>
                    <a:pt x="1454068" y="327637"/>
                    <a:pt x="1589791" y="300799"/>
                    <a:pt x="1665514" y="293915"/>
                  </a:cubicBezTo>
                  <a:cubicBezTo>
                    <a:pt x="1687196" y="291944"/>
                    <a:pt x="1709057" y="293915"/>
                    <a:pt x="1730828" y="293915"/>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68" name="Free-form: Shape 167">
              <a:extLst>
                <a:ext uri="{FF2B5EF4-FFF2-40B4-BE49-F238E27FC236}">
                  <a16:creationId xmlns:a16="http://schemas.microsoft.com/office/drawing/2014/main" id="{AF8961FD-8969-1BFB-9B33-D0FBA195B270}"/>
                </a:ext>
              </a:extLst>
            </p:cNvPr>
            <p:cNvSpPr/>
            <p:nvPr/>
          </p:nvSpPr>
          <p:spPr>
            <a:xfrm>
              <a:off x="1779814" y="3526971"/>
              <a:ext cx="1959429" cy="1420586"/>
            </a:xfrm>
            <a:custGeom>
              <a:avLst/>
              <a:gdLst>
                <a:gd name="csX0" fmla="*/ 0 w 1959429"/>
                <a:gd name="csY0" fmla="*/ 0 h 1420586"/>
                <a:gd name="csX1" fmla="*/ 65315 w 1959429"/>
                <a:gd name="csY1" fmla="*/ 408215 h 1420586"/>
                <a:gd name="csX2" fmla="*/ 130629 w 1959429"/>
                <a:gd name="csY2" fmla="*/ 522515 h 1420586"/>
                <a:gd name="csX3" fmla="*/ 146957 w 1959429"/>
                <a:gd name="csY3" fmla="*/ 587829 h 1420586"/>
                <a:gd name="csX4" fmla="*/ 179615 w 1959429"/>
                <a:gd name="csY4" fmla="*/ 636815 h 1420586"/>
                <a:gd name="csX5" fmla="*/ 506186 w 1959429"/>
                <a:gd name="csY5" fmla="*/ 881743 h 1420586"/>
                <a:gd name="csX6" fmla="*/ 734786 w 1959429"/>
                <a:gd name="csY6" fmla="*/ 1077686 h 1420586"/>
                <a:gd name="csX7" fmla="*/ 816429 w 1959429"/>
                <a:gd name="csY7" fmla="*/ 1126672 h 1420586"/>
                <a:gd name="csX8" fmla="*/ 914400 w 1959429"/>
                <a:gd name="csY8" fmla="*/ 1191986 h 1420586"/>
                <a:gd name="csX9" fmla="*/ 1240972 w 1959429"/>
                <a:gd name="csY9" fmla="*/ 1273629 h 1420586"/>
                <a:gd name="csX10" fmla="*/ 1306286 w 1959429"/>
                <a:gd name="csY10" fmla="*/ 1306286 h 1420586"/>
                <a:gd name="csX11" fmla="*/ 1518557 w 1959429"/>
                <a:gd name="csY11" fmla="*/ 1338943 h 1420586"/>
                <a:gd name="csX12" fmla="*/ 1845129 w 1959429"/>
                <a:gd name="csY12" fmla="*/ 1371600 h 1420586"/>
                <a:gd name="csX13" fmla="*/ 1894115 w 1959429"/>
                <a:gd name="csY13" fmla="*/ 1404258 h 1420586"/>
                <a:gd name="csX14" fmla="*/ 1959429 w 1959429"/>
                <a:gd name="csY14" fmla="*/ 1420586 h 1420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59429" h="1420586">
                  <a:moveTo>
                    <a:pt x="0" y="0"/>
                  </a:moveTo>
                  <a:cubicBezTo>
                    <a:pt x="12770" y="166009"/>
                    <a:pt x="7392" y="250995"/>
                    <a:pt x="65315" y="408215"/>
                  </a:cubicBezTo>
                  <a:cubicBezTo>
                    <a:pt x="80485" y="449391"/>
                    <a:pt x="108858" y="484415"/>
                    <a:pt x="130629" y="522515"/>
                  </a:cubicBezTo>
                  <a:cubicBezTo>
                    <a:pt x="136072" y="544286"/>
                    <a:pt x="138117" y="567202"/>
                    <a:pt x="146957" y="587829"/>
                  </a:cubicBezTo>
                  <a:cubicBezTo>
                    <a:pt x="154688" y="605867"/>
                    <a:pt x="165234" y="623461"/>
                    <a:pt x="179615" y="636815"/>
                  </a:cubicBezTo>
                  <a:cubicBezTo>
                    <a:pt x="589344" y="1017277"/>
                    <a:pt x="198167" y="643728"/>
                    <a:pt x="506186" y="881743"/>
                  </a:cubicBezTo>
                  <a:cubicBezTo>
                    <a:pt x="585600" y="943109"/>
                    <a:pt x="648727" y="1026050"/>
                    <a:pt x="734786" y="1077686"/>
                  </a:cubicBezTo>
                  <a:cubicBezTo>
                    <a:pt x="762000" y="1094015"/>
                    <a:pt x="789654" y="1109633"/>
                    <a:pt x="816429" y="1126672"/>
                  </a:cubicBezTo>
                  <a:cubicBezTo>
                    <a:pt x="849542" y="1147744"/>
                    <a:pt x="877958" y="1177409"/>
                    <a:pt x="914400" y="1191986"/>
                  </a:cubicBezTo>
                  <a:cubicBezTo>
                    <a:pt x="1047272" y="1245135"/>
                    <a:pt x="1118121" y="1253153"/>
                    <a:pt x="1240972" y="1273629"/>
                  </a:cubicBezTo>
                  <a:cubicBezTo>
                    <a:pt x="1262743" y="1284515"/>
                    <a:pt x="1283495" y="1297739"/>
                    <a:pt x="1306286" y="1306286"/>
                  </a:cubicBezTo>
                  <a:cubicBezTo>
                    <a:pt x="1367136" y="1329105"/>
                    <a:pt x="1464115" y="1332138"/>
                    <a:pt x="1518557" y="1338943"/>
                  </a:cubicBezTo>
                  <a:cubicBezTo>
                    <a:pt x="1771671" y="1370582"/>
                    <a:pt x="1468063" y="1342596"/>
                    <a:pt x="1845129" y="1371600"/>
                  </a:cubicBezTo>
                  <a:cubicBezTo>
                    <a:pt x="1861458" y="1382486"/>
                    <a:pt x="1876077" y="1396527"/>
                    <a:pt x="1894115" y="1404258"/>
                  </a:cubicBezTo>
                  <a:cubicBezTo>
                    <a:pt x="1914742" y="1413098"/>
                    <a:pt x="1959429" y="1420586"/>
                    <a:pt x="1959429" y="1420586"/>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69" name="Free-form: Shape 168">
              <a:extLst>
                <a:ext uri="{FF2B5EF4-FFF2-40B4-BE49-F238E27FC236}">
                  <a16:creationId xmlns:a16="http://schemas.microsoft.com/office/drawing/2014/main" id="{5A2081C0-8D15-7DB8-D455-4949BD7A771B}"/>
                </a:ext>
              </a:extLst>
            </p:cNvPr>
            <p:cNvSpPr/>
            <p:nvPr/>
          </p:nvSpPr>
          <p:spPr>
            <a:xfrm>
              <a:off x="6466114" y="2220686"/>
              <a:ext cx="1779815" cy="1062808"/>
            </a:xfrm>
            <a:custGeom>
              <a:avLst/>
              <a:gdLst>
                <a:gd name="csX0" fmla="*/ 0 w 1779815"/>
                <a:gd name="csY0" fmla="*/ 16328 h 1062808"/>
                <a:gd name="csX1" fmla="*/ 81643 w 1779815"/>
                <a:gd name="csY1" fmla="*/ 0 h 1062808"/>
                <a:gd name="csX2" fmla="*/ 163286 w 1779815"/>
                <a:gd name="csY2" fmla="*/ 16328 h 1062808"/>
                <a:gd name="csX3" fmla="*/ 489857 w 1779815"/>
                <a:gd name="csY3" fmla="*/ 179614 h 1062808"/>
                <a:gd name="csX4" fmla="*/ 620486 w 1779815"/>
                <a:gd name="csY4" fmla="*/ 261257 h 1062808"/>
                <a:gd name="csX5" fmla="*/ 881743 w 1779815"/>
                <a:gd name="csY5" fmla="*/ 473528 h 1062808"/>
                <a:gd name="csX6" fmla="*/ 963386 w 1779815"/>
                <a:gd name="csY6" fmla="*/ 522514 h 1062808"/>
                <a:gd name="csX7" fmla="*/ 1191986 w 1779815"/>
                <a:gd name="csY7" fmla="*/ 636814 h 1062808"/>
                <a:gd name="csX8" fmla="*/ 1306286 w 1779815"/>
                <a:gd name="csY8" fmla="*/ 734785 h 1062808"/>
                <a:gd name="csX9" fmla="*/ 1665515 w 1779815"/>
                <a:gd name="csY9" fmla="*/ 947057 h 1062808"/>
                <a:gd name="csX10" fmla="*/ 1763486 w 1779815"/>
                <a:gd name="csY10" fmla="*/ 1061357 h 1062808"/>
                <a:gd name="csX11" fmla="*/ 1779815 w 1779815"/>
                <a:gd name="csY11" fmla="*/ 1061357 h 10628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79815" h="1062808">
                  <a:moveTo>
                    <a:pt x="0" y="16328"/>
                  </a:moveTo>
                  <a:cubicBezTo>
                    <a:pt x="27214" y="10885"/>
                    <a:pt x="53890" y="0"/>
                    <a:pt x="81643" y="0"/>
                  </a:cubicBezTo>
                  <a:cubicBezTo>
                    <a:pt x="109396" y="0"/>
                    <a:pt x="136760" y="8166"/>
                    <a:pt x="163286" y="16328"/>
                  </a:cubicBezTo>
                  <a:cubicBezTo>
                    <a:pt x="310053" y="61487"/>
                    <a:pt x="342625" y="91275"/>
                    <a:pt x="489857" y="179614"/>
                  </a:cubicBezTo>
                  <a:cubicBezTo>
                    <a:pt x="533887" y="206032"/>
                    <a:pt x="581843" y="227444"/>
                    <a:pt x="620486" y="261257"/>
                  </a:cubicBezTo>
                  <a:cubicBezTo>
                    <a:pt x="732687" y="359433"/>
                    <a:pt x="760696" y="389726"/>
                    <a:pt x="881743" y="473528"/>
                  </a:cubicBezTo>
                  <a:cubicBezTo>
                    <a:pt x="907837" y="491593"/>
                    <a:pt x="934999" y="508321"/>
                    <a:pt x="963386" y="522514"/>
                  </a:cubicBezTo>
                  <a:cubicBezTo>
                    <a:pt x="1074918" y="578281"/>
                    <a:pt x="1087324" y="562056"/>
                    <a:pt x="1191986" y="636814"/>
                  </a:cubicBezTo>
                  <a:cubicBezTo>
                    <a:pt x="1232820" y="665981"/>
                    <a:pt x="1264790" y="706568"/>
                    <a:pt x="1306286" y="734785"/>
                  </a:cubicBezTo>
                  <a:cubicBezTo>
                    <a:pt x="1500545" y="866881"/>
                    <a:pt x="1523034" y="875818"/>
                    <a:pt x="1665515" y="947057"/>
                  </a:cubicBezTo>
                  <a:cubicBezTo>
                    <a:pt x="1693895" y="984898"/>
                    <a:pt x="1724497" y="1032116"/>
                    <a:pt x="1763486" y="1061357"/>
                  </a:cubicBezTo>
                  <a:cubicBezTo>
                    <a:pt x="1767840" y="1064623"/>
                    <a:pt x="1774372" y="1061357"/>
                    <a:pt x="1779815" y="106135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0" name="Free-form: Shape 169">
              <a:extLst>
                <a:ext uri="{FF2B5EF4-FFF2-40B4-BE49-F238E27FC236}">
                  <a16:creationId xmlns:a16="http://schemas.microsoft.com/office/drawing/2014/main" id="{5576E8A5-8EF7-CB18-C06A-3A8CE679AC7B}"/>
                </a:ext>
              </a:extLst>
            </p:cNvPr>
            <p:cNvSpPr/>
            <p:nvPr/>
          </p:nvSpPr>
          <p:spPr>
            <a:xfrm>
              <a:off x="5878286" y="2155371"/>
              <a:ext cx="2400300" cy="1112103"/>
            </a:xfrm>
            <a:custGeom>
              <a:avLst/>
              <a:gdLst>
                <a:gd name="csX0" fmla="*/ 0 w 2400300"/>
                <a:gd name="csY0" fmla="*/ 0 h 1112103"/>
                <a:gd name="csX1" fmla="*/ 81643 w 2400300"/>
                <a:gd name="csY1" fmla="*/ 32658 h 1112103"/>
                <a:gd name="csX2" fmla="*/ 179614 w 2400300"/>
                <a:gd name="csY2" fmla="*/ 65315 h 1112103"/>
                <a:gd name="csX3" fmla="*/ 293914 w 2400300"/>
                <a:gd name="csY3" fmla="*/ 130629 h 1112103"/>
                <a:gd name="csX4" fmla="*/ 832757 w 2400300"/>
                <a:gd name="csY4" fmla="*/ 244929 h 1112103"/>
                <a:gd name="csX5" fmla="*/ 898071 w 2400300"/>
                <a:gd name="csY5" fmla="*/ 277586 h 1112103"/>
                <a:gd name="csX6" fmla="*/ 979714 w 2400300"/>
                <a:gd name="csY6" fmla="*/ 326572 h 1112103"/>
                <a:gd name="csX7" fmla="*/ 1159328 w 2400300"/>
                <a:gd name="csY7" fmla="*/ 391886 h 1112103"/>
                <a:gd name="csX8" fmla="*/ 1371600 w 2400300"/>
                <a:gd name="csY8" fmla="*/ 489858 h 1112103"/>
                <a:gd name="csX9" fmla="*/ 1436914 w 2400300"/>
                <a:gd name="csY9" fmla="*/ 555172 h 1112103"/>
                <a:gd name="csX10" fmla="*/ 1502228 w 2400300"/>
                <a:gd name="csY10" fmla="*/ 587829 h 1112103"/>
                <a:gd name="csX11" fmla="*/ 1567543 w 2400300"/>
                <a:gd name="csY11" fmla="*/ 669472 h 1112103"/>
                <a:gd name="csX12" fmla="*/ 1681843 w 2400300"/>
                <a:gd name="csY12" fmla="*/ 718458 h 1112103"/>
                <a:gd name="csX13" fmla="*/ 1747157 w 2400300"/>
                <a:gd name="csY13" fmla="*/ 767443 h 1112103"/>
                <a:gd name="csX14" fmla="*/ 1796143 w 2400300"/>
                <a:gd name="csY14" fmla="*/ 800100 h 1112103"/>
                <a:gd name="csX15" fmla="*/ 1894114 w 2400300"/>
                <a:gd name="csY15" fmla="*/ 849086 h 1112103"/>
                <a:gd name="csX16" fmla="*/ 2008414 w 2400300"/>
                <a:gd name="csY16" fmla="*/ 914400 h 1112103"/>
                <a:gd name="csX17" fmla="*/ 2139043 w 2400300"/>
                <a:gd name="csY17" fmla="*/ 979715 h 1112103"/>
                <a:gd name="csX18" fmla="*/ 2171700 w 2400300"/>
                <a:gd name="csY18" fmla="*/ 1028700 h 1112103"/>
                <a:gd name="csX19" fmla="*/ 2220685 w 2400300"/>
                <a:gd name="csY19" fmla="*/ 1045029 h 1112103"/>
                <a:gd name="csX20" fmla="*/ 2351314 w 2400300"/>
                <a:gd name="csY20" fmla="*/ 1110343 h 1112103"/>
                <a:gd name="csX21" fmla="*/ 2400300 w 2400300"/>
                <a:gd name="csY21" fmla="*/ 1110343 h 11121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400300" h="1112103">
                  <a:moveTo>
                    <a:pt x="0" y="0"/>
                  </a:moveTo>
                  <a:cubicBezTo>
                    <a:pt x="27214" y="10886"/>
                    <a:pt x="54097" y="22641"/>
                    <a:pt x="81643" y="32658"/>
                  </a:cubicBezTo>
                  <a:cubicBezTo>
                    <a:pt x="113994" y="44422"/>
                    <a:pt x="148359" y="50890"/>
                    <a:pt x="179614" y="65315"/>
                  </a:cubicBezTo>
                  <a:cubicBezTo>
                    <a:pt x="219457" y="83704"/>
                    <a:pt x="252030" y="117540"/>
                    <a:pt x="293914" y="130629"/>
                  </a:cubicBezTo>
                  <a:cubicBezTo>
                    <a:pt x="570453" y="217047"/>
                    <a:pt x="617946" y="218077"/>
                    <a:pt x="832757" y="244929"/>
                  </a:cubicBezTo>
                  <a:cubicBezTo>
                    <a:pt x="854528" y="255815"/>
                    <a:pt x="876793" y="265765"/>
                    <a:pt x="898071" y="277586"/>
                  </a:cubicBezTo>
                  <a:cubicBezTo>
                    <a:pt x="925814" y="292999"/>
                    <a:pt x="950638" y="313851"/>
                    <a:pt x="979714" y="326572"/>
                  </a:cubicBezTo>
                  <a:cubicBezTo>
                    <a:pt x="1038080" y="352107"/>
                    <a:pt x="1101112" y="366012"/>
                    <a:pt x="1159328" y="391886"/>
                  </a:cubicBezTo>
                  <a:cubicBezTo>
                    <a:pt x="1468314" y="529213"/>
                    <a:pt x="1102719" y="400229"/>
                    <a:pt x="1371600" y="489858"/>
                  </a:cubicBezTo>
                  <a:cubicBezTo>
                    <a:pt x="1393371" y="511629"/>
                    <a:pt x="1412283" y="536698"/>
                    <a:pt x="1436914" y="555172"/>
                  </a:cubicBezTo>
                  <a:cubicBezTo>
                    <a:pt x="1456387" y="569777"/>
                    <a:pt x="1483909" y="571800"/>
                    <a:pt x="1502228" y="587829"/>
                  </a:cubicBezTo>
                  <a:cubicBezTo>
                    <a:pt x="1528456" y="610779"/>
                    <a:pt x="1539357" y="648973"/>
                    <a:pt x="1567543" y="669472"/>
                  </a:cubicBezTo>
                  <a:cubicBezTo>
                    <a:pt x="1601066" y="693853"/>
                    <a:pt x="1645453" y="698609"/>
                    <a:pt x="1681843" y="718458"/>
                  </a:cubicBezTo>
                  <a:cubicBezTo>
                    <a:pt x="1705734" y="731489"/>
                    <a:pt x="1725012" y="751625"/>
                    <a:pt x="1747157" y="767443"/>
                  </a:cubicBezTo>
                  <a:cubicBezTo>
                    <a:pt x="1763126" y="778849"/>
                    <a:pt x="1778988" y="790569"/>
                    <a:pt x="1796143" y="800100"/>
                  </a:cubicBezTo>
                  <a:cubicBezTo>
                    <a:pt x="1828060" y="817832"/>
                    <a:pt x="1862806" y="830301"/>
                    <a:pt x="1894114" y="849086"/>
                  </a:cubicBezTo>
                  <a:cubicBezTo>
                    <a:pt x="2153317" y="1004609"/>
                    <a:pt x="1819692" y="828618"/>
                    <a:pt x="2008414" y="914400"/>
                  </a:cubicBezTo>
                  <a:cubicBezTo>
                    <a:pt x="2052733" y="934545"/>
                    <a:pt x="2139043" y="979715"/>
                    <a:pt x="2139043" y="979715"/>
                  </a:cubicBezTo>
                  <a:cubicBezTo>
                    <a:pt x="2149929" y="996043"/>
                    <a:pt x="2156376" y="1016441"/>
                    <a:pt x="2171700" y="1028700"/>
                  </a:cubicBezTo>
                  <a:cubicBezTo>
                    <a:pt x="2185140" y="1039452"/>
                    <a:pt x="2205290" y="1037332"/>
                    <a:pt x="2220685" y="1045029"/>
                  </a:cubicBezTo>
                  <a:cubicBezTo>
                    <a:pt x="2302854" y="1086114"/>
                    <a:pt x="2238314" y="1082093"/>
                    <a:pt x="2351314" y="1110343"/>
                  </a:cubicBezTo>
                  <a:cubicBezTo>
                    <a:pt x="2367155" y="1114303"/>
                    <a:pt x="2383971" y="1110343"/>
                    <a:pt x="2400300" y="1110343"/>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1" name="Free-form: Shape 170">
              <a:extLst>
                <a:ext uri="{FF2B5EF4-FFF2-40B4-BE49-F238E27FC236}">
                  <a16:creationId xmlns:a16="http://schemas.microsoft.com/office/drawing/2014/main" id="{23C00321-ABDC-D2BB-EE27-A02D1C8F3F1D}"/>
                </a:ext>
              </a:extLst>
            </p:cNvPr>
            <p:cNvSpPr/>
            <p:nvPr/>
          </p:nvSpPr>
          <p:spPr>
            <a:xfrm>
              <a:off x="6155871" y="3249298"/>
              <a:ext cx="2171700" cy="294002"/>
            </a:xfrm>
            <a:custGeom>
              <a:avLst/>
              <a:gdLst>
                <a:gd name="csX0" fmla="*/ 0 w 2171700"/>
                <a:gd name="csY0" fmla="*/ 294002 h 294002"/>
                <a:gd name="csX1" fmla="*/ 718458 w 2171700"/>
                <a:gd name="csY1" fmla="*/ 212359 h 294002"/>
                <a:gd name="csX2" fmla="*/ 1306286 w 2171700"/>
                <a:gd name="csY2" fmla="*/ 147045 h 294002"/>
                <a:gd name="csX3" fmla="*/ 1518558 w 2171700"/>
                <a:gd name="csY3" fmla="*/ 114388 h 294002"/>
                <a:gd name="csX4" fmla="*/ 1796143 w 2171700"/>
                <a:gd name="csY4" fmla="*/ 98059 h 294002"/>
                <a:gd name="csX5" fmla="*/ 2041072 w 2171700"/>
                <a:gd name="csY5" fmla="*/ 32745 h 294002"/>
                <a:gd name="csX6" fmla="*/ 2171700 w 2171700"/>
                <a:gd name="csY6" fmla="*/ 88 h 29400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71700" h="294002">
                  <a:moveTo>
                    <a:pt x="0" y="294002"/>
                  </a:moveTo>
                  <a:cubicBezTo>
                    <a:pt x="183498" y="274341"/>
                    <a:pt x="511801" y="241882"/>
                    <a:pt x="718458" y="212359"/>
                  </a:cubicBezTo>
                  <a:cubicBezTo>
                    <a:pt x="1192158" y="144687"/>
                    <a:pt x="860528" y="173265"/>
                    <a:pt x="1306286" y="147045"/>
                  </a:cubicBezTo>
                  <a:cubicBezTo>
                    <a:pt x="1377043" y="136159"/>
                    <a:pt x="1447324" y="121511"/>
                    <a:pt x="1518558" y="114388"/>
                  </a:cubicBezTo>
                  <a:cubicBezTo>
                    <a:pt x="1610786" y="105165"/>
                    <a:pt x="1704566" y="112368"/>
                    <a:pt x="1796143" y="98059"/>
                  </a:cubicBezTo>
                  <a:cubicBezTo>
                    <a:pt x="1879626" y="85015"/>
                    <a:pt x="1960912" y="59465"/>
                    <a:pt x="2041072" y="32745"/>
                  </a:cubicBezTo>
                  <a:cubicBezTo>
                    <a:pt x="2149370" y="-3354"/>
                    <a:pt x="2104619" y="88"/>
                    <a:pt x="2171700" y="88"/>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2" name="Free-form: Shape 171">
              <a:extLst>
                <a:ext uri="{FF2B5EF4-FFF2-40B4-BE49-F238E27FC236}">
                  <a16:creationId xmlns:a16="http://schemas.microsoft.com/office/drawing/2014/main" id="{BE172557-5CBB-A148-4A0E-0DD6AF50FBD4}"/>
                </a:ext>
              </a:extLst>
            </p:cNvPr>
            <p:cNvSpPr/>
            <p:nvPr/>
          </p:nvSpPr>
          <p:spPr>
            <a:xfrm>
              <a:off x="6694714" y="3232713"/>
              <a:ext cx="1583872" cy="1420930"/>
            </a:xfrm>
            <a:custGeom>
              <a:avLst/>
              <a:gdLst>
                <a:gd name="csX0" fmla="*/ 0 w 1583872"/>
                <a:gd name="csY0" fmla="*/ 1420930 h 1420930"/>
                <a:gd name="csX1" fmla="*/ 32657 w 1583872"/>
                <a:gd name="csY1" fmla="*/ 1339287 h 1420930"/>
                <a:gd name="csX2" fmla="*/ 130629 w 1583872"/>
                <a:gd name="csY2" fmla="*/ 1273973 h 1420930"/>
                <a:gd name="csX3" fmla="*/ 293915 w 1583872"/>
                <a:gd name="csY3" fmla="*/ 1143344 h 1420930"/>
                <a:gd name="csX4" fmla="*/ 440872 w 1583872"/>
                <a:gd name="csY4" fmla="*/ 947401 h 1420930"/>
                <a:gd name="csX5" fmla="*/ 457200 w 1583872"/>
                <a:gd name="csY5" fmla="*/ 833101 h 1420930"/>
                <a:gd name="csX6" fmla="*/ 930729 w 1583872"/>
                <a:gd name="csY6" fmla="*/ 473873 h 1420930"/>
                <a:gd name="csX7" fmla="*/ 1061357 w 1583872"/>
                <a:gd name="csY7" fmla="*/ 359573 h 1420930"/>
                <a:gd name="csX8" fmla="*/ 1094015 w 1583872"/>
                <a:gd name="csY8" fmla="*/ 294258 h 1420930"/>
                <a:gd name="csX9" fmla="*/ 1257300 w 1583872"/>
                <a:gd name="csY9" fmla="*/ 114644 h 1420930"/>
                <a:gd name="csX10" fmla="*/ 1453243 w 1583872"/>
                <a:gd name="csY10" fmla="*/ 33001 h 1420930"/>
                <a:gd name="csX11" fmla="*/ 1583872 w 1583872"/>
                <a:gd name="csY11" fmla="*/ 344 h 1420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83872" h="1420930">
                  <a:moveTo>
                    <a:pt x="0" y="1420930"/>
                  </a:moveTo>
                  <a:cubicBezTo>
                    <a:pt x="10886" y="1393716"/>
                    <a:pt x="13184" y="1361194"/>
                    <a:pt x="32657" y="1339287"/>
                  </a:cubicBezTo>
                  <a:cubicBezTo>
                    <a:pt x="58733" y="1309952"/>
                    <a:pt x="99230" y="1297522"/>
                    <a:pt x="130629" y="1273973"/>
                  </a:cubicBezTo>
                  <a:cubicBezTo>
                    <a:pt x="186391" y="1232151"/>
                    <a:pt x="248553" y="1196266"/>
                    <a:pt x="293915" y="1143344"/>
                  </a:cubicBezTo>
                  <a:cubicBezTo>
                    <a:pt x="412540" y="1004947"/>
                    <a:pt x="366068" y="1072073"/>
                    <a:pt x="440872" y="947401"/>
                  </a:cubicBezTo>
                  <a:cubicBezTo>
                    <a:pt x="446315" y="909301"/>
                    <a:pt x="438509" y="866745"/>
                    <a:pt x="457200" y="833101"/>
                  </a:cubicBezTo>
                  <a:cubicBezTo>
                    <a:pt x="658000" y="471660"/>
                    <a:pt x="576248" y="828359"/>
                    <a:pt x="930729" y="473873"/>
                  </a:cubicBezTo>
                  <a:cubicBezTo>
                    <a:pt x="1015286" y="389315"/>
                    <a:pt x="971411" y="427032"/>
                    <a:pt x="1061357" y="359573"/>
                  </a:cubicBezTo>
                  <a:cubicBezTo>
                    <a:pt x="1072243" y="337801"/>
                    <a:pt x="1081114" y="314900"/>
                    <a:pt x="1094015" y="294258"/>
                  </a:cubicBezTo>
                  <a:cubicBezTo>
                    <a:pt x="1129557" y="237391"/>
                    <a:pt x="1214381" y="146117"/>
                    <a:pt x="1257300" y="114644"/>
                  </a:cubicBezTo>
                  <a:cubicBezTo>
                    <a:pt x="1370951" y="31301"/>
                    <a:pt x="1357780" y="64822"/>
                    <a:pt x="1453243" y="33001"/>
                  </a:cubicBezTo>
                  <a:cubicBezTo>
                    <a:pt x="1569406" y="-5720"/>
                    <a:pt x="1494790" y="344"/>
                    <a:pt x="1583872" y="344"/>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3" name="Free-form: Shape 172">
              <a:extLst>
                <a:ext uri="{FF2B5EF4-FFF2-40B4-BE49-F238E27FC236}">
                  <a16:creationId xmlns:a16="http://schemas.microsoft.com/office/drawing/2014/main" id="{ED032F4C-6E85-72C1-4622-990205CE48C1}"/>
                </a:ext>
              </a:extLst>
            </p:cNvPr>
            <p:cNvSpPr/>
            <p:nvPr/>
          </p:nvSpPr>
          <p:spPr>
            <a:xfrm>
              <a:off x="1796143" y="2008414"/>
              <a:ext cx="1404257" cy="1502229"/>
            </a:xfrm>
            <a:custGeom>
              <a:avLst/>
              <a:gdLst>
                <a:gd name="csX0" fmla="*/ 0 w 1404257"/>
                <a:gd name="csY0" fmla="*/ 1502229 h 1502229"/>
                <a:gd name="csX1" fmla="*/ 277586 w 1404257"/>
                <a:gd name="csY1" fmla="*/ 1273629 h 1502229"/>
                <a:gd name="csX2" fmla="*/ 440871 w 1404257"/>
                <a:gd name="csY2" fmla="*/ 1159329 h 1502229"/>
                <a:gd name="csX3" fmla="*/ 538843 w 1404257"/>
                <a:gd name="csY3" fmla="*/ 1094015 h 1502229"/>
                <a:gd name="csX4" fmla="*/ 604157 w 1404257"/>
                <a:gd name="csY4" fmla="*/ 996043 h 1502229"/>
                <a:gd name="csX5" fmla="*/ 653143 w 1404257"/>
                <a:gd name="csY5" fmla="*/ 914400 h 1502229"/>
                <a:gd name="csX6" fmla="*/ 800100 w 1404257"/>
                <a:gd name="csY6" fmla="*/ 734786 h 1502229"/>
                <a:gd name="csX7" fmla="*/ 881743 w 1404257"/>
                <a:gd name="csY7" fmla="*/ 620486 h 1502229"/>
                <a:gd name="csX8" fmla="*/ 979714 w 1404257"/>
                <a:gd name="csY8" fmla="*/ 522515 h 1502229"/>
                <a:gd name="csX9" fmla="*/ 1045028 w 1404257"/>
                <a:gd name="csY9" fmla="*/ 424543 h 1502229"/>
                <a:gd name="csX10" fmla="*/ 1159328 w 1404257"/>
                <a:gd name="csY10" fmla="*/ 293915 h 1502229"/>
                <a:gd name="csX11" fmla="*/ 1224643 w 1404257"/>
                <a:gd name="csY11" fmla="*/ 195943 h 1502229"/>
                <a:gd name="csX12" fmla="*/ 1306286 w 1404257"/>
                <a:gd name="csY12" fmla="*/ 97972 h 1502229"/>
                <a:gd name="csX13" fmla="*/ 1355271 w 1404257"/>
                <a:gd name="csY13" fmla="*/ 65315 h 1502229"/>
                <a:gd name="csX14" fmla="*/ 1404257 w 1404257"/>
                <a:gd name="csY14" fmla="*/ 0 h 1502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404257" h="1502229">
                  <a:moveTo>
                    <a:pt x="0" y="1502229"/>
                  </a:moveTo>
                  <a:cubicBezTo>
                    <a:pt x="119664" y="1352649"/>
                    <a:pt x="35205" y="1442242"/>
                    <a:pt x="277586" y="1273629"/>
                  </a:cubicBezTo>
                  <a:lnTo>
                    <a:pt x="440871" y="1159329"/>
                  </a:lnTo>
                  <a:cubicBezTo>
                    <a:pt x="473214" y="1137093"/>
                    <a:pt x="538843" y="1094015"/>
                    <a:pt x="538843" y="1094015"/>
                  </a:cubicBezTo>
                  <a:cubicBezTo>
                    <a:pt x="560614" y="1061358"/>
                    <a:pt x="583085" y="1029156"/>
                    <a:pt x="604157" y="996043"/>
                  </a:cubicBezTo>
                  <a:cubicBezTo>
                    <a:pt x="621196" y="969268"/>
                    <a:pt x="634101" y="939790"/>
                    <a:pt x="653143" y="914400"/>
                  </a:cubicBezTo>
                  <a:cubicBezTo>
                    <a:pt x="699557" y="852514"/>
                    <a:pt x="755137" y="797734"/>
                    <a:pt x="800100" y="734786"/>
                  </a:cubicBezTo>
                  <a:cubicBezTo>
                    <a:pt x="827314" y="696686"/>
                    <a:pt x="851499" y="656229"/>
                    <a:pt x="881743" y="620486"/>
                  </a:cubicBezTo>
                  <a:cubicBezTo>
                    <a:pt x="911575" y="585230"/>
                    <a:pt x="950148" y="557995"/>
                    <a:pt x="979714" y="522515"/>
                  </a:cubicBezTo>
                  <a:cubicBezTo>
                    <a:pt x="1004841" y="492363"/>
                    <a:pt x="1021943" y="456285"/>
                    <a:pt x="1045028" y="424543"/>
                  </a:cubicBezTo>
                  <a:cubicBezTo>
                    <a:pt x="1098186" y="351451"/>
                    <a:pt x="1103312" y="349931"/>
                    <a:pt x="1159328" y="293915"/>
                  </a:cubicBezTo>
                  <a:cubicBezTo>
                    <a:pt x="1187104" y="210589"/>
                    <a:pt x="1157926" y="273780"/>
                    <a:pt x="1224643" y="195943"/>
                  </a:cubicBezTo>
                  <a:cubicBezTo>
                    <a:pt x="1259293" y="155517"/>
                    <a:pt x="1267719" y="128826"/>
                    <a:pt x="1306286" y="97972"/>
                  </a:cubicBezTo>
                  <a:cubicBezTo>
                    <a:pt x="1321610" y="85713"/>
                    <a:pt x="1341395" y="79192"/>
                    <a:pt x="1355271" y="65315"/>
                  </a:cubicBezTo>
                  <a:cubicBezTo>
                    <a:pt x="1374514" y="46071"/>
                    <a:pt x="1404257" y="0"/>
                    <a:pt x="1404257"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174" name="Free-form: Shape 173">
              <a:extLst>
                <a:ext uri="{FF2B5EF4-FFF2-40B4-BE49-F238E27FC236}">
                  <a16:creationId xmlns:a16="http://schemas.microsoft.com/office/drawing/2014/main" id="{9E431C22-5664-4A30-4EF3-67BFFBEC7C2B}"/>
                </a:ext>
              </a:extLst>
            </p:cNvPr>
            <p:cNvSpPr/>
            <p:nvPr/>
          </p:nvSpPr>
          <p:spPr>
            <a:xfrm>
              <a:off x="1861457" y="1550188"/>
              <a:ext cx="1845129" cy="1944126"/>
            </a:xfrm>
            <a:custGeom>
              <a:avLst/>
              <a:gdLst>
                <a:gd name="csX0" fmla="*/ 0 w 1845129"/>
                <a:gd name="csY0" fmla="*/ 1944126 h 1944126"/>
                <a:gd name="csX1" fmla="*/ 32657 w 1845129"/>
                <a:gd name="csY1" fmla="*/ 1862483 h 1944126"/>
                <a:gd name="csX2" fmla="*/ 48986 w 1845129"/>
                <a:gd name="csY2" fmla="*/ 1797169 h 1944126"/>
                <a:gd name="csX3" fmla="*/ 114300 w 1845129"/>
                <a:gd name="csY3" fmla="*/ 1682869 h 1944126"/>
                <a:gd name="csX4" fmla="*/ 130629 w 1845129"/>
                <a:gd name="csY4" fmla="*/ 1617555 h 1944126"/>
                <a:gd name="csX5" fmla="*/ 261257 w 1845129"/>
                <a:gd name="csY5" fmla="*/ 1388955 h 1944126"/>
                <a:gd name="csX6" fmla="*/ 457200 w 1845129"/>
                <a:gd name="csY6" fmla="*/ 1046055 h 1944126"/>
                <a:gd name="csX7" fmla="*/ 734786 w 1845129"/>
                <a:gd name="csY7" fmla="*/ 735812 h 1944126"/>
                <a:gd name="csX8" fmla="*/ 979714 w 1845129"/>
                <a:gd name="csY8" fmla="*/ 474555 h 1944126"/>
                <a:gd name="csX9" fmla="*/ 1045029 w 1845129"/>
                <a:gd name="csY9" fmla="*/ 409241 h 1944126"/>
                <a:gd name="csX10" fmla="*/ 1322614 w 1845129"/>
                <a:gd name="csY10" fmla="*/ 262283 h 1944126"/>
                <a:gd name="csX11" fmla="*/ 1387929 w 1845129"/>
                <a:gd name="csY11" fmla="*/ 229626 h 1944126"/>
                <a:gd name="csX12" fmla="*/ 1436914 w 1845129"/>
                <a:gd name="csY12" fmla="*/ 196969 h 1944126"/>
                <a:gd name="csX13" fmla="*/ 1485900 w 1845129"/>
                <a:gd name="csY13" fmla="*/ 180641 h 1944126"/>
                <a:gd name="csX14" fmla="*/ 1518557 w 1845129"/>
                <a:gd name="csY14" fmla="*/ 115326 h 1944126"/>
                <a:gd name="csX15" fmla="*/ 1649186 w 1845129"/>
                <a:gd name="csY15" fmla="*/ 50012 h 1944126"/>
                <a:gd name="csX16" fmla="*/ 1796143 w 1845129"/>
                <a:gd name="csY16" fmla="*/ 1026 h 1944126"/>
                <a:gd name="csX17" fmla="*/ 1845129 w 1845129"/>
                <a:gd name="csY17" fmla="*/ 1026 h 1944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845129" h="1944126">
                  <a:moveTo>
                    <a:pt x="0" y="1944126"/>
                  </a:moveTo>
                  <a:cubicBezTo>
                    <a:pt x="10886" y="1916912"/>
                    <a:pt x="23388" y="1890290"/>
                    <a:pt x="32657" y="1862483"/>
                  </a:cubicBezTo>
                  <a:cubicBezTo>
                    <a:pt x="39754" y="1841193"/>
                    <a:pt x="41106" y="1818182"/>
                    <a:pt x="48986" y="1797169"/>
                  </a:cubicBezTo>
                  <a:cubicBezTo>
                    <a:pt x="66743" y="1749817"/>
                    <a:pt x="87230" y="1723475"/>
                    <a:pt x="114300" y="1682869"/>
                  </a:cubicBezTo>
                  <a:cubicBezTo>
                    <a:pt x="119743" y="1661098"/>
                    <a:pt x="122749" y="1638568"/>
                    <a:pt x="130629" y="1617555"/>
                  </a:cubicBezTo>
                  <a:cubicBezTo>
                    <a:pt x="151276" y="1562496"/>
                    <a:pt x="256103" y="1398326"/>
                    <a:pt x="261257" y="1388955"/>
                  </a:cubicBezTo>
                  <a:cubicBezTo>
                    <a:pt x="365293" y="1199798"/>
                    <a:pt x="321126" y="1233156"/>
                    <a:pt x="457200" y="1046055"/>
                  </a:cubicBezTo>
                  <a:cubicBezTo>
                    <a:pt x="604349" y="843725"/>
                    <a:pt x="580345" y="901285"/>
                    <a:pt x="734786" y="735812"/>
                  </a:cubicBezTo>
                  <a:cubicBezTo>
                    <a:pt x="1068562" y="378195"/>
                    <a:pt x="533977" y="920290"/>
                    <a:pt x="979714" y="474555"/>
                  </a:cubicBezTo>
                  <a:cubicBezTo>
                    <a:pt x="1001486" y="452784"/>
                    <a:pt x="1018296" y="424517"/>
                    <a:pt x="1045029" y="409241"/>
                  </a:cubicBezTo>
                  <a:cubicBezTo>
                    <a:pt x="1212158" y="313738"/>
                    <a:pt x="1120089" y="363546"/>
                    <a:pt x="1322614" y="262283"/>
                  </a:cubicBezTo>
                  <a:cubicBezTo>
                    <a:pt x="1344386" y="251397"/>
                    <a:pt x="1367676" y="243128"/>
                    <a:pt x="1387929" y="229626"/>
                  </a:cubicBezTo>
                  <a:cubicBezTo>
                    <a:pt x="1404257" y="218740"/>
                    <a:pt x="1419361" y="205745"/>
                    <a:pt x="1436914" y="196969"/>
                  </a:cubicBezTo>
                  <a:cubicBezTo>
                    <a:pt x="1452309" y="189272"/>
                    <a:pt x="1469571" y="186084"/>
                    <a:pt x="1485900" y="180641"/>
                  </a:cubicBezTo>
                  <a:cubicBezTo>
                    <a:pt x="1496786" y="158869"/>
                    <a:pt x="1502716" y="133807"/>
                    <a:pt x="1518557" y="115326"/>
                  </a:cubicBezTo>
                  <a:cubicBezTo>
                    <a:pt x="1571311" y="53780"/>
                    <a:pt x="1582633" y="72197"/>
                    <a:pt x="1649186" y="50012"/>
                  </a:cubicBezTo>
                  <a:cubicBezTo>
                    <a:pt x="1718652" y="26857"/>
                    <a:pt x="1727670" y="10808"/>
                    <a:pt x="1796143" y="1026"/>
                  </a:cubicBezTo>
                  <a:cubicBezTo>
                    <a:pt x="1812308" y="-1283"/>
                    <a:pt x="1828800" y="1026"/>
                    <a:pt x="1845129" y="1026"/>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grpSp>
        <p:nvGrpSpPr>
          <p:cNvPr id="199" name="Group 198">
            <a:extLst>
              <a:ext uri="{FF2B5EF4-FFF2-40B4-BE49-F238E27FC236}">
                <a16:creationId xmlns:a16="http://schemas.microsoft.com/office/drawing/2014/main" id="{8D87B013-783D-98E7-0510-6A07B00BD0EB}"/>
              </a:ext>
            </a:extLst>
          </p:cNvPr>
          <p:cNvGrpSpPr/>
          <p:nvPr/>
        </p:nvGrpSpPr>
        <p:grpSpPr>
          <a:xfrm>
            <a:off x="6231900" y="4305811"/>
            <a:ext cx="3031006" cy="1894688"/>
            <a:chOff x="1002151" y="551981"/>
            <a:chExt cx="8069056" cy="5754038"/>
          </a:xfrm>
        </p:grpSpPr>
        <p:sp>
          <p:nvSpPr>
            <p:cNvPr id="200" name="Oval 199">
              <a:extLst>
                <a:ext uri="{FF2B5EF4-FFF2-40B4-BE49-F238E27FC236}">
                  <a16:creationId xmlns:a16="http://schemas.microsoft.com/office/drawing/2014/main" id="{67E9A4B7-8093-4C30-804A-61A03DD4AC25}"/>
                </a:ext>
              </a:extLst>
            </p:cNvPr>
            <p:cNvSpPr/>
            <p:nvPr/>
          </p:nvSpPr>
          <p:spPr>
            <a:xfrm>
              <a:off x="6000935" y="1034137"/>
              <a:ext cx="2562578" cy="4301067"/>
            </a:xfrm>
            <a:prstGeom prst="ellipse">
              <a:avLst/>
            </a:prstGeom>
            <a:solidFill>
              <a:schemeClr val="accent3">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1" name="Oval 200">
              <a:extLst>
                <a:ext uri="{FF2B5EF4-FFF2-40B4-BE49-F238E27FC236}">
                  <a16:creationId xmlns:a16="http://schemas.microsoft.com/office/drawing/2014/main" id="{892E08A9-F9A8-2B12-D387-F306C2F86BF5}"/>
                </a:ext>
              </a:extLst>
            </p:cNvPr>
            <p:cNvSpPr/>
            <p:nvPr/>
          </p:nvSpPr>
          <p:spPr>
            <a:xfrm>
              <a:off x="1095606" y="1183294"/>
              <a:ext cx="2562578" cy="4301067"/>
            </a:xfrm>
            <a:prstGeom prst="ellipse">
              <a:avLst/>
            </a:prstGeom>
            <a:solidFill>
              <a:schemeClr val="accent3">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02" name="Group 201">
              <a:extLst>
                <a:ext uri="{FF2B5EF4-FFF2-40B4-BE49-F238E27FC236}">
                  <a16:creationId xmlns:a16="http://schemas.microsoft.com/office/drawing/2014/main" id="{4BCE1BC6-2491-9256-EF6A-5763EB016963}"/>
                </a:ext>
              </a:extLst>
            </p:cNvPr>
            <p:cNvGrpSpPr/>
            <p:nvPr/>
          </p:nvGrpSpPr>
          <p:grpSpPr>
            <a:xfrm>
              <a:off x="6916248" y="2734038"/>
              <a:ext cx="421994" cy="2601352"/>
              <a:chOff x="5929339" y="1343770"/>
              <a:chExt cx="749757" cy="4420926"/>
            </a:xfrm>
          </p:grpSpPr>
          <p:sp>
            <p:nvSpPr>
              <p:cNvPr id="232" name="Oval 231">
                <a:extLst>
                  <a:ext uri="{FF2B5EF4-FFF2-40B4-BE49-F238E27FC236}">
                    <a16:creationId xmlns:a16="http://schemas.microsoft.com/office/drawing/2014/main" id="{84805DD6-AA29-BAFA-75F6-9F31105DCEB5}"/>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33" name="Rectangle: Rounded Corners 232">
                <a:extLst>
                  <a:ext uri="{FF2B5EF4-FFF2-40B4-BE49-F238E27FC236}">
                    <a16:creationId xmlns:a16="http://schemas.microsoft.com/office/drawing/2014/main" id="{0AC729C8-4816-E36F-CF46-B3F9E6237F45}"/>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A</a:t>
                </a:r>
                <a:endParaRPr lang="en-AU" sz="1400">
                  <a:solidFill>
                    <a:schemeClr val="tx1"/>
                  </a:solidFill>
                </a:endParaRPr>
              </a:p>
            </p:txBody>
          </p:sp>
          <p:sp>
            <p:nvSpPr>
              <p:cNvPr id="234" name="Rectangle: Rounded Corners 233">
                <a:extLst>
                  <a:ext uri="{FF2B5EF4-FFF2-40B4-BE49-F238E27FC236}">
                    <a16:creationId xmlns:a16="http://schemas.microsoft.com/office/drawing/2014/main" id="{A34BF8B1-63CF-B166-A526-95EC2A27AF6D}"/>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B</a:t>
                </a:r>
                <a:endParaRPr lang="en-AU" sz="1400">
                  <a:solidFill>
                    <a:schemeClr val="tx1"/>
                  </a:solidFill>
                </a:endParaRPr>
              </a:p>
            </p:txBody>
          </p:sp>
        </p:grpSp>
        <p:grpSp>
          <p:nvGrpSpPr>
            <p:cNvPr id="203" name="Group 202">
              <a:extLst>
                <a:ext uri="{FF2B5EF4-FFF2-40B4-BE49-F238E27FC236}">
                  <a16:creationId xmlns:a16="http://schemas.microsoft.com/office/drawing/2014/main" id="{85C56108-BA83-F47D-9398-6FEEAE5473CC}"/>
                </a:ext>
              </a:extLst>
            </p:cNvPr>
            <p:cNvGrpSpPr/>
            <p:nvPr/>
          </p:nvGrpSpPr>
          <p:grpSpPr>
            <a:xfrm flipH="1">
              <a:off x="2182621" y="1303678"/>
              <a:ext cx="407839" cy="2601352"/>
              <a:chOff x="5986018" y="1343770"/>
              <a:chExt cx="724608" cy="4420926"/>
            </a:xfrm>
          </p:grpSpPr>
          <p:sp>
            <p:nvSpPr>
              <p:cNvPr id="229" name="Oval 228">
                <a:extLst>
                  <a:ext uri="{FF2B5EF4-FFF2-40B4-BE49-F238E27FC236}">
                    <a16:creationId xmlns:a16="http://schemas.microsoft.com/office/drawing/2014/main" id="{B5F0D466-D190-4F56-AD78-A50A07CDD2ED}"/>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30" name="Rectangle: Rounded Corners 229">
                <a:extLst>
                  <a:ext uri="{FF2B5EF4-FFF2-40B4-BE49-F238E27FC236}">
                    <a16:creationId xmlns:a16="http://schemas.microsoft.com/office/drawing/2014/main" id="{1F3DE2B0-CF00-7095-BD37-9256F28D03E9}"/>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A</a:t>
                </a:r>
                <a:endParaRPr lang="en-AU" sz="1400">
                  <a:solidFill>
                    <a:schemeClr val="tx1"/>
                  </a:solidFill>
                </a:endParaRPr>
              </a:p>
            </p:txBody>
          </p:sp>
          <p:sp>
            <p:nvSpPr>
              <p:cNvPr id="231" name="Rectangle: Rounded Corners 230">
                <a:extLst>
                  <a:ext uri="{FF2B5EF4-FFF2-40B4-BE49-F238E27FC236}">
                    <a16:creationId xmlns:a16="http://schemas.microsoft.com/office/drawing/2014/main" id="{835EE2AA-DD14-BD37-881B-4BFBD4114B0A}"/>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B</a:t>
                </a:r>
                <a:endParaRPr lang="en-AU" sz="1400">
                  <a:solidFill>
                    <a:schemeClr val="tx1"/>
                  </a:solidFill>
                </a:endParaRPr>
              </a:p>
            </p:txBody>
          </p:sp>
        </p:grpSp>
        <p:grpSp>
          <p:nvGrpSpPr>
            <p:cNvPr id="204" name="Group 203">
              <a:extLst>
                <a:ext uri="{FF2B5EF4-FFF2-40B4-BE49-F238E27FC236}">
                  <a16:creationId xmlns:a16="http://schemas.microsoft.com/office/drawing/2014/main" id="{C4EC6201-5D08-F5CC-B75B-191C29E9938A}"/>
                </a:ext>
              </a:extLst>
            </p:cNvPr>
            <p:cNvGrpSpPr/>
            <p:nvPr/>
          </p:nvGrpSpPr>
          <p:grpSpPr>
            <a:xfrm>
              <a:off x="1816474" y="2018457"/>
              <a:ext cx="393687" cy="2601353"/>
              <a:chOff x="7193534" y="1343770"/>
              <a:chExt cx="699462" cy="4420926"/>
            </a:xfrm>
          </p:grpSpPr>
          <p:sp>
            <p:nvSpPr>
              <p:cNvPr id="226" name="Oval 225">
                <a:extLst>
                  <a:ext uri="{FF2B5EF4-FFF2-40B4-BE49-F238E27FC236}">
                    <a16:creationId xmlns:a16="http://schemas.microsoft.com/office/drawing/2014/main" id="{9D9AB834-3990-8462-0113-E30953D73DFA}"/>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27" name="Rectangle: Rounded Corners 226">
                <a:extLst>
                  <a:ext uri="{FF2B5EF4-FFF2-40B4-BE49-F238E27FC236}">
                    <a16:creationId xmlns:a16="http://schemas.microsoft.com/office/drawing/2014/main" id="{E5AB3906-AFAC-4D87-2DBD-7E5332E480EE}"/>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a</a:t>
                </a:r>
                <a:endParaRPr lang="en-AU" sz="1400">
                  <a:solidFill>
                    <a:schemeClr val="tx1"/>
                  </a:solidFill>
                </a:endParaRPr>
              </a:p>
            </p:txBody>
          </p:sp>
          <p:sp>
            <p:nvSpPr>
              <p:cNvPr id="228" name="Rectangle: Rounded Corners 227">
                <a:extLst>
                  <a:ext uri="{FF2B5EF4-FFF2-40B4-BE49-F238E27FC236}">
                    <a16:creationId xmlns:a16="http://schemas.microsoft.com/office/drawing/2014/main" id="{4828A7A4-F247-496B-14EB-EA61812A0A82}"/>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b</a:t>
                </a:r>
                <a:endParaRPr lang="en-AU" sz="1400">
                  <a:solidFill>
                    <a:schemeClr val="tx1"/>
                  </a:solidFill>
                </a:endParaRPr>
              </a:p>
            </p:txBody>
          </p:sp>
        </p:grpSp>
        <p:grpSp>
          <p:nvGrpSpPr>
            <p:cNvPr id="205" name="Group 204">
              <a:extLst>
                <a:ext uri="{FF2B5EF4-FFF2-40B4-BE49-F238E27FC236}">
                  <a16:creationId xmlns:a16="http://schemas.microsoft.com/office/drawing/2014/main" id="{5E53F8D7-C4F0-0FA8-7319-A76F43D0868B}"/>
                </a:ext>
              </a:extLst>
            </p:cNvPr>
            <p:cNvGrpSpPr/>
            <p:nvPr/>
          </p:nvGrpSpPr>
          <p:grpSpPr>
            <a:xfrm flipH="1">
              <a:off x="7396388" y="1540836"/>
              <a:ext cx="418569" cy="2601353"/>
              <a:chOff x="7179340" y="1343770"/>
              <a:chExt cx="743670" cy="4420926"/>
            </a:xfrm>
          </p:grpSpPr>
          <p:sp>
            <p:nvSpPr>
              <p:cNvPr id="223" name="Oval 222">
                <a:extLst>
                  <a:ext uri="{FF2B5EF4-FFF2-40B4-BE49-F238E27FC236}">
                    <a16:creationId xmlns:a16="http://schemas.microsoft.com/office/drawing/2014/main" id="{1479045A-7128-9F99-27BE-65EF473F8661}"/>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24" name="Rectangle: Rounded Corners 223">
                <a:extLst>
                  <a:ext uri="{FF2B5EF4-FFF2-40B4-BE49-F238E27FC236}">
                    <a16:creationId xmlns:a16="http://schemas.microsoft.com/office/drawing/2014/main" id="{7629A058-A17B-FDD2-F5F2-C3A21B77FCC7}"/>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a</a:t>
                </a:r>
                <a:endParaRPr lang="en-AU" sz="1400">
                  <a:solidFill>
                    <a:schemeClr val="tx1"/>
                  </a:solidFill>
                </a:endParaRPr>
              </a:p>
            </p:txBody>
          </p:sp>
          <p:sp>
            <p:nvSpPr>
              <p:cNvPr id="225" name="Rectangle: Rounded Corners 224">
                <a:extLst>
                  <a:ext uri="{FF2B5EF4-FFF2-40B4-BE49-F238E27FC236}">
                    <a16:creationId xmlns:a16="http://schemas.microsoft.com/office/drawing/2014/main" id="{0A9218C1-1A2D-89A8-5A7D-145090E198FD}"/>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b</a:t>
                </a:r>
                <a:endParaRPr lang="en-AU" sz="1400">
                  <a:solidFill>
                    <a:schemeClr val="tx1"/>
                  </a:solidFill>
                </a:endParaRPr>
              </a:p>
            </p:txBody>
          </p:sp>
        </p:grpSp>
        <p:grpSp>
          <p:nvGrpSpPr>
            <p:cNvPr id="206" name="Group 205">
              <a:extLst>
                <a:ext uri="{FF2B5EF4-FFF2-40B4-BE49-F238E27FC236}">
                  <a16:creationId xmlns:a16="http://schemas.microsoft.com/office/drawing/2014/main" id="{6ADC495E-7301-5454-F330-5E1F98D528F8}"/>
                </a:ext>
              </a:extLst>
            </p:cNvPr>
            <p:cNvGrpSpPr/>
            <p:nvPr/>
          </p:nvGrpSpPr>
          <p:grpSpPr>
            <a:xfrm>
              <a:off x="1408128" y="2363565"/>
              <a:ext cx="402582" cy="2601352"/>
              <a:chOff x="7208260" y="1343770"/>
              <a:chExt cx="715267" cy="4420926"/>
            </a:xfrm>
          </p:grpSpPr>
          <p:sp>
            <p:nvSpPr>
              <p:cNvPr id="220" name="Oval 219">
                <a:extLst>
                  <a:ext uri="{FF2B5EF4-FFF2-40B4-BE49-F238E27FC236}">
                    <a16:creationId xmlns:a16="http://schemas.microsoft.com/office/drawing/2014/main" id="{102B7617-8332-BCD0-F7CC-5F77C6022B54}"/>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21" name="Rectangle: Rounded Corners 220">
                <a:extLst>
                  <a:ext uri="{FF2B5EF4-FFF2-40B4-BE49-F238E27FC236}">
                    <a16:creationId xmlns:a16="http://schemas.microsoft.com/office/drawing/2014/main" id="{92AA7478-576F-FB45-BE00-1309E375CB1D}"/>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e</a:t>
                </a:r>
                <a:endParaRPr lang="en-AU" sz="1400">
                  <a:solidFill>
                    <a:schemeClr val="tx1"/>
                  </a:solidFill>
                </a:endParaRPr>
              </a:p>
            </p:txBody>
          </p:sp>
          <p:sp>
            <p:nvSpPr>
              <p:cNvPr id="222" name="Rectangle: Rounded Corners 221">
                <a:extLst>
                  <a:ext uri="{FF2B5EF4-FFF2-40B4-BE49-F238E27FC236}">
                    <a16:creationId xmlns:a16="http://schemas.microsoft.com/office/drawing/2014/main" id="{C799EEB4-FDC9-A91E-19E9-46931B411569}"/>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d</a:t>
                </a:r>
                <a:endParaRPr lang="en-AU" sz="1400">
                  <a:solidFill>
                    <a:schemeClr val="tx1"/>
                  </a:solidFill>
                </a:endParaRPr>
              </a:p>
            </p:txBody>
          </p:sp>
        </p:grpSp>
        <p:grpSp>
          <p:nvGrpSpPr>
            <p:cNvPr id="207" name="Group 206">
              <a:extLst>
                <a:ext uri="{FF2B5EF4-FFF2-40B4-BE49-F238E27FC236}">
                  <a16:creationId xmlns:a16="http://schemas.microsoft.com/office/drawing/2014/main" id="{EF745844-3486-1245-4DE3-F17F81B96919}"/>
                </a:ext>
              </a:extLst>
            </p:cNvPr>
            <p:cNvGrpSpPr/>
            <p:nvPr/>
          </p:nvGrpSpPr>
          <p:grpSpPr>
            <a:xfrm flipH="1">
              <a:off x="7893708" y="1367763"/>
              <a:ext cx="400002" cy="2601352"/>
              <a:chOff x="7202680" y="1343770"/>
              <a:chExt cx="710683" cy="4420926"/>
            </a:xfrm>
          </p:grpSpPr>
          <p:sp>
            <p:nvSpPr>
              <p:cNvPr id="217" name="Oval 216">
                <a:extLst>
                  <a:ext uri="{FF2B5EF4-FFF2-40B4-BE49-F238E27FC236}">
                    <a16:creationId xmlns:a16="http://schemas.microsoft.com/office/drawing/2014/main" id="{EADEAD0F-F75C-0C7B-99D2-A16324C2DB0F}"/>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18" name="Rectangle: Rounded Corners 217">
                <a:extLst>
                  <a:ext uri="{FF2B5EF4-FFF2-40B4-BE49-F238E27FC236}">
                    <a16:creationId xmlns:a16="http://schemas.microsoft.com/office/drawing/2014/main" id="{F5ED16E4-57BD-7508-BB53-1AC83500FC93}"/>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e</a:t>
                </a:r>
                <a:endParaRPr lang="en-AU" sz="1400">
                  <a:solidFill>
                    <a:schemeClr val="tx1"/>
                  </a:solidFill>
                </a:endParaRPr>
              </a:p>
            </p:txBody>
          </p:sp>
          <p:sp>
            <p:nvSpPr>
              <p:cNvPr id="219" name="Rectangle: Rounded Corners 218">
                <a:extLst>
                  <a:ext uri="{FF2B5EF4-FFF2-40B4-BE49-F238E27FC236}">
                    <a16:creationId xmlns:a16="http://schemas.microsoft.com/office/drawing/2014/main" id="{E1E9ACBF-C9D5-B439-3342-99079A934C78}"/>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d</a:t>
                </a:r>
                <a:endParaRPr lang="en-AU" sz="1400">
                  <a:solidFill>
                    <a:schemeClr val="tx1"/>
                  </a:solidFill>
                </a:endParaRPr>
              </a:p>
            </p:txBody>
          </p:sp>
        </p:grpSp>
        <p:grpSp>
          <p:nvGrpSpPr>
            <p:cNvPr id="208" name="Group 207">
              <a:extLst>
                <a:ext uri="{FF2B5EF4-FFF2-40B4-BE49-F238E27FC236}">
                  <a16:creationId xmlns:a16="http://schemas.microsoft.com/office/drawing/2014/main" id="{3EBE407B-30FA-9C3E-62D5-4A742C95BD28}"/>
                </a:ext>
              </a:extLst>
            </p:cNvPr>
            <p:cNvGrpSpPr/>
            <p:nvPr/>
          </p:nvGrpSpPr>
          <p:grpSpPr>
            <a:xfrm>
              <a:off x="2680632" y="2446295"/>
              <a:ext cx="395005" cy="2601352"/>
              <a:chOff x="5478448" y="1343770"/>
              <a:chExt cx="701805" cy="4420926"/>
            </a:xfrm>
          </p:grpSpPr>
          <p:sp>
            <p:nvSpPr>
              <p:cNvPr id="214" name="Oval 213">
                <a:extLst>
                  <a:ext uri="{FF2B5EF4-FFF2-40B4-BE49-F238E27FC236}">
                    <a16:creationId xmlns:a16="http://schemas.microsoft.com/office/drawing/2014/main" id="{ED004C18-7E74-7CAB-F3F2-1BC2E1466BF3}"/>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15" name="Rectangle: Rounded Corners 214">
                <a:extLst>
                  <a:ext uri="{FF2B5EF4-FFF2-40B4-BE49-F238E27FC236}">
                    <a16:creationId xmlns:a16="http://schemas.microsoft.com/office/drawing/2014/main" id="{9C8EE9B8-5E87-BB4D-3B2C-F9E18D3CCFE4}"/>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E</a:t>
                </a:r>
                <a:endParaRPr lang="en-AU" sz="1400">
                  <a:solidFill>
                    <a:schemeClr val="tx1"/>
                  </a:solidFill>
                </a:endParaRPr>
              </a:p>
            </p:txBody>
          </p:sp>
          <p:sp>
            <p:nvSpPr>
              <p:cNvPr id="216" name="Rectangle: Rounded Corners 215">
                <a:extLst>
                  <a:ext uri="{FF2B5EF4-FFF2-40B4-BE49-F238E27FC236}">
                    <a16:creationId xmlns:a16="http://schemas.microsoft.com/office/drawing/2014/main" id="{B5763161-008B-91DF-F448-D308C84216E8}"/>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D</a:t>
                </a:r>
                <a:endParaRPr lang="en-AU" sz="1400">
                  <a:solidFill>
                    <a:schemeClr val="tx1"/>
                  </a:solidFill>
                </a:endParaRPr>
              </a:p>
            </p:txBody>
          </p:sp>
        </p:grpSp>
        <p:grpSp>
          <p:nvGrpSpPr>
            <p:cNvPr id="209" name="Group 208">
              <a:extLst>
                <a:ext uri="{FF2B5EF4-FFF2-40B4-BE49-F238E27FC236}">
                  <a16:creationId xmlns:a16="http://schemas.microsoft.com/office/drawing/2014/main" id="{FD0C95B5-15E5-2FEC-2AB3-D35DBE92E500}"/>
                </a:ext>
              </a:extLst>
            </p:cNvPr>
            <p:cNvGrpSpPr/>
            <p:nvPr/>
          </p:nvGrpSpPr>
          <p:grpSpPr>
            <a:xfrm flipH="1">
              <a:off x="6517770" y="2308242"/>
              <a:ext cx="409549" cy="2601352"/>
              <a:chOff x="5478448" y="1343770"/>
              <a:chExt cx="727645" cy="4420926"/>
            </a:xfrm>
          </p:grpSpPr>
          <p:sp>
            <p:nvSpPr>
              <p:cNvPr id="211" name="Oval 210">
                <a:extLst>
                  <a:ext uri="{FF2B5EF4-FFF2-40B4-BE49-F238E27FC236}">
                    <a16:creationId xmlns:a16="http://schemas.microsoft.com/office/drawing/2014/main" id="{34F8D53F-0E18-A45F-4023-76B03166E1C3}"/>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400"/>
              </a:p>
            </p:txBody>
          </p:sp>
          <p:sp>
            <p:nvSpPr>
              <p:cNvPr id="212" name="Rectangle: Rounded Corners 211">
                <a:extLst>
                  <a:ext uri="{FF2B5EF4-FFF2-40B4-BE49-F238E27FC236}">
                    <a16:creationId xmlns:a16="http://schemas.microsoft.com/office/drawing/2014/main" id="{FB47464E-1F96-7AB7-9CF9-69257AAFC2C6}"/>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E</a:t>
                </a:r>
                <a:endParaRPr lang="en-AU" sz="1400">
                  <a:solidFill>
                    <a:schemeClr val="tx1"/>
                  </a:solidFill>
                </a:endParaRPr>
              </a:p>
            </p:txBody>
          </p:sp>
          <p:sp>
            <p:nvSpPr>
              <p:cNvPr id="213" name="Rectangle: Rounded Corners 212">
                <a:extLst>
                  <a:ext uri="{FF2B5EF4-FFF2-40B4-BE49-F238E27FC236}">
                    <a16:creationId xmlns:a16="http://schemas.microsoft.com/office/drawing/2014/main" id="{BE9818AF-EFE5-5D65-7490-67F738562EC8}"/>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chemeClr val="tx1"/>
                    </a:solidFill>
                  </a:rPr>
                  <a:t>D</a:t>
                </a:r>
                <a:endParaRPr lang="en-AU" sz="1400">
                  <a:solidFill>
                    <a:schemeClr val="tx1"/>
                  </a:solidFill>
                </a:endParaRPr>
              </a:p>
            </p:txBody>
          </p:sp>
        </p:grpSp>
        <p:sp>
          <p:nvSpPr>
            <p:cNvPr id="210" name="Rectangle: Rounded Corners 209">
              <a:extLst>
                <a:ext uri="{FF2B5EF4-FFF2-40B4-BE49-F238E27FC236}">
                  <a16:creationId xmlns:a16="http://schemas.microsoft.com/office/drawing/2014/main" id="{41E7FB7A-4EDF-6865-8BEC-33BAE93848A2}"/>
                </a:ext>
              </a:extLst>
            </p:cNvPr>
            <p:cNvSpPr/>
            <p:nvPr/>
          </p:nvSpPr>
          <p:spPr>
            <a:xfrm>
              <a:off x="1002151" y="551981"/>
              <a:ext cx="8069056" cy="5754038"/>
            </a:xfrm>
            <a:custGeom>
              <a:avLst/>
              <a:gdLst>
                <a:gd name="csX0" fmla="*/ 0 w 8069056"/>
                <a:gd name="csY0" fmla="*/ 959026 h 5754038"/>
                <a:gd name="csX1" fmla="*/ 959026 w 8069056"/>
                <a:gd name="csY1" fmla="*/ 0 h 5754038"/>
                <a:gd name="csX2" fmla="*/ 1580961 w 8069056"/>
                <a:gd name="csY2" fmla="*/ 0 h 5754038"/>
                <a:gd name="csX3" fmla="*/ 2264406 w 8069056"/>
                <a:gd name="csY3" fmla="*/ 0 h 5754038"/>
                <a:gd name="csX4" fmla="*/ 2886341 w 8069056"/>
                <a:gd name="csY4" fmla="*/ 0 h 5754038"/>
                <a:gd name="csX5" fmla="*/ 3692806 w 8069056"/>
                <a:gd name="csY5" fmla="*/ 0 h 5754038"/>
                <a:gd name="csX6" fmla="*/ 4314740 w 8069056"/>
                <a:gd name="csY6" fmla="*/ 0 h 5754038"/>
                <a:gd name="csX7" fmla="*/ 4998185 w 8069056"/>
                <a:gd name="csY7" fmla="*/ 0 h 5754038"/>
                <a:gd name="csX8" fmla="*/ 5558610 w 8069056"/>
                <a:gd name="csY8" fmla="*/ 0 h 5754038"/>
                <a:gd name="csX9" fmla="*/ 6119035 w 8069056"/>
                <a:gd name="csY9" fmla="*/ 0 h 5754038"/>
                <a:gd name="csX10" fmla="*/ 7110030 w 8069056"/>
                <a:gd name="csY10" fmla="*/ 0 h 5754038"/>
                <a:gd name="csX11" fmla="*/ 8069056 w 8069056"/>
                <a:gd name="csY11" fmla="*/ 959026 h 5754038"/>
                <a:gd name="csX12" fmla="*/ 8069056 w 8069056"/>
                <a:gd name="csY12" fmla="*/ 1598357 h 5754038"/>
                <a:gd name="csX13" fmla="*/ 8069056 w 8069056"/>
                <a:gd name="csY13" fmla="*/ 2314408 h 5754038"/>
                <a:gd name="csX14" fmla="*/ 8069056 w 8069056"/>
                <a:gd name="csY14" fmla="*/ 2838659 h 5754038"/>
                <a:gd name="csX15" fmla="*/ 8069056 w 8069056"/>
                <a:gd name="csY15" fmla="*/ 3362911 h 5754038"/>
                <a:gd name="csX16" fmla="*/ 8069056 w 8069056"/>
                <a:gd name="csY16" fmla="*/ 4002242 h 5754038"/>
                <a:gd name="csX17" fmla="*/ 8069056 w 8069056"/>
                <a:gd name="csY17" fmla="*/ 4795012 h 5754038"/>
                <a:gd name="csX18" fmla="*/ 7110030 w 8069056"/>
                <a:gd name="csY18" fmla="*/ 5754038 h 5754038"/>
                <a:gd name="csX19" fmla="*/ 6303565 w 8069056"/>
                <a:gd name="csY19" fmla="*/ 5754038 h 5754038"/>
                <a:gd name="csX20" fmla="*/ 5681630 w 8069056"/>
                <a:gd name="csY20" fmla="*/ 5754038 h 5754038"/>
                <a:gd name="csX21" fmla="*/ 5059695 w 8069056"/>
                <a:gd name="csY21" fmla="*/ 5754038 h 5754038"/>
                <a:gd name="csX22" fmla="*/ 4560781 w 8069056"/>
                <a:gd name="csY22" fmla="*/ 5754038 h 5754038"/>
                <a:gd name="csX23" fmla="*/ 3877336 w 8069056"/>
                <a:gd name="csY23" fmla="*/ 5754038 h 5754038"/>
                <a:gd name="csX24" fmla="*/ 3378421 w 8069056"/>
                <a:gd name="csY24" fmla="*/ 5754038 h 5754038"/>
                <a:gd name="csX25" fmla="*/ 2633466 w 8069056"/>
                <a:gd name="csY25" fmla="*/ 5754038 h 5754038"/>
                <a:gd name="csX26" fmla="*/ 1950021 w 8069056"/>
                <a:gd name="csY26" fmla="*/ 5754038 h 5754038"/>
                <a:gd name="csX27" fmla="*/ 959026 w 8069056"/>
                <a:gd name="csY27" fmla="*/ 5754038 h 5754038"/>
                <a:gd name="csX28" fmla="*/ 0 w 8069056"/>
                <a:gd name="csY28" fmla="*/ 4795012 h 5754038"/>
                <a:gd name="csX29" fmla="*/ 0 w 8069056"/>
                <a:gd name="csY29" fmla="*/ 4155681 h 5754038"/>
                <a:gd name="csX30" fmla="*/ 0 w 8069056"/>
                <a:gd name="csY30" fmla="*/ 3554710 h 5754038"/>
                <a:gd name="csX31" fmla="*/ 0 w 8069056"/>
                <a:gd name="csY31" fmla="*/ 2992099 h 5754038"/>
                <a:gd name="csX32" fmla="*/ 0 w 8069056"/>
                <a:gd name="csY32" fmla="*/ 2276048 h 5754038"/>
                <a:gd name="csX33" fmla="*/ 0 w 8069056"/>
                <a:gd name="csY33" fmla="*/ 1713437 h 5754038"/>
                <a:gd name="csX34" fmla="*/ 0 w 8069056"/>
                <a:gd name="csY34" fmla="*/ 959026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8069056" h="5754038" extrusionOk="0">
                  <a:moveTo>
                    <a:pt x="0" y="959026"/>
                  </a:moveTo>
                  <a:cubicBezTo>
                    <a:pt x="-18707" y="439382"/>
                    <a:pt x="460735" y="-59993"/>
                    <a:pt x="959026" y="0"/>
                  </a:cubicBezTo>
                  <a:cubicBezTo>
                    <a:pt x="1156201" y="-18892"/>
                    <a:pt x="1359473" y="-24643"/>
                    <a:pt x="1580961" y="0"/>
                  </a:cubicBezTo>
                  <a:cubicBezTo>
                    <a:pt x="1802449" y="24643"/>
                    <a:pt x="1943177" y="23851"/>
                    <a:pt x="2264406" y="0"/>
                  </a:cubicBezTo>
                  <a:cubicBezTo>
                    <a:pt x="2585635" y="-23851"/>
                    <a:pt x="2719439" y="-6558"/>
                    <a:pt x="2886341" y="0"/>
                  </a:cubicBezTo>
                  <a:cubicBezTo>
                    <a:pt x="3053244" y="6558"/>
                    <a:pt x="3345614" y="18629"/>
                    <a:pt x="3692806" y="0"/>
                  </a:cubicBezTo>
                  <a:cubicBezTo>
                    <a:pt x="4039998" y="-18629"/>
                    <a:pt x="4040351" y="-28816"/>
                    <a:pt x="4314740" y="0"/>
                  </a:cubicBezTo>
                  <a:cubicBezTo>
                    <a:pt x="4589129" y="28816"/>
                    <a:pt x="4846683" y="20119"/>
                    <a:pt x="4998185" y="0"/>
                  </a:cubicBezTo>
                  <a:cubicBezTo>
                    <a:pt x="5149687" y="-20119"/>
                    <a:pt x="5437097" y="7645"/>
                    <a:pt x="5558610" y="0"/>
                  </a:cubicBezTo>
                  <a:cubicBezTo>
                    <a:pt x="5680124" y="-7645"/>
                    <a:pt x="5858874" y="1776"/>
                    <a:pt x="6119035" y="0"/>
                  </a:cubicBezTo>
                  <a:cubicBezTo>
                    <a:pt x="6379197" y="-1776"/>
                    <a:pt x="6689287" y="43314"/>
                    <a:pt x="7110030" y="0"/>
                  </a:cubicBezTo>
                  <a:cubicBezTo>
                    <a:pt x="7602437" y="-52317"/>
                    <a:pt x="8086014" y="304052"/>
                    <a:pt x="8069056" y="959026"/>
                  </a:cubicBezTo>
                  <a:cubicBezTo>
                    <a:pt x="8098331" y="1265980"/>
                    <a:pt x="8064998" y="1434336"/>
                    <a:pt x="8069056" y="1598357"/>
                  </a:cubicBezTo>
                  <a:cubicBezTo>
                    <a:pt x="8073114" y="1762378"/>
                    <a:pt x="8046934" y="2167040"/>
                    <a:pt x="8069056" y="2314408"/>
                  </a:cubicBezTo>
                  <a:cubicBezTo>
                    <a:pt x="8091178" y="2461776"/>
                    <a:pt x="8089026" y="2577596"/>
                    <a:pt x="8069056" y="2838659"/>
                  </a:cubicBezTo>
                  <a:cubicBezTo>
                    <a:pt x="8049086" y="3099722"/>
                    <a:pt x="8059314" y="3216435"/>
                    <a:pt x="8069056" y="3362911"/>
                  </a:cubicBezTo>
                  <a:cubicBezTo>
                    <a:pt x="8078798" y="3509387"/>
                    <a:pt x="8071771" y="3729157"/>
                    <a:pt x="8069056" y="4002242"/>
                  </a:cubicBezTo>
                  <a:cubicBezTo>
                    <a:pt x="8066341" y="4275327"/>
                    <a:pt x="8057025" y="4430428"/>
                    <a:pt x="8069056" y="4795012"/>
                  </a:cubicBezTo>
                  <a:cubicBezTo>
                    <a:pt x="8070510" y="5305926"/>
                    <a:pt x="7576713" y="5801685"/>
                    <a:pt x="7110030" y="5754038"/>
                  </a:cubicBezTo>
                  <a:cubicBezTo>
                    <a:pt x="6797860" y="5717722"/>
                    <a:pt x="6495707" y="5792714"/>
                    <a:pt x="6303565" y="5754038"/>
                  </a:cubicBezTo>
                  <a:cubicBezTo>
                    <a:pt x="6111424" y="5715362"/>
                    <a:pt x="5844166" y="5723736"/>
                    <a:pt x="5681630" y="5754038"/>
                  </a:cubicBezTo>
                  <a:cubicBezTo>
                    <a:pt x="5519094" y="5784340"/>
                    <a:pt x="5281918" y="5748273"/>
                    <a:pt x="5059695" y="5754038"/>
                  </a:cubicBezTo>
                  <a:cubicBezTo>
                    <a:pt x="4837472" y="5759803"/>
                    <a:pt x="4752864" y="5744014"/>
                    <a:pt x="4560781" y="5754038"/>
                  </a:cubicBezTo>
                  <a:cubicBezTo>
                    <a:pt x="4368698" y="5764062"/>
                    <a:pt x="4076316" y="5763209"/>
                    <a:pt x="3877336" y="5754038"/>
                  </a:cubicBezTo>
                  <a:cubicBezTo>
                    <a:pt x="3678356" y="5744867"/>
                    <a:pt x="3528276" y="5740306"/>
                    <a:pt x="3378421" y="5754038"/>
                  </a:cubicBezTo>
                  <a:cubicBezTo>
                    <a:pt x="3228567" y="5767770"/>
                    <a:pt x="2785745" y="5746858"/>
                    <a:pt x="2633466" y="5754038"/>
                  </a:cubicBezTo>
                  <a:cubicBezTo>
                    <a:pt x="2481188" y="5761218"/>
                    <a:pt x="2126662" y="5775848"/>
                    <a:pt x="1950021" y="5754038"/>
                  </a:cubicBezTo>
                  <a:cubicBezTo>
                    <a:pt x="1773381" y="5732228"/>
                    <a:pt x="1314711" y="5739835"/>
                    <a:pt x="959026" y="5754038"/>
                  </a:cubicBezTo>
                  <a:cubicBezTo>
                    <a:pt x="460179" y="5668202"/>
                    <a:pt x="-119783" y="5328194"/>
                    <a:pt x="0" y="4795012"/>
                  </a:cubicBezTo>
                  <a:cubicBezTo>
                    <a:pt x="-3222" y="4622221"/>
                    <a:pt x="20589" y="4305030"/>
                    <a:pt x="0" y="4155681"/>
                  </a:cubicBezTo>
                  <a:cubicBezTo>
                    <a:pt x="-20589" y="4006332"/>
                    <a:pt x="3483" y="3832587"/>
                    <a:pt x="0" y="3554710"/>
                  </a:cubicBezTo>
                  <a:cubicBezTo>
                    <a:pt x="-3483" y="3276833"/>
                    <a:pt x="12296" y="3213414"/>
                    <a:pt x="0" y="2992099"/>
                  </a:cubicBezTo>
                  <a:cubicBezTo>
                    <a:pt x="-12296" y="2770784"/>
                    <a:pt x="24260" y="2539704"/>
                    <a:pt x="0" y="2276048"/>
                  </a:cubicBezTo>
                  <a:cubicBezTo>
                    <a:pt x="-24260" y="2012392"/>
                    <a:pt x="24368" y="1917542"/>
                    <a:pt x="0" y="1713437"/>
                  </a:cubicBezTo>
                  <a:cubicBezTo>
                    <a:pt x="-24368" y="1509332"/>
                    <a:pt x="35339" y="1331279"/>
                    <a:pt x="0" y="959026"/>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grpSp>
      <p:grpSp>
        <p:nvGrpSpPr>
          <p:cNvPr id="235" name="Group 234">
            <a:extLst>
              <a:ext uri="{FF2B5EF4-FFF2-40B4-BE49-F238E27FC236}">
                <a16:creationId xmlns:a16="http://schemas.microsoft.com/office/drawing/2014/main" id="{A5962D9D-6471-54D4-B807-BF6AAA19A410}"/>
              </a:ext>
            </a:extLst>
          </p:cNvPr>
          <p:cNvGrpSpPr/>
          <p:nvPr/>
        </p:nvGrpSpPr>
        <p:grpSpPr>
          <a:xfrm>
            <a:off x="2488661" y="4273060"/>
            <a:ext cx="3283687" cy="1862379"/>
            <a:chOff x="1002151" y="551981"/>
            <a:chExt cx="7457716" cy="5771399"/>
          </a:xfrm>
        </p:grpSpPr>
        <p:sp>
          <p:nvSpPr>
            <p:cNvPr id="236" name="Oval 235">
              <a:extLst>
                <a:ext uri="{FF2B5EF4-FFF2-40B4-BE49-F238E27FC236}">
                  <a16:creationId xmlns:a16="http://schemas.microsoft.com/office/drawing/2014/main" id="{7CFEA68B-B77C-EC32-D3C9-396869DBC946}"/>
                </a:ext>
              </a:extLst>
            </p:cNvPr>
            <p:cNvSpPr/>
            <p:nvPr/>
          </p:nvSpPr>
          <p:spPr>
            <a:xfrm>
              <a:off x="5625376" y="1034137"/>
              <a:ext cx="2562578" cy="4301067"/>
            </a:xfrm>
            <a:prstGeom prst="ellipse">
              <a:avLst/>
            </a:prstGeom>
            <a:solidFill>
              <a:schemeClr val="accent3">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37" name="Oval 236">
              <a:extLst>
                <a:ext uri="{FF2B5EF4-FFF2-40B4-BE49-F238E27FC236}">
                  <a16:creationId xmlns:a16="http://schemas.microsoft.com/office/drawing/2014/main" id="{74D6EEBE-E3F9-174E-206D-9726D4621C90}"/>
                </a:ext>
              </a:extLst>
            </p:cNvPr>
            <p:cNvSpPr/>
            <p:nvPr/>
          </p:nvSpPr>
          <p:spPr>
            <a:xfrm>
              <a:off x="1095606" y="1183294"/>
              <a:ext cx="2562578" cy="4301067"/>
            </a:xfrm>
            <a:prstGeom prst="ellipse">
              <a:avLst/>
            </a:prstGeom>
            <a:solidFill>
              <a:schemeClr val="accent3">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grpSp>
          <p:nvGrpSpPr>
            <p:cNvPr id="238" name="Group 237">
              <a:extLst>
                <a:ext uri="{FF2B5EF4-FFF2-40B4-BE49-F238E27FC236}">
                  <a16:creationId xmlns:a16="http://schemas.microsoft.com/office/drawing/2014/main" id="{EB7A02C8-5227-466B-A281-F47CF411840D}"/>
                </a:ext>
              </a:extLst>
            </p:cNvPr>
            <p:cNvGrpSpPr/>
            <p:nvPr/>
          </p:nvGrpSpPr>
          <p:grpSpPr>
            <a:xfrm>
              <a:off x="6540689" y="2734038"/>
              <a:ext cx="421994" cy="2601352"/>
              <a:chOff x="5929339" y="1343770"/>
              <a:chExt cx="749757" cy="4420926"/>
            </a:xfrm>
          </p:grpSpPr>
          <p:sp>
            <p:nvSpPr>
              <p:cNvPr id="269" name="Oval 268">
                <a:extLst>
                  <a:ext uri="{FF2B5EF4-FFF2-40B4-BE49-F238E27FC236}">
                    <a16:creationId xmlns:a16="http://schemas.microsoft.com/office/drawing/2014/main" id="{F32F1623-7E76-80F6-E28D-91D85DE22043}"/>
                  </a:ext>
                </a:extLst>
              </p:cNvPr>
              <p:cNvSpPr/>
              <p:nvPr/>
            </p:nvSpPr>
            <p:spPr>
              <a:xfrm>
                <a:off x="5987332"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70" name="Rectangle: Rounded Corners 269">
                <a:extLst>
                  <a:ext uri="{FF2B5EF4-FFF2-40B4-BE49-F238E27FC236}">
                    <a16:creationId xmlns:a16="http://schemas.microsoft.com/office/drawing/2014/main" id="{128285A7-6B08-3661-403E-94B2EE507A1D}"/>
                  </a:ext>
                </a:extLst>
              </p:cNvPr>
              <p:cNvSpPr/>
              <p:nvPr/>
            </p:nvSpPr>
            <p:spPr>
              <a:xfrm>
                <a:off x="598733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271" name="Rectangle: Rounded Corners 270">
                <a:extLst>
                  <a:ext uri="{FF2B5EF4-FFF2-40B4-BE49-F238E27FC236}">
                    <a16:creationId xmlns:a16="http://schemas.microsoft.com/office/drawing/2014/main" id="{3219F9AB-A414-9059-DBAB-3A303F052731}"/>
                  </a:ext>
                </a:extLst>
              </p:cNvPr>
              <p:cNvSpPr/>
              <p:nvPr/>
            </p:nvSpPr>
            <p:spPr>
              <a:xfrm>
                <a:off x="5929339"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239" name="Group 238">
              <a:extLst>
                <a:ext uri="{FF2B5EF4-FFF2-40B4-BE49-F238E27FC236}">
                  <a16:creationId xmlns:a16="http://schemas.microsoft.com/office/drawing/2014/main" id="{363073E3-6489-0A61-DC41-311FC00D7A8E}"/>
                </a:ext>
              </a:extLst>
            </p:cNvPr>
            <p:cNvGrpSpPr/>
            <p:nvPr/>
          </p:nvGrpSpPr>
          <p:grpSpPr>
            <a:xfrm flipH="1">
              <a:off x="2182621" y="1303678"/>
              <a:ext cx="407839" cy="2601352"/>
              <a:chOff x="5986018" y="1343770"/>
              <a:chExt cx="724608" cy="4420926"/>
            </a:xfrm>
          </p:grpSpPr>
          <p:sp>
            <p:nvSpPr>
              <p:cNvPr id="266" name="Oval 265">
                <a:extLst>
                  <a:ext uri="{FF2B5EF4-FFF2-40B4-BE49-F238E27FC236}">
                    <a16:creationId xmlns:a16="http://schemas.microsoft.com/office/drawing/2014/main" id="{6EA4A0A4-270B-9B48-0061-2B7F54B67E95}"/>
                  </a:ext>
                </a:extLst>
              </p:cNvPr>
              <p:cNvSpPr/>
              <p:nvPr/>
            </p:nvSpPr>
            <p:spPr>
              <a:xfrm>
                <a:off x="5986018"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67" name="Rectangle: Rounded Corners 266">
                <a:extLst>
                  <a:ext uri="{FF2B5EF4-FFF2-40B4-BE49-F238E27FC236}">
                    <a16:creationId xmlns:a16="http://schemas.microsoft.com/office/drawing/2014/main" id="{B67437B3-A956-5FC6-F8E6-25348A177CD5}"/>
                  </a:ext>
                </a:extLst>
              </p:cNvPr>
              <p:cNvSpPr/>
              <p:nvPr/>
            </p:nvSpPr>
            <p:spPr>
              <a:xfrm>
                <a:off x="6018862" y="176519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268" name="Rectangle: Rounded Corners 267">
                <a:extLst>
                  <a:ext uri="{FF2B5EF4-FFF2-40B4-BE49-F238E27FC236}">
                    <a16:creationId xmlns:a16="http://schemas.microsoft.com/office/drawing/2014/main" id="{7DF7E963-14ED-9721-D36E-C53C6192C03A}"/>
                  </a:ext>
                </a:extLst>
              </p:cNvPr>
              <p:cNvSpPr/>
              <p:nvPr/>
            </p:nvSpPr>
            <p:spPr>
              <a:xfrm>
                <a:off x="5986093" y="431358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240" name="Group 239">
              <a:extLst>
                <a:ext uri="{FF2B5EF4-FFF2-40B4-BE49-F238E27FC236}">
                  <a16:creationId xmlns:a16="http://schemas.microsoft.com/office/drawing/2014/main" id="{DF1B2F85-C6B2-9A38-4B80-CB44F523AF90}"/>
                </a:ext>
              </a:extLst>
            </p:cNvPr>
            <p:cNvGrpSpPr/>
            <p:nvPr/>
          </p:nvGrpSpPr>
          <p:grpSpPr>
            <a:xfrm>
              <a:off x="1816474" y="2018457"/>
              <a:ext cx="393687" cy="2601353"/>
              <a:chOff x="7193534" y="1343770"/>
              <a:chExt cx="699462" cy="4420926"/>
            </a:xfrm>
          </p:grpSpPr>
          <p:sp>
            <p:nvSpPr>
              <p:cNvPr id="263" name="Oval 262">
                <a:extLst>
                  <a:ext uri="{FF2B5EF4-FFF2-40B4-BE49-F238E27FC236}">
                    <a16:creationId xmlns:a16="http://schemas.microsoft.com/office/drawing/2014/main" id="{4C0D95E7-E088-661A-F096-8E80E75D753B}"/>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64" name="Rectangle: Rounded Corners 263">
                <a:extLst>
                  <a:ext uri="{FF2B5EF4-FFF2-40B4-BE49-F238E27FC236}">
                    <a16:creationId xmlns:a16="http://schemas.microsoft.com/office/drawing/2014/main" id="{A92B0A02-14F1-998F-571C-1ABEE5AF908E}"/>
                  </a:ext>
                </a:extLst>
              </p:cNvPr>
              <p:cNvSpPr/>
              <p:nvPr/>
            </p:nvSpPr>
            <p:spPr>
              <a:xfrm>
                <a:off x="7193534" y="1766503"/>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265" name="Rectangle: Rounded Corners 264">
                <a:extLst>
                  <a:ext uri="{FF2B5EF4-FFF2-40B4-BE49-F238E27FC236}">
                    <a16:creationId xmlns:a16="http://schemas.microsoft.com/office/drawing/2014/main" id="{D2B7865E-57C7-9F54-F3A7-E3FB08244A55}"/>
                  </a:ext>
                </a:extLst>
              </p:cNvPr>
              <p:cNvSpPr/>
              <p:nvPr/>
            </p:nvSpPr>
            <p:spPr>
              <a:xfrm>
                <a:off x="7201232" y="433608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241" name="Group 240">
              <a:extLst>
                <a:ext uri="{FF2B5EF4-FFF2-40B4-BE49-F238E27FC236}">
                  <a16:creationId xmlns:a16="http://schemas.microsoft.com/office/drawing/2014/main" id="{39198D0E-8356-6E4A-6ABA-754085FF77F2}"/>
                </a:ext>
              </a:extLst>
            </p:cNvPr>
            <p:cNvGrpSpPr/>
            <p:nvPr/>
          </p:nvGrpSpPr>
          <p:grpSpPr>
            <a:xfrm flipH="1">
              <a:off x="7020829" y="1540836"/>
              <a:ext cx="418569" cy="2601353"/>
              <a:chOff x="7179340" y="1343770"/>
              <a:chExt cx="743670" cy="4420926"/>
            </a:xfrm>
          </p:grpSpPr>
          <p:sp>
            <p:nvSpPr>
              <p:cNvPr id="260" name="Oval 259">
                <a:extLst>
                  <a:ext uri="{FF2B5EF4-FFF2-40B4-BE49-F238E27FC236}">
                    <a16:creationId xmlns:a16="http://schemas.microsoft.com/office/drawing/2014/main" id="{087D7B18-8D19-73D8-C582-22810B74D7A8}"/>
                  </a:ext>
                </a:extLst>
              </p:cNvPr>
              <p:cNvSpPr/>
              <p:nvPr/>
            </p:nvSpPr>
            <p:spPr>
              <a:xfrm>
                <a:off x="7710116" y="1343770"/>
                <a:ext cx="182880" cy="4420926"/>
              </a:xfrm>
              <a:prstGeom prst="ellipse">
                <a:avLst/>
              </a:prstGeom>
              <a:solidFill>
                <a:srgbClr val="7030A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61" name="Rectangle: Rounded Corners 260">
                <a:extLst>
                  <a:ext uri="{FF2B5EF4-FFF2-40B4-BE49-F238E27FC236}">
                    <a16:creationId xmlns:a16="http://schemas.microsoft.com/office/drawing/2014/main" id="{C4C1FE3C-E265-1765-859D-811EF8459749}"/>
                  </a:ext>
                </a:extLst>
              </p:cNvPr>
              <p:cNvSpPr/>
              <p:nvPr/>
            </p:nvSpPr>
            <p:spPr>
              <a:xfrm>
                <a:off x="7179340" y="1766504"/>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a</a:t>
                </a:r>
                <a:endParaRPr lang="en-AU" sz="1000">
                  <a:solidFill>
                    <a:schemeClr val="tx1"/>
                  </a:solidFill>
                </a:endParaRPr>
              </a:p>
            </p:txBody>
          </p:sp>
          <p:sp>
            <p:nvSpPr>
              <p:cNvPr id="262" name="Rectangle: Rounded Corners 261">
                <a:extLst>
                  <a:ext uri="{FF2B5EF4-FFF2-40B4-BE49-F238E27FC236}">
                    <a16:creationId xmlns:a16="http://schemas.microsoft.com/office/drawing/2014/main" id="{D7244CDB-39F7-BCFA-842E-61750357134C}"/>
                  </a:ext>
                </a:extLst>
              </p:cNvPr>
              <p:cNvSpPr/>
              <p:nvPr/>
            </p:nvSpPr>
            <p:spPr>
              <a:xfrm>
                <a:off x="7231246" y="4333351"/>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b</a:t>
                </a:r>
                <a:endParaRPr lang="en-AU" sz="1000">
                  <a:solidFill>
                    <a:schemeClr val="tx1"/>
                  </a:solidFill>
                </a:endParaRPr>
              </a:p>
            </p:txBody>
          </p:sp>
        </p:grpSp>
        <p:grpSp>
          <p:nvGrpSpPr>
            <p:cNvPr id="242" name="Group 241">
              <a:extLst>
                <a:ext uri="{FF2B5EF4-FFF2-40B4-BE49-F238E27FC236}">
                  <a16:creationId xmlns:a16="http://schemas.microsoft.com/office/drawing/2014/main" id="{662AF6CB-99A6-47F5-771C-5D5C75230ECD}"/>
                </a:ext>
              </a:extLst>
            </p:cNvPr>
            <p:cNvGrpSpPr/>
            <p:nvPr/>
          </p:nvGrpSpPr>
          <p:grpSpPr>
            <a:xfrm>
              <a:off x="1408128" y="2363565"/>
              <a:ext cx="402582" cy="2601352"/>
              <a:chOff x="7208260" y="1343770"/>
              <a:chExt cx="715267" cy="4420926"/>
            </a:xfrm>
          </p:grpSpPr>
          <p:sp>
            <p:nvSpPr>
              <p:cNvPr id="257" name="Oval 256">
                <a:extLst>
                  <a:ext uri="{FF2B5EF4-FFF2-40B4-BE49-F238E27FC236}">
                    <a16:creationId xmlns:a16="http://schemas.microsoft.com/office/drawing/2014/main" id="{5C1F80EC-107B-C1C9-9CFF-6AD3603A7EFF}"/>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58" name="Rectangle: Rounded Corners 257">
                <a:extLst>
                  <a:ext uri="{FF2B5EF4-FFF2-40B4-BE49-F238E27FC236}">
                    <a16:creationId xmlns:a16="http://schemas.microsoft.com/office/drawing/2014/main" id="{7B850EEA-901C-5AE0-8DDA-E25155E754EE}"/>
                  </a:ext>
                </a:extLst>
              </p:cNvPr>
              <p:cNvSpPr/>
              <p:nvPr/>
            </p:nvSpPr>
            <p:spPr>
              <a:xfrm>
                <a:off x="7231763"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259" name="Rectangle: Rounded Corners 258">
                <a:extLst>
                  <a:ext uri="{FF2B5EF4-FFF2-40B4-BE49-F238E27FC236}">
                    <a16:creationId xmlns:a16="http://schemas.microsoft.com/office/drawing/2014/main" id="{DEA2EA0D-1B39-4F32-CD13-74069F5B45EC}"/>
                  </a:ext>
                </a:extLst>
              </p:cNvPr>
              <p:cNvSpPr/>
              <p:nvPr/>
            </p:nvSpPr>
            <p:spPr>
              <a:xfrm>
                <a:off x="7208260" y="2349605"/>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243" name="Group 242">
              <a:extLst>
                <a:ext uri="{FF2B5EF4-FFF2-40B4-BE49-F238E27FC236}">
                  <a16:creationId xmlns:a16="http://schemas.microsoft.com/office/drawing/2014/main" id="{69CD3259-8611-5070-88DF-64591BC8E036}"/>
                </a:ext>
              </a:extLst>
            </p:cNvPr>
            <p:cNvGrpSpPr/>
            <p:nvPr/>
          </p:nvGrpSpPr>
          <p:grpSpPr>
            <a:xfrm flipH="1">
              <a:off x="7518149" y="1367763"/>
              <a:ext cx="400002" cy="2601352"/>
              <a:chOff x="7202680" y="1343770"/>
              <a:chExt cx="710683" cy="4420926"/>
            </a:xfrm>
          </p:grpSpPr>
          <p:sp>
            <p:nvSpPr>
              <p:cNvPr id="254" name="Oval 253">
                <a:extLst>
                  <a:ext uri="{FF2B5EF4-FFF2-40B4-BE49-F238E27FC236}">
                    <a16:creationId xmlns:a16="http://schemas.microsoft.com/office/drawing/2014/main" id="{F24FEEEF-13C7-6230-A5FD-06CF858E4D7D}"/>
                  </a:ext>
                </a:extLst>
              </p:cNvPr>
              <p:cNvSpPr/>
              <p:nvPr/>
            </p:nvSpPr>
            <p:spPr>
              <a:xfrm>
                <a:off x="7710116"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55" name="Rectangle: Rounded Corners 254">
                <a:extLst>
                  <a:ext uri="{FF2B5EF4-FFF2-40B4-BE49-F238E27FC236}">
                    <a16:creationId xmlns:a16="http://schemas.microsoft.com/office/drawing/2014/main" id="{AA41C8BF-C521-0276-BBEE-2A14A5AF859F}"/>
                  </a:ext>
                </a:extLst>
              </p:cNvPr>
              <p:cNvSpPr/>
              <p:nvPr/>
            </p:nvSpPr>
            <p:spPr>
              <a:xfrm>
                <a:off x="7202680" y="3463720"/>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256" name="Rectangle: Rounded Corners 255">
                <a:extLst>
                  <a:ext uri="{FF2B5EF4-FFF2-40B4-BE49-F238E27FC236}">
                    <a16:creationId xmlns:a16="http://schemas.microsoft.com/office/drawing/2014/main" id="{11617ADB-86CC-D5B0-540C-D8990D6ECEB4}"/>
                  </a:ext>
                </a:extLst>
              </p:cNvPr>
              <p:cNvSpPr/>
              <p:nvPr/>
            </p:nvSpPr>
            <p:spPr>
              <a:xfrm>
                <a:off x="7221599" y="2349606"/>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244" name="Group 243">
              <a:extLst>
                <a:ext uri="{FF2B5EF4-FFF2-40B4-BE49-F238E27FC236}">
                  <a16:creationId xmlns:a16="http://schemas.microsoft.com/office/drawing/2014/main" id="{08C7C5D2-44C5-9EF7-DB78-E2E94145685D}"/>
                </a:ext>
              </a:extLst>
            </p:cNvPr>
            <p:cNvGrpSpPr/>
            <p:nvPr/>
          </p:nvGrpSpPr>
          <p:grpSpPr>
            <a:xfrm>
              <a:off x="2680632" y="2446295"/>
              <a:ext cx="395005" cy="2601352"/>
              <a:chOff x="5478448" y="1343770"/>
              <a:chExt cx="701805" cy="4420926"/>
            </a:xfrm>
          </p:grpSpPr>
          <p:sp>
            <p:nvSpPr>
              <p:cNvPr id="251" name="Oval 250">
                <a:extLst>
                  <a:ext uri="{FF2B5EF4-FFF2-40B4-BE49-F238E27FC236}">
                    <a16:creationId xmlns:a16="http://schemas.microsoft.com/office/drawing/2014/main" id="{CCFC8634-0C00-94D6-A0F9-4A338221BE38}"/>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52" name="Rectangle: Rounded Corners 251">
                <a:extLst>
                  <a:ext uri="{FF2B5EF4-FFF2-40B4-BE49-F238E27FC236}">
                    <a16:creationId xmlns:a16="http://schemas.microsoft.com/office/drawing/2014/main" id="{9A62EED6-15FF-5241-32F9-17A7DEAABE07}"/>
                  </a:ext>
                </a:extLst>
              </p:cNvPr>
              <p:cNvSpPr/>
              <p:nvPr/>
            </p:nvSpPr>
            <p:spPr>
              <a:xfrm>
                <a:off x="5488489" y="3483712"/>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253" name="Rectangle: Rounded Corners 252">
                <a:extLst>
                  <a:ext uri="{FF2B5EF4-FFF2-40B4-BE49-F238E27FC236}">
                    <a16:creationId xmlns:a16="http://schemas.microsoft.com/office/drawing/2014/main" id="{DBAE21ED-7E14-67DC-B1C8-AD11DC703EC6}"/>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grpSp>
          <p:nvGrpSpPr>
            <p:cNvPr id="245" name="Group 244">
              <a:extLst>
                <a:ext uri="{FF2B5EF4-FFF2-40B4-BE49-F238E27FC236}">
                  <a16:creationId xmlns:a16="http://schemas.microsoft.com/office/drawing/2014/main" id="{5F7A1E8B-F5FC-9F3C-2722-ACF09CAAF7D7}"/>
                </a:ext>
              </a:extLst>
            </p:cNvPr>
            <p:cNvGrpSpPr/>
            <p:nvPr/>
          </p:nvGrpSpPr>
          <p:grpSpPr>
            <a:xfrm flipH="1">
              <a:off x="6142211" y="2308242"/>
              <a:ext cx="409549" cy="2601352"/>
              <a:chOff x="5478448" y="1343770"/>
              <a:chExt cx="727645" cy="4420926"/>
            </a:xfrm>
          </p:grpSpPr>
          <p:sp>
            <p:nvSpPr>
              <p:cNvPr id="248" name="Oval 247">
                <a:extLst>
                  <a:ext uri="{FF2B5EF4-FFF2-40B4-BE49-F238E27FC236}">
                    <a16:creationId xmlns:a16="http://schemas.microsoft.com/office/drawing/2014/main" id="{306442BB-BC93-5976-E5A4-2538AC921E40}"/>
                  </a:ext>
                </a:extLst>
              </p:cNvPr>
              <p:cNvSpPr/>
              <p:nvPr/>
            </p:nvSpPr>
            <p:spPr>
              <a:xfrm>
                <a:off x="5987332" y="1343770"/>
                <a:ext cx="182880" cy="4420926"/>
              </a:xfrm>
              <a:prstGeom prst="ellipse">
                <a:avLst/>
              </a:prstGeom>
              <a:solidFill>
                <a:srgbClr val="FF0000"/>
              </a:solidFill>
              <a:ln>
                <a:no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000"/>
              </a:p>
            </p:txBody>
          </p:sp>
          <p:sp>
            <p:nvSpPr>
              <p:cNvPr id="249" name="Rectangle: Rounded Corners 248">
                <a:extLst>
                  <a:ext uri="{FF2B5EF4-FFF2-40B4-BE49-F238E27FC236}">
                    <a16:creationId xmlns:a16="http://schemas.microsoft.com/office/drawing/2014/main" id="{32B91EF7-D1B1-2005-93C3-08C95E6FBCDB}"/>
                  </a:ext>
                </a:extLst>
              </p:cNvPr>
              <p:cNvSpPr/>
              <p:nvPr/>
            </p:nvSpPr>
            <p:spPr>
              <a:xfrm>
                <a:off x="5514329" y="3473829"/>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E</a:t>
                </a:r>
                <a:endParaRPr lang="en-AU" sz="1000">
                  <a:solidFill>
                    <a:schemeClr val="tx1"/>
                  </a:solidFill>
                </a:endParaRPr>
              </a:p>
            </p:txBody>
          </p:sp>
          <p:sp>
            <p:nvSpPr>
              <p:cNvPr id="250" name="Rectangle: Rounded Corners 249">
                <a:extLst>
                  <a:ext uri="{FF2B5EF4-FFF2-40B4-BE49-F238E27FC236}">
                    <a16:creationId xmlns:a16="http://schemas.microsoft.com/office/drawing/2014/main" id="{3D4D154F-0069-7AA3-A68A-32C1C215D7A5}"/>
                  </a:ext>
                </a:extLst>
              </p:cNvPr>
              <p:cNvSpPr/>
              <p:nvPr/>
            </p:nvSpPr>
            <p:spPr>
              <a:xfrm>
                <a:off x="5478448" y="2349607"/>
                <a:ext cx="691764" cy="389613"/>
              </a:xfrm>
              <a:custGeom>
                <a:avLst/>
                <a:gdLst>
                  <a:gd name="csX0" fmla="*/ 0 w 691764"/>
                  <a:gd name="csY0" fmla="*/ 64937 h 389613"/>
                  <a:gd name="csX1" fmla="*/ 64937 w 691764"/>
                  <a:gd name="csY1" fmla="*/ 0 h 389613"/>
                  <a:gd name="csX2" fmla="*/ 626827 w 691764"/>
                  <a:gd name="csY2" fmla="*/ 0 h 389613"/>
                  <a:gd name="csX3" fmla="*/ 691764 w 691764"/>
                  <a:gd name="csY3" fmla="*/ 64937 h 389613"/>
                  <a:gd name="csX4" fmla="*/ 691764 w 691764"/>
                  <a:gd name="csY4" fmla="*/ 324676 h 389613"/>
                  <a:gd name="csX5" fmla="*/ 626827 w 691764"/>
                  <a:gd name="csY5" fmla="*/ 389613 h 389613"/>
                  <a:gd name="csX6" fmla="*/ 64937 w 691764"/>
                  <a:gd name="csY6" fmla="*/ 389613 h 389613"/>
                  <a:gd name="csX7" fmla="*/ 0 w 691764"/>
                  <a:gd name="csY7" fmla="*/ 324676 h 389613"/>
                  <a:gd name="csX8" fmla="*/ 0 w 691764"/>
                  <a:gd name="csY8" fmla="*/ 64937 h 3896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1764" h="389613" fill="none" extrusionOk="0">
                    <a:moveTo>
                      <a:pt x="0" y="64937"/>
                    </a:moveTo>
                    <a:cubicBezTo>
                      <a:pt x="4727" y="29460"/>
                      <a:pt x="26331" y="-4379"/>
                      <a:pt x="64937" y="0"/>
                    </a:cubicBezTo>
                    <a:cubicBezTo>
                      <a:pt x="276820" y="-17763"/>
                      <a:pt x="355206" y="27097"/>
                      <a:pt x="626827" y="0"/>
                    </a:cubicBezTo>
                    <a:cubicBezTo>
                      <a:pt x="665754" y="6415"/>
                      <a:pt x="698782" y="26449"/>
                      <a:pt x="691764" y="64937"/>
                    </a:cubicBezTo>
                    <a:cubicBezTo>
                      <a:pt x="679661" y="166039"/>
                      <a:pt x="694424" y="240626"/>
                      <a:pt x="691764" y="324676"/>
                    </a:cubicBezTo>
                    <a:cubicBezTo>
                      <a:pt x="694504" y="354963"/>
                      <a:pt x="661791" y="396861"/>
                      <a:pt x="626827" y="389613"/>
                    </a:cubicBezTo>
                    <a:cubicBezTo>
                      <a:pt x="393146" y="405790"/>
                      <a:pt x="197524" y="400204"/>
                      <a:pt x="64937" y="389613"/>
                    </a:cubicBezTo>
                    <a:cubicBezTo>
                      <a:pt x="27910" y="387933"/>
                      <a:pt x="-1240" y="355073"/>
                      <a:pt x="0" y="324676"/>
                    </a:cubicBezTo>
                    <a:cubicBezTo>
                      <a:pt x="6631" y="245679"/>
                      <a:pt x="9700" y="162557"/>
                      <a:pt x="0" y="64937"/>
                    </a:cubicBezTo>
                    <a:close/>
                  </a:path>
                  <a:path w="691764" h="389613" stroke="0" extrusionOk="0">
                    <a:moveTo>
                      <a:pt x="0" y="64937"/>
                    </a:moveTo>
                    <a:cubicBezTo>
                      <a:pt x="-6891" y="33951"/>
                      <a:pt x="30439" y="3695"/>
                      <a:pt x="64937" y="0"/>
                    </a:cubicBezTo>
                    <a:cubicBezTo>
                      <a:pt x="222914" y="-11305"/>
                      <a:pt x="423634" y="16478"/>
                      <a:pt x="626827" y="0"/>
                    </a:cubicBezTo>
                    <a:cubicBezTo>
                      <a:pt x="662979" y="1097"/>
                      <a:pt x="685598" y="33374"/>
                      <a:pt x="691764" y="64937"/>
                    </a:cubicBezTo>
                    <a:cubicBezTo>
                      <a:pt x="680022" y="153623"/>
                      <a:pt x="687595" y="227307"/>
                      <a:pt x="691764" y="324676"/>
                    </a:cubicBezTo>
                    <a:cubicBezTo>
                      <a:pt x="693960" y="358943"/>
                      <a:pt x="664754" y="392679"/>
                      <a:pt x="626827" y="389613"/>
                    </a:cubicBezTo>
                    <a:cubicBezTo>
                      <a:pt x="489152" y="412943"/>
                      <a:pt x="319918" y="371845"/>
                      <a:pt x="64937" y="389613"/>
                    </a:cubicBezTo>
                    <a:cubicBezTo>
                      <a:pt x="32515" y="382357"/>
                      <a:pt x="-5975" y="361145"/>
                      <a:pt x="0" y="324676"/>
                    </a:cubicBezTo>
                    <a:cubicBezTo>
                      <a:pt x="-10376" y="196525"/>
                      <a:pt x="392" y="169093"/>
                      <a:pt x="0" y="64937"/>
                    </a:cubicBezTo>
                    <a:close/>
                  </a:path>
                </a:pathLst>
              </a:custGeom>
              <a:blipFill>
                <a:blip r:embed="rId2"/>
                <a:tile tx="0" ty="0" sx="100000" sy="100000" flip="none" algn="tl"/>
              </a:blipFill>
              <a:ln w="6350">
                <a:solidFill>
                  <a:schemeClr val="tx1"/>
                </a:solidFill>
                <a:extLst>
                  <a:ext uri="{C807C97D-BFC1-408E-A445-0C87EB9F89A2}">
                    <ask:lineSketchStyleProps xmlns:ask="http://schemas.microsoft.com/office/drawing/2018/sketchyshapes" sd="229026258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solidFill>
                      <a:schemeClr val="tx1"/>
                    </a:solidFill>
                  </a:rPr>
                  <a:t>D</a:t>
                </a:r>
                <a:endParaRPr lang="en-AU" sz="1000">
                  <a:solidFill>
                    <a:schemeClr val="tx1"/>
                  </a:solidFill>
                </a:endParaRPr>
              </a:p>
            </p:txBody>
          </p:sp>
        </p:grpSp>
        <p:sp>
          <p:nvSpPr>
            <p:cNvPr id="246" name="Rectangle: Rounded Corners 245">
              <a:extLst>
                <a:ext uri="{FF2B5EF4-FFF2-40B4-BE49-F238E27FC236}">
                  <a16:creationId xmlns:a16="http://schemas.microsoft.com/office/drawing/2014/main" id="{27B2A83B-1A3E-F86E-51E4-A23341CB7089}"/>
                </a:ext>
              </a:extLst>
            </p:cNvPr>
            <p:cNvSpPr/>
            <p:nvPr/>
          </p:nvSpPr>
          <p:spPr>
            <a:xfrm>
              <a:off x="1002151" y="551981"/>
              <a:ext cx="3740872" cy="5754038"/>
            </a:xfrm>
            <a:custGeom>
              <a:avLst/>
              <a:gdLst>
                <a:gd name="csX0" fmla="*/ 0 w 3740872"/>
                <a:gd name="csY0" fmla="*/ 623491 h 5754038"/>
                <a:gd name="csX1" fmla="*/ 623491 w 3740872"/>
                <a:gd name="csY1" fmla="*/ 0 h 5754038"/>
                <a:gd name="csX2" fmla="*/ 1222025 w 3740872"/>
                <a:gd name="csY2" fmla="*/ 0 h 5754038"/>
                <a:gd name="csX3" fmla="*/ 1845497 w 3740872"/>
                <a:gd name="csY3" fmla="*/ 0 h 5754038"/>
                <a:gd name="csX4" fmla="*/ 2444031 w 3740872"/>
                <a:gd name="csY4" fmla="*/ 0 h 5754038"/>
                <a:gd name="csX5" fmla="*/ 3117381 w 3740872"/>
                <a:gd name="csY5" fmla="*/ 0 h 5754038"/>
                <a:gd name="csX6" fmla="*/ 3740872 w 3740872"/>
                <a:gd name="csY6" fmla="*/ 623491 h 5754038"/>
                <a:gd name="csX7" fmla="*/ 3740872 w 3740872"/>
                <a:gd name="csY7" fmla="*/ 1177215 h 5754038"/>
                <a:gd name="csX8" fmla="*/ 3740872 w 3740872"/>
                <a:gd name="csY8" fmla="*/ 1730939 h 5754038"/>
                <a:gd name="csX9" fmla="*/ 3740872 w 3740872"/>
                <a:gd name="csY9" fmla="*/ 2329734 h 5754038"/>
                <a:gd name="csX10" fmla="*/ 3740872 w 3740872"/>
                <a:gd name="csY10" fmla="*/ 2838387 h 5754038"/>
                <a:gd name="csX11" fmla="*/ 3740872 w 3740872"/>
                <a:gd name="csY11" fmla="*/ 3572393 h 5754038"/>
                <a:gd name="csX12" fmla="*/ 3740872 w 3740872"/>
                <a:gd name="csY12" fmla="*/ 4261329 h 5754038"/>
                <a:gd name="csX13" fmla="*/ 3740872 w 3740872"/>
                <a:gd name="csY13" fmla="*/ 5130547 h 5754038"/>
                <a:gd name="csX14" fmla="*/ 3117381 w 3740872"/>
                <a:gd name="csY14" fmla="*/ 5754038 h 5754038"/>
                <a:gd name="csX15" fmla="*/ 2518847 w 3740872"/>
                <a:gd name="csY15" fmla="*/ 5754038 h 5754038"/>
                <a:gd name="csX16" fmla="*/ 1895375 w 3740872"/>
                <a:gd name="csY16" fmla="*/ 5754038 h 5754038"/>
                <a:gd name="csX17" fmla="*/ 1296841 w 3740872"/>
                <a:gd name="csY17" fmla="*/ 5754038 h 5754038"/>
                <a:gd name="csX18" fmla="*/ 623491 w 3740872"/>
                <a:gd name="csY18" fmla="*/ 5754038 h 5754038"/>
                <a:gd name="csX19" fmla="*/ 0 w 3740872"/>
                <a:gd name="csY19" fmla="*/ 5130547 h 5754038"/>
                <a:gd name="csX20" fmla="*/ 0 w 3740872"/>
                <a:gd name="csY20" fmla="*/ 4531752 h 5754038"/>
                <a:gd name="csX21" fmla="*/ 0 w 3740872"/>
                <a:gd name="csY21" fmla="*/ 4023099 h 5754038"/>
                <a:gd name="csX22" fmla="*/ 0 w 3740872"/>
                <a:gd name="csY22" fmla="*/ 3379234 h 5754038"/>
                <a:gd name="csX23" fmla="*/ 0 w 3740872"/>
                <a:gd name="csY23" fmla="*/ 2870580 h 5754038"/>
                <a:gd name="csX24" fmla="*/ 0 w 3740872"/>
                <a:gd name="csY24" fmla="*/ 2181645 h 5754038"/>
                <a:gd name="csX25" fmla="*/ 0 w 3740872"/>
                <a:gd name="csY25" fmla="*/ 1537780 h 5754038"/>
                <a:gd name="csX26" fmla="*/ 0 w 3740872"/>
                <a:gd name="csY26" fmla="*/ 623491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740872" h="5754038" extrusionOk="0">
                  <a:moveTo>
                    <a:pt x="0" y="623491"/>
                  </a:moveTo>
                  <a:cubicBezTo>
                    <a:pt x="-51402" y="306653"/>
                    <a:pt x="308009" y="-55209"/>
                    <a:pt x="623491" y="0"/>
                  </a:cubicBezTo>
                  <a:cubicBezTo>
                    <a:pt x="859181" y="-12889"/>
                    <a:pt x="1049244" y="22699"/>
                    <a:pt x="1222025" y="0"/>
                  </a:cubicBezTo>
                  <a:cubicBezTo>
                    <a:pt x="1394806" y="-22699"/>
                    <a:pt x="1638321" y="-17380"/>
                    <a:pt x="1845497" y="0"/>
                  </a:cubicBezTo>
                  <a:cubicBezTo>
                    <a:pt x="2052673" y="17380"/>
                    <a:pt x="2225083" y="11128"/>
                    <a:pt x="2444031" y="0"/>
                  </a:cubicBezTo>
                  <a:cubicBezTo>
                    <a:pt x="2662979" y="-11128"/>
                    <a:pt x="2885367" y="-1269"/>
                    <a:pt x="3117381" y="0"/>
                  </a:cubicBezTo>
                  <a:cubicBezTo>
                    <a:pt x="3469121" y="12630"/>
                    <a:pt x="3783640" y="254566"/>
                    <a:pt x="3740872" y="623491"/>
                  </a:cubicBezTo>
                  <a:cubicBezTo>
                    <a:pt x="3739573" y="821006"/>
                    <a:pt x="3734623" y="1013303"/>
                    <a:pt x="3740872" y="1177215"/>
                  </a:cubicBezTo>
                  <a:cubicBezTo>
                    <a:pt x="3747121" y="1341127"/>
                    <a:pt x="3740735" y="1584708"/>
                    <a:pt x="3740872" y="1730939"/>
                  </a:cubicBezTo>
                  <a:cubicBezTo>
                    <a:pt x="3741009" y="1877170"/>
                    <a:pt x="3755060" y="2041399"/>
                    <a:pt x="3740872" y="2329734"/>
                  </a:cubicBezTo>
                  <a:cubicBezTo>
                    <a:pt x="3726684" y="2618069"/>
                    <a:pt x="3762717" y="2654061"/>
                    <a:pt x="3740872" y="2838387"/>
                  </a:cubicBezTo>
                  <a:cubicBezTo>
                    <a:pt x="3719027" y="3022713"/>
                    <a:pt x="3707773" y="3291176"/>
                    <a:pt x="3740872" y="3572393"/>
                  </a:cubicBezTo>
                  <a:cubicBezTo>
                    <a:pt x="3773971" y="3853610"/>
                    <a:pt x="3733668" y="4104047"/>
                    <a:pt x="3740872" y="4261329"/>
                  </a:cubicBezTo>
                  <a:cubicBezTo>
                    <a:pt x="3748076" y="4418611"/>
                    <a:pt x="3769429" y="4724255"/>
                    <a:pt x="3740872" y="5130547"/>
                  </a:cubicBezTo>
                  <a:cubicBezTo>
                    <a:pt x="3728661" y="5410332"/>
                    <a:pt x="3400497" y="5712721"/>
                    <a:pt x="3117381" y="5754038"/>
                  </a:cubicBezTo>
                  <a:cubicBezTo>
                    <a:pt x="2884680" y="5764338"/>
                    <a:pt x="2670738" y="5781265"/>
                    <a:pt x="2518847" y="5754038"/>
                  </a:cubicBezTo>
                  <a:cubicBezTo>
                    <a:pt x="2366956" y="5726811"/>
                    <a:pt x="2138631" y="5757599"/>
                    <a:pt x="1895375" y="5754038"/>
                  </a:cubicBezTo>
                  <a:cubicBezTo>
                    <a:pt x="1652119" y="5750477"/>
                    <a:pt x="1457664" y="5768054"/>
                    <a:pt x="1296841" y="5754038"/>
                  </a:cubicBezTo>
                  <a:cubicBezTo>
                    <a:pt x="1136018" y="5740022"/>
                    <a:pt x="929343" y="5746317"/>
                    <a:pt x="623491" y="5754038"/>
                  </a:cubicBezTo>
                  <a:cubicBezTo>
                    <a:pt x="253284" y="5804110"/>
                    <a:pt x="-69453" y="5456871"/>
                    <a:pt x="0" y="5130547"/>
                  </a:cubicBezTo>
                  <a:cubicBezTo>
                    <a:pt x="-20493" y="5010147"/>
                    <a:pt x="-28734" y="4670571"/>
                    <a:pt x="0" y="4531752"/>
                  </a:cubicBezTo>
                  <a:cubicBezTo>
                    <a:pt x="28734" y="4392934"/>
                    <a:pt x="1405" y="4234836"/>
                    <a:pt x="0" y="4023099"/>
                  </a:cubicBezTo>
                  <a:cubicBezTo>
                    <a:pt x="-1405" y="3811362"/>
                    <a:pt x="-8780" y="3612360"/>
                    <a:pt x="0" y="3379234"/>
                  </a:cubicBezTo>
                  <a:cubicBezTo>
                    <a:pt x="8780" y="3146108"/>
                    <a:pt x="-20961" y="3027983"/>
                    <a:pt x="0" y="2870580"/>
                  </a:cubicBezTo>
                  <a:cubicBezTo>
                    <a:pt x="20961" y="2713177"/>
                    <a:pt x="-22283" y="2457844"/>
                    <a:pt x="0" y="2181645"/>
                  </a:cubicBezTo>
                  <a:cubicBezTo>
                    <a:pt x="22283" y="1905447"/>
                    <a:pt x="-31399" y="1759989"/>
                    <a:pt x="0" y="1537780"/>
                  </a:cubicBezTo>
                  <a:cubicBezTo>
                    <a:pt x="31399" y="1315572"/>
                    <a:pt x="30017" y="1074793"/>
                    <a:pt x="0" y="623491"/>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sp>
          <p:nvSpPr>
            <p:cNvPr id="247" name="Rectangle: Rounded Corners 246">
              <a:extLst>
                <a:ext uri="{FF2B5EF4-FFF2-40B4-BE49-F238E27FC236}">
                  <a16:creationId xmlns:a16="http://schemas.microsoft.com/office/drawing/2014/main" id="{410CDD33-A9DC-ED98-26F0-20E12FFA1912}"/>
                </a:ext>
              </a:extLst>
            </p:cNvPr>
            <p:cNvSpPr/>
            <p:nvPr/>
          </p:nvSpPr>
          <p:spPr>
            <a:xfrm>
              <a:off x="4718995" y="569342"/>
              <a:ext cx="3740872" cy="5754038"/>
            </a:xfrm>
            <a:custGeom>
              <a:avLst/>
              <a:gdLst>
                <a:gd name="csX0" fmla="*/ 0 w 3740872"/>
                <a:gd name="csY0" fmla="*/ 623491 h 5754038"/>
                <a:gd name="csX1" fmla="*/ 623491 w 3740872"/>
                <a:gd name="csY1" fmla="*/ 0 h 5754038"/>
                <a:gd name="csX2" fmla="*/ 1222025 w 3740872"/>
                <a:gd name="csY2" fmla="*/ 0 h 5754038"/>
                <a:gd name="csX3" fmla="*/ 1845497 w 3740872"/>
                <a:gd name="csY3" fmla="*/ 0 h 5754038"/>
                <a:gd name="csX4" fmla="*/ 2444031 w 3740872"/>
                <a:gd name="csY4" fmla="*/ 0 h 5754038"/>
                <a:gd name="csX5" fmla="*/ 3117381 w 3740872"/>
                <a:gd name="csY5" fmla="*/ 0 h 5754038"/>
                <a:gd name="csX6" fmla="*/ 3740872 w 3740872"/>
                <a:gd name="csY6" fmla="*/ 623491 h 5754038"/>
                <a:gd name="csX7" fmla="*/ 3740872 w 3740872"/>
                <a:gd name="csY7" fmla="*/ 1177215 h 5754038"/>
                <a:gd name="csX8" fmla="*/ 3740872 w 3740872"/>
                <a:gd name="csY8" fmla="*/ 1730939 h 5754038"/>
                <a:gd name="csX9" fmla="*/ 3740872 w 3740872"/>
                <a:gd name="csY9" fmla="*/ 2329734 h 5754038"/>
                <a:gd name="csX10" fmla="*/ 3740872 w 3740872"/>
                <a:gd name="csY10" fmla="*/ 2838387 h 5754038"/>
                <a:gd name="csX11" fmla="*/ 3740872 w 3740872"/>
                <a:gd name="csY11" fmla="*/ 3572393 h 5754038"/>
                <a:gd name="csX12" fmla="*/ 3740872 w 3740872"/>
                <a:gd name="csY12" fmla="*/ 4261329 h 5754038"/>
                <a:gd name="csX13" fmla="*/ 3740872 w 3740872"/>
                <a:gd name="csY13" fmla="*/ 5130547 h 5754038"/>
                <a:gd name="csX14" fmla="*/ 3117381 w 3740872"/>
                <a:gd name="csY14" fmla="*/ 5754038 h 5754038"/>
                <a:gd name="csX15" fmla="*/ 2518847 w 3740872"/>
                <a:gd name="csY15" fmla="*/ 5754038 h 5754038"/>
                <a:gd name="csX16" fmla="*/ 1895375 w 3740872"/>
                <a:gd name="csY16" fmla="*/ 5754038 h 5754038"/>
                <a:gd name="csX17" fmla="*/ 1296841 w 3740872"/>
                <a:gd name="csY17" fmla="*/ 5754038 h 5754038"/>
                <a:gd name="csX18" fmla="*/ 623491 w 3740872"/>
                <a:gd name="csY18" fmla="*/ 5754038 h 5754038"/>
                <a:gd name="csX19" fmla="*/ 0 w 3740872"/>
                <a:gd name="csY19" fmla="*/ 5130547 h 5754038"/>
                <a:gd name="csX20" fmla="*/ 0 w 3740872"/>
                <a:gd name="csY20" fmla="*/ 4531752 h 5754038"/>
                <a:gd name="csX21" fmla="*/ 0 w 3740872"/>
                <a:gd name="csY21" fmla="*/ 4023099 h 5754038"/>
                <a:gd name="csX22" fmla="*/ 0 w 3740872"/>
                <a:gd name="csY22" fmla="*/ 3379234 h 5754038"/>
                <a:gd name="csX23" fmla="*/ 0 w 3740872"/>
                <a:gd name="csY23" fmla="*/ 2870580 h 5754038"/>
                <a:gd name="csX24" fmla="*/ 0 w 3740872"/>
                <a:gd name="csY24" fmla="*/ 2181645 h 5754038"/>
                <a:gd name="csX25" fmla="*/ 0 w 3740872"/>
                <a:gd name="csY25" fmla="*/ 1537780 h 5754038"/>
                <a:gd name="csX26" fmla="*/ 0 w 3740872"/>
                <a:gd name="csY26" fmla="*/ 623491 h 57540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740872" h="5754038" extrusionOk="0">
                  <a:moveTo>
                    <a:pt x="0" y="623491"/>
                  </a:moveTo>
                  <a:cubicBezTo>
                    <a:pt x="-51402" y="306653"/>
                    <a:pt x="308009" y="-55209"/>
                    <a:pt x="623491" y="0"/>
                  </a:cubicBezTo>
                  <a:cubicBezTo>
                    <a:pt x="859181" y="-12889"/>
                    <a:pt x="1049244" y="22699"/>
                    <a:pt x="1222025" y="0"/>
                  </a:cubicBezTo>
                  <a:cubicBezTo>
                    <a:pt x="1394806" y="-22699"/>
                    <a:pt x="1638321" y="-17380"/>
                    <a:pt x="1845497" y="0"/>
                  </a:cubicBezTo>
                  <a:cubicBezTo>
                    <a:pt x="2052673" y="17380"/>
                    <a:pt x="2225083" y="11128"/>
                    <a:pt x="2444031" y="0"/>
                  </a:cubicBezTo>
                  <a:cubicBezTo>
                    <a:pt x="2662979" y="-11128"/>
                    <a:pt x="2885367" y="-1269"/>
                    <a:pt x="3117381" y="0"/>
                  </a:cubicBezTo>
                  <a:cubicBezTo>
                    <a:pt x="3469121" y="12630"/>
                    <a:pt x="3783640" y="254566"/>
                    <a:pt x="3740872" y="623491"/>
                  </a:cubicBezTo>
                  <a:cubicBezTo>
                    <a:pt x="3739573" y="821006"/>
                    <a:pt x="3734623" y="1013303"/>
                    <a:pt x="3740872" y="1177215"/>
                  </a:cubicBezTo>
                  <a:cubicBezTo>
                    <a:pt x="3747121" y="1341127"/>
                    <a:pt x="3740735" y="1584708"/>
                    <a:pt x="3740872" y="1730939"/>
                  </a:cubicBezTo>
                  <a:cubicBezTo>
                    <a:pt x="3741009" y="1877170"/>
                    <a:pt x="3755060" y="2041399"/>
                    <a:pt x="3740872" y="2329734"/>
                  </a:cubicBezTo>
                  <a:cubicBezTo>
                    <a:pt x="3726684" y="2618069"/>
                    <a:pt x="3762717" y="2654061"/>
                    <a:pt x="3740872" y="2838387"/>
                  </a:cubicBezTo>
                  <a:cubicBezTo>
                    <a:pt x="3719027" y="3022713"/>
                    <a:pt x="3707773" y="3291176"/>
                    <a:pt x="3740872" y="3572393"/>
                  </a:cubicBezTo>
                  <a:cubicBezTo>
                    <a:pt x="3773971" y="3853610"/>
                    <a:pt x="3733668" y="4104047"/>
                    <a:pt x="3740872" y="4261329"/>
                  </a:cubicBezTo>
                  <a:cubicBezTo>
                    <a:pt x="3748076" y="4418611"/>
                    <a:pt x="3769429" y="4724255"/>
                    <a:pt x="3740872" y="5130547"/>
                  </a:cubicBezTo>
                  <a:cubicBezTo>
                    <a:pt x="3728661" y="5410332"/>
                    <a:pt x="3400497" y="5712721"/>
                    <a:pt x="3117381" y="5754038"/>
                  </a:cubicBezTo>
                  <a:cubicBezTo>
                    <a:pt x="2884680" y="5764338"/>
                    <a:pt x="2670738" y="5781265"/>
                    <a:pt x="2518847" y="5754038"/>
                  </a:cubicBezTo>
                  <a:cubicBezTo>
                    <a:pt x="2366956" y="5726811"/>
                    <a:pt x="2138631" y="5757599"/>
                    <a:pt x="1895375" y="5754038"/>
                  </a:cubicBezTo>
                  <a:cubicBezTo>
                    <a:pt x="1652119" y="5750477"/>
                    <a:pt x="1457664" y="5768054"/>
                    <a:pt x="1296841" y="5754038"/>
                  </a:cubicBezTo>
                  <a:cubicBezTo>
                    <a:pt x="1136018" y="5740022"/>
                    <a:pt x="929343" y="5746317"/>
                    <a:pt x="623491" y="5754038"/>
                  </a:cubicBezTo>
                  <a:cubicBezTo>
                    <a:pt x="253284" y="5804110"/>
                    <a:pt x="-69453" y="5456871"/>
                    <a:pt x="0" y="5130547"/>
                  </a:cubicBezTo>
                  <a:cubicBezTo>
                    <a:pt x="-20493" y="5010147"/>
                    <a:pt x="-28734" y="4670571"/>
                    <a:pt x="0" y="4531752"/>
                  </a:cubicBezTo>
                  <a:cubicBezTo>
                    <a:pt x="28734" y="4392934"/>
                    <a:pt x="1405" y="4234836"/>
                    <a:pt x="0" y="4023099"/>
                  </a:cubicBezTo>
                  <a:cubicBezTo>
                    <a:pt x="-1405" y="3811362"/>
                    <a:pt x="-8780" y="3612360"/>
                    <a:pt x="0" y="3379234"/>
                  </a:cubicBezTo>
                  <a:cubicBezTo>
                    <a:pt x="8780" y="3146108"/>
                    <a:pt x="-20961" y="3027983"/>
                    <a:pt x="0" y="2870580"/>
                  </a:cubicBezTo>
                  <a:cubicBezTo>
                    <a:pt x="20961" y="2713177"/>
                    <a:pt x="-22283" y="2457844"/>
                    <a:pt x="0" y="2181645"/>
                  </a:cubicBezTo>
                  <a:cubicBezTo>
                    <a:pt x="22283" y="1905447"/>
                    <a:pt x="-31399" y="1759989"/>
                    <a:pt x="0" y="1537780"/>
                  </a:cubicBezTo>
                  <a:cubicBezTo>
                    <a:pt x="31399" y="1315572"/>
                    <a:pt x="30017" y="1074793"/>
                    <a:pt x="0" y="623491"/>
                  </a:cubicBezTo>
                  <a:close/>
                </a:path>
              </a:pathLst>
            </a:custGeom>
            <a:noFill/>
            <a:ln>
              <a:solidFill>
                <a:schemeClr val="tx1"/>
              </a:solidFill>
              <a:extLst>
                <a:ext uri="{C807C97D-BFC1-408E-A445-0C87EB9F89A2}">
                  <ask:lineSketchStyleProps xmlns:ask="http://schemas.microsoft.com/office/drawing/2018/sketchyshapes" sd="1509695631">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sz="1000"/>
            </a:p>
          </p:txBody>
        </p:sp>
      </p:grpSp>
      <p:sp>
        <p:nvSpPr>
          <p:cNvPr id="273" name="TextBox 272">
            <a:extLst>
              <a:ext uri="{FF2B5EF4-FFF2-40B4-BE49-F238E27FC236}">
                <a16:creationId xmlns:a16="http://schemas.microsoft.com/office/drawing/2014/main" id="{4AFD52A9-563B-F8F0-34C3-1BA46105F384}"/>
              </a:ext>
            </a:extLst>
          </p:cNvPr>
          <p:cNvSpPr txBox="1"/>
          <p:nvPr/>
        </p:nvSpPr>
        <p:spPr>
          <a:xfrm>
            <a:off x="807027" y="1297022"/>
            <a:ext cx="3091588" cy="461537"/>
          </a:xfrm>
          <a:prstGeom prst="rect">
            <a:avLst/>
          </a:prstGeom>
          <a:noFill/>
        </p:spPr>
        <p:txBody>
          <a:bodyPr wrap="square" rtlCol="0">
            <a:spAutoFit/>
          </a:bodyPr>
          <a:lstStyle/>
          <a:p>
            <a:pPr algn="ctr"/>
            <a:r>
              <a:rPr lang="en-AU"/>
              <a:t>Prophase</a:t>
            </a:r>
          </a:p>
        </p:txBody>
      </p:sp>
      <p:sp>
        <p:nvSpPr>
          <p:cNvPr id="274" name="TextBox 273">
            <a:extLst>
              <a:ext uri="{FF2B5EF4-FFF2-40B4-BE49-F238E27FC236}">
                <a16:creationId xmlns:a16="http://schemas.microsoft.com/office/drawing/2014/main" id="{0F09D3C8-71AB-76D2-78F9-BDAFDF084E0F}"/>
              </a:ext>
            </a:extLst>
          </p:cNvPr>
          <p:cNvSpPr txBox="1"/>
          <p:nvPr/>
        </p:nvSpPr>
        <p:spPr>
          <a:xfrm>
            <a:off x="4548871" y="1287639"/>
            <a:ext cx="3091588" cy="461537"/>
          </a:xfrm>
          <a:prstGeom prst="rect">
            <a:avLst/>
          </a:prstGeom>
          <a:noFill/>
        </p:spPr>
        <p:txBody>
          <a:bodyPr wrap="square" rtlCol="0">
            <a:spAutoFit/>
          </a:bodyPr>
          <a:lstStyle/>
          <a:p>
            <a:pPr algn="ctr"/>
            <a:r>
              <a:rPr lang="en-AU"/>
              <a:t>Metaphase</a:t>
            </a:r>
          </a:p>
        </p:txBody>
      </p:sp>
      <p:sp>
        <p:nvSpPr>
          <p:cNvPr id="275" name="TextBox 274">
            <a:extLst>
              <a:ext uri="{FF2B5EF4-FFF2-40B4-BE49-F238E27FC236}">
                <a16:creationId xmlns:a16="http://schemas.microsoft.com/office/drawing/2014/main" id="{81CD1BFB-CCCF-8581-0CFB-D490BD16CC1B}"/>
              </a:ext>
            </a:extLst>
          </p:cNvPr>
          <p:cNvSpPr txBox="1"/>
          <p:nvPr/>
        </p:nvSpPr>
        <p:spPr>
          <a:xfrm>
            <a:off x="2569057" y="3793663"/>
            <a:ext cx="3091588" cy="461537"/>
          </a:xfrm>
          <a:prstGeom prst="rect">
            <a:avLst/>
          </a:prstGeom>
          <a:noFill/>
        </p:spPr>
        <p:txBody>
          <a:bodyPr wrap="square" rtlCol="0">
            <a:spAutoFit/>
          </a:bodyPr>
          <a:lstStyle/>
          <a:p>
            <a:pPr algn="ctr"/>
            <a:r>
              <a:rPr lang="en-AU"/>
              <a:t>Cytokinesis</a:t>
            </a:r>
          </a:p>
        </p:txBody>
      </p:sp>
      <p:sp>
        <p:nvSpPr>
          <p:cNvPr id="276" name="TextBox 275">
            <a:extLst>
              <a:ext uri="{FF2B5EF4-FFF2-40B4-BE49-F238E27FC236}">
                <a16:creationId xmlns:a16="http://schemas.microsoft.com/office/drawing/2014/main" id="{09346C3F-662C-F258-A8F9-B34E69AC4FE4}"/>
              </a:ext>
            </a:extLst>
          </p:cNvPr>
          <p:cNvSpPr txBox="1"/>
          <p:nvPr/>
        </p:nvSpPr>
        <p:spPr>
          <a:xfrm>
            <a:off x="5988634" y="3775528"/>
            <a:ext cx="3091588" cy="461537"/>
          </a:xfrm>
          <a:prstGeom prst="rect">
            <a:avLst/>
          </a:prstGeom>
          <a:noFill/>
        </p:spPr>
        <p:txBody>
          <a:bodyPr wrap="square" rtlCol="0">
            <a:spAutoFit/>
          </a:bodyPr>
          <a:lstStyle/>
          <a:p>
            <a:pPr algn="ctr"/>
            <a:r>
              <a:rPr lang="en-AU"/>
              <a:t>Telophase</a:t>
            </a:r>
          </a:p>
        </p:txBody>
      </p:sp>
      <p:sp>
        <p:nvSpPr>
          <p:cNvPr id="277" name="TextBox 276">
            <a:extLst>
              <a:ext uri="{FF2B5EF4-FFF2-40B4-BE49-F238E27FC236}">
                <a16:creationId xmlns:a16="http://schemas.microsoft.com/office/drawing/2014/main" id="{43CF04CB-9E38-B43F-BE55-FCB65547F1AA}"/>
              </a:ext>
            </a:extLst>
          </p:cNvPr>
          <p:cNvSpPr txBox="1"/>
          <p:nvPr/>
        </p:nvSpPr>
        <p:spPr>
          <a:xfrm>
            <a:off x="8077265" y="1279403"/>
            <a:ext cx="3091588" cy="461537"/>
          </a:xfrm>
          <a:prstGeom prst="rect">
            <a:avLst/>
          </a:prstGeom>
          <a:noFill/>
        </p:spPr>
        <p:txBody>
          <a:bodyPr wrap="square" rtlCol="0">
            <a:spAutoFit/>
          </a:bodyPr>
          <a:lstStyle/>
          <a:p>
            <a:pPr algn="ctr"/>
            <a:r>
              <a:rPr lang="en-AU"/>
              <a:t>Anaphase</a:t>
            </a:r>
          </a:p>
        </p:txBody>
      </p:sp>
      <p:sp>
        <p:nvSpPr>
          <p:cNvPr id="279" name="Arrow: Right 278">
            <a:extLst>
              <a:ext uri="{FF2B5EF4-FFF2-40B4-BE49-F238E27FC236}">
                <a16:creationId xmlns:a16="http://schemas.microsoft.com/office/drawing/2014/main" id="{B3247CAE-DF92-6485-8686-40151AE35112}"/>
              </a:ext>
            </a:extLst>
          </p:cNvPr>
          <p:cNvSpPr/>
          <p:nvPr/>
        </p:nvSpPr>
        <p:spPr>
          <a:xfrm>
            <a:off x="4210350" y="2379861"/>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0" name="Arrow: Right 279">
            <a:extLst>
              <a:ext uri="{FF2B5EF4-FFF2-40B4-BE49-F238E27FC236}">
                <a16:creationId xmlns:a16="http://schemas.microsoft.com/office/drawing/2014/main" id="{D5D98E8A-8E2B-1330-A5DB-7342DEC1DE7B}"/>
              </a:ext>
            </a:extLst>
          </p:cNvPr>
          <p:cNvSpPr/>
          <p:nvPr/>
        </p:nvSpPr>
        <p:spPr>
          <a:xfrm>
            <a:off x="7833827" y="2378158"/>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1" name="Arrow: Right 280">
            <a:extLst>
              <a:ext uri="{FF2B5EF4-FFF2-40B4-BE49-F238E27FC236}">
                <a16:creationId xmlns:a16="http://schemas.microsoft.com/office/drawing/2014/main" id="{324BE8DB-DC6D-3D9E-646C-BAA30F4C2E01}"/>
              </a:ext>
            </a:extLst>
          </p:cNvPr>
          <p:cNvSpPr/>
          <p:nvPr/>
        </p:nvSpPr>
        <p:spPr>
          <a:xfrm flipH="1">
            <a:off x="5870717" y="4898473"/>
            <a:ext cx="28263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2" name="Arrow: Right 281">
            <a:extLst>
              <a:ext uri="{FF2B5EF4-FFF2-40B4-BE49-F238E27FC236}">
                <a16:creationId xmlns:a16="http://schemas.microsoft.com/office/drawing/2014/main" id="{4EA53F13-A37A-6AFB-12EB-AE2DF21D4F52}"/>
              </a:ext>
            </a:extLst>
          </p:cNvPr>
          <p:cNvSpPr/>
          <p:nvPr/>
        </p:nvSpPr>
        <p:spPr>
          <a:xfrm rot="18766407" flipH="1">
            <a:off x="9112116" y="3766597"/>
            <a:ext cx="592191" cy="53154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Tree>
    <p:extLst>
      <p:ext uri="{BB962C8B-B14F-4D97-AF65-F5344CB8AC3E}">
        <p14:creationId xmlns:p14="http://schemas.microsoft.com/office/powerpoint/2010/main" val="2289780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0A373-C029-ADEF-AD81-92B3ADCAD3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74E548-2FB1-4241-8127-9873BBCCAAAC}"/>
              </a:ext>
            </a:extLst>
          </p:cNvPr>
          <p:cNvSpPr>
            <a:spLocks noGrp="1"/>
          </p:cNvSpPr>
          <p:nvPr>
            <p:ph type="title"/>
          </p:nvPr>
        </p:nvSpPr>
        <p:spPr/>
        <p:txBody>
          <a:bodyPr/>
          <a:lstStyle/>
          <a:p>
            <a:r>
              <a:rPr lang="en-AU"/>
              <a:t>Mitosis vs meiosis</a:t>
            </a:r>
          </a:p>
        </p:txBody>
      </p:sp>
      <p:graphicFrame>
        <p:nvGraphicFramePr>
          <p:cNvPr id="7" name="Content Placeholder 6">
            <a:extLst>
              <a:ext uri="{FF2B5EF4-FFF2-40B4-BE49-F238E27FC236}">
                <a16:creationId xmlns:a16="http://schemas.microsoft.com/office/drawing/2014/main" id="{62FA1B65-5B6F-E8CF-EEC9-95798B7CB8CB}"/>
              </a:ext>
            </a:extLst>
          </p:cNvPr>
          <p:cNvGraphicFramePr>
            <a:graphicFrameLocks noGrp="1"/>
          </p:cNvGraphicFramePr>
          <p:nvPr>
            <p:ph sz="quarter" idx="13"/>
            <p:extLst>
              <p:ext uri="{D42A27DB-BD31-4B8C-83A1-F6EECF244321}">
                <p14:modId xmlns:p14="http://schemas.microsoft.com/office/powerpoint/2010/main" val="2876553783"/>
              </p:ext>
            </p:extLst>
          </p:nvPr>
        </p:nvGraphicFramePr>
        <p:xfrm>
          <a:off x="790575" y="1535859"/>
          <a:ext cx="10615611" cy="4632960"/>
        </p:xfrm>
        <a:graphic>
          <a:graphicData uri="http://schemas.openxmlformats.org/drawingml/2006/table">
            <a:tbl>
              <a:tblPr firstRow="1" bandRow="1">
                <a:tableStyleId>{B301B821-A1FF-4177-AEE7-76D212191A09}</a:tableStyleId>
              </a:tblPr>
              <a:tblGrid>
                <a:gridCol w="3538537">
                  <a:extLst>
                    <a:ext uri="{9D8B030D-6E8A-4147-A177-3AD203B41FA5}">
                      <a16:colId xmlns:a16="http://schemas.microsoft.com/office/drawing/2014/main" val="615606425"/>
                    </a:ext>
                  </a:extLst>
                </a:gridCol>
                <a:gridCol w="3538537">
                  <a:extLst>
                    <a:ext uri="{9D8B030D-6E8A-4147-A177-3AD203B41FA5}">
                      <a16:colId xmlns:a16="http://schemas.microsoft.com/office/drawing/2014/main" val="3510243575"/>
                    </a:ext>
                  </a:extLst>
                </a:gridCol>
                <a:gridCol w="3538537">
                  <a:extLst>
                    <a:ext uri="{9D8B030D-6E8A-4147-A177-3AD203B41FA5}">
                      <a16:colId xmlns:a16="http://schemas.microsoft.com/office/drawing/2014/main" val="1436149755"/>
                    </a:ext>
                  </a:extLst>
                </a:gridCol>
              </a:tblGrid>
              <a:tr h="370840">
                <a:tc>
                  <a:txBody>
                    <a:bodyPr/>
                    <a:lstStyle/>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2800"/>
                        <a:t>Mitosis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2800"/>
                        <a:t>Meiosis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7159326"/>
                  </a:ext>
                </a:extLst>
              </a:tr>
              <a:tr h="370840">
                <a:tc>
                  <a:txBody>
                    <a:bodyPr/>
                    <a:lstStyle/>
                    <a:p>
                      <a:pPr algn="ctr"/>
                      <a:endParaRPr lang="en-GB" sz="2800"/>
                    </a:p>
                    <a:p>
                      <a:pPr algn="ctr"/>
                      <a:r>
                        <a:rPr lang="en-GB" sz="2800"/>
                        <a:t>Models</a:t>
                      </a:r>
                    </a:p>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2516180"/>
                  </a:ext>
                </a:extLst>
              </a:tr>
              <a:tr h="370840">
                <a:tc>
                  <a:txBody>
                    <a:bodyPr/>
                    <a:lstStyle/>
                    <a:p>
                      <a:pPr algn="ctr"/>
                      <a:endParaRPr lang="en-AU" sz="2800"/>
                    </a:p>
                    <a:p>
                      <a:pPr algn="ctr"/>
                      <a:r>
                        <a:rPr lang="en-AU" sz="2800"/>
                        <a:t>Similarities</a:t>
                      </a:r>
                    </a:p>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6187844"/>
                  </a:ext>
                </a:extLst>
              </a:tr>
              <a:tr h="370840">
                <a:tc>
                  <a:txBody>
                    <a:bodyPr/>
                    <a:lstStyle/>
                    <a:p>
                      <a:pPr algn="ctr"/>
                      <a:endParaRPr lang="en-AU" sz="2800"/>
                    </a:p>
                    <a:p>
                      <a:pPr algn="ctr"/>
                      <a:r>
                        <a:rPr lang="en-AU" sz="2800"/>
                        <a:t>Differences</a:t>
                      </a:r>
                    </a:p>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8511616"/>
                  </a:ext>
                </a:extLst>
              </a:tr>
            </a:tbl>
          </a:graphicData>
        </a:graphic>
      </p:graphicFrame>
      <p:sp>
        <p:nvSpPr>
          <p:cNvPr id="4" name="Slide Number Placeholder 3">
            <a:extLst>
              <a:ext uri="{FF2B5EF4-FFF2-40B4-BE49-F238E27FC236}">
                <a16:creationId xmlns:a16="http://schemas.microsoft.com/office/drawing/2014/main" id="{22CA1595-8DBD-3813-3FA2-2619FB97A804}"/>
              </a:ext>
            </a:extLst>
          </p:cNvPr>
          <p:cNvSpPr>
            <a:spLocks noGrp="1"/>
          </p:cNvSpPr>
          <p:nvPr>
            <p:ph type="sldNum" sz="quarter" idx="4"/>
          </p:nvPr>
        </p:nvSpPr>
        <p:spPr/>
        <p:txBody>
          <a:bodyPr/>
          <a:lstStyle/>
          <a:p>
            <a:fld id="{29D5CE74-914C-4689-99FC-1AEF49CE2B47}" type="slidenum">
              <a:rPr lang="en-AU" smtClean="0"/>
              <a:pPr/>
              <a:t>39</a:t>
            </a:fld>
            <a:endParaRPr lang="en-AU" sz="1200">
              <a:solidFill>
                <a:schemeClr val="bg2"/>
              </a:solidFill>
            </a:endParaRPr>
          </a:p>
        </p:txBody>
      </p:sp>
      <p:sp>
        <p:nvSpPr>
          <p:cNvPr id="5" name="Footer Placeholder 4">
            <a:extLst>
              <a:ext uri="{FF2B5EF4-FFF2-40B4-BE49-F238E27FC236}">
                <a16:creationId xmlns:a16="http://schemas.microsoft.com/office/drawing/2014/main" id="{F24D9A56-3C69-3A53-DCD8-882D9056A3AD}"/>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4056591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B0052-A356-7DB5-D28B-E41C9EFA7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8F524-24F7-E08F-4436-B56A800F65E7}"/>
              </a:ext>
            </a:extLst>
          </p:cNvPr>
          <p:cNvSpPr>
            <a:spLocks noGrp="1"/>
          </p:cNvSpPr>
          <p:nvPr>
            <p:ph type="title"/>
          </p:nvPr>
        </p:nvSpPr>
        <p:spPr/>
        <p:txBody>
          <a:bodyPr/>
          <a:lstStyle/>
          <a:p>
            <a:r>
              <a:rPr lang="en-AU"/>
              <a:t>L6 Inquire</a:t>
            </a:r>
          </a:p>
        </p:txBody>
      </p:sp>
      <p:sp>
        <p:nvSpPr>
          <p:cNvPr id="4" name="Text Placeholder 3">
            <a:extLst>
              <a:ext uri="{FF2B5EF4-FFF2-40B4-BE49-F238E27FC236}">
                <a16:creationId xmlns:a16="http://schemas.microsoft.com/office/drawing/2014/main" id="{8E425056-1A22-FBAA-52D6-8FD4B4D9E914}"/>
              </a:ext>
            </a:extLst>
          </p:cNvPr>
          <p:cNvSpPr>
            <a:spLocks noGrp="1"/>
          </p:cNvSpPr>
          <p:nvPr>
            <p:ph type="body" sz="quarter" idx="10"/>
          </p:nvPr>
        </p:nvSpPr>
        <p:spPr/>
        <p:txBody>
          <a:bodyPr vert="horz" lIns="0" tIns="0" rIns="0" bIns="0" rtlCol="0" anchor="t">
            <a:noAutofit/>
          </a:bodyPr>
          <a:lstStyle/>
          <a:p>
            <a:r>
              <a:rPr lang="en-AU"/>
              <a:t>Visible traits</a:t>
            </a:r>
          </a:p>
        </p:txBody>
      </p:sp>
      <p:sp>
        <p:nvSpPr>
          <p:cNvPr id="6" name="Slide Number Placeholder 5">
            <a:extLst>
              <a:ext uri="{FF2B5EF4-FFF2-40B4-BE49-F238E27FC236}">
                <a16:creationId xmlns:a16="http://schemas.microsoft.com/office/drawing/2014/main" id="{623CD4BE-6D0B-5C9F-EAC0-42740D0EEEEB}"/>
              </a:ext>
            </a:extLst>
          </p:cNvPr>
          <p:cNvSpPr>
            <a:spLocks noGrp="1"/>
          </p:cNvSpPr>
          <p:nvPr>
            <p:ph type="sldNum" sz="quarter" idx="4"/>
          </p:nvPr>
        </p:nvSpPr>
        <p:spPr/>
        <p:txBody>
          <a:bodyPr/>
          <a:lstStyle/>
          <a:p>
            <a:fld id="{29D5CE74-914C-4689-99FC-1AEF49CE2B47}" type="slidenum">
              <a:rPr lang="en-AU" smtClean="0"/>
              <a:pPr/>
              <a:t>40</a:t>
            </a:fld>
            <a:endParaRPr lang="en-AU" sz="1200">
              <a:solidFill>
                <a:schemeClr val="bg2"/>
              </a:solidFill>
            </a:endParaRPr>
          </a:p>
        </p:txBody>
      </p:sp>
      <p:sp>
        <p:nvSpPr>
          <p:cNvPr id="5" name="Footer Placeholder 4">
            <a:extLst>
              <a:ext uri="{FF2B5EF4-FFF2-40B4-BE49-F238E27FC236}">
                <a16:creationId xmlns:a16="http://schemas.microsoft.com/office/drawing/2014/main" id="{FD51F12F-9F6F-4BA5-F021-78C942B3F524}"/>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2503495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9F6D1D-502E-77AC-6024-1C1B5AB1DD2C}"/>
              </a:ext>
            </a:extLst>
          </p:cNvPr>
          <p:cNvSpPr>
            <a:spLocks noGrp="1"/>
          </p:cNvSpPr>
          <p:nvPr>
            <p:ph type="title"/>
          </p:nvPr>
        </p:nvSpPr>
        <p:spPr/>
        <p:txBody>
          <a:bodyPr/>
          <a:lstStyle/>
          <a:p>
            <a:r>
              <a:rPr lang="en-GB"/>
              <a:t>Which chromosome will you inherit?</a:t>
            </a:r>
            <a:endParaRPr lang="en-AU"/>
          </a:p>
        </p:txBody>
      </p:sp>
      <p:sp>
        <p:nvSpPr>
          <p:cNvPr id="7" name="Content Placeholder 6">
            <a:extLst>
              <a:ext uri="{FF2B5EF4-FFF2-40B4-BE49-F238E27FC236}">
                <a16:creationId xmlns:a16="http://schemas.microsoft.com/office/drawing/2014/main" id="{C6614CA5-0122-74BD-03DD-0470E4EDE78D}"/>
              </a:ext>
            </a:extLst>
          </p:cNvPr>
          <p:cNvSpPr>
            <a:spLocks noGrp="1"/>
          </p:cNvSpPr>
          <p:nvPr>
            <p:ph sz="quarter" idx="13"/>
          </p:nvPr>
        </p:nvSpPr>
        <p:spPr/>
        <p:txBody>
          <a:bodyPr/>
          <a:lstStyle/>
          <a:p>
            <a:endParaRPr lang="en-AU"/>
          </a:p>
        </p:txBody>
      </p:sp>
      <p:sp>
        <p:nvSpPr>
          <p:cNvPr id="4" name="Slide Number Placeholder 3">
            <a:extLst>
              <a:ext uri="{FF2B5EF4-FFF2-40B4-BE49-F238E27FC236}">
                <a16:creationId xmlns:a16="http://schemas.microsoft.com/office/drawing/2014/main" id="{9D518774-3CBB-B42C-91B3-3E0791A89A40}"/>
              </a:ext>
            </a:extLst>
          </p:cNvPr>
          <p:cNvSpPr>
            <a:spLocks noGrp="1"/>
          </p:cNvSpPr>
          <p:nvPr>
            <p:ph type="sldNum" sz="quarter" idx="4"/>
          </p:nvPr>
        </p:nvSpPr>
        <p:spPr/>
        <p:txBody>
          <a:bodyPr/>
          <a:lstStyle/>
          <a:p>
            <a:fld id="{29D5CE74-914C-4689-99FC-1AEF49CE2B47}" type="slidenum">
              <a:rPr lang="en-AU" smtClean="0"/>
              <a:pPr/>
              <a:t>41</a:t>
            </a:fld>
            <a:endParaRPr lang="en-AU" sz="1200">
              <a:solidFill>
                <a:schemeClr val="bg2"/>
              </a:solidFill>
            </a:endParaRPr>
          </a:p>
        </p:txBody>
      </p:sp>
      <p:sp>
        <p:nvSpPr>
          <p:cNvPr id="5" name="Footer Placeholder 4">
            <a:extLst>
              <a:ext uri="{FF2B5EF4-FFF2-40B4-BE49-F238E27FC236}">
                <a16:creationId xmlns:a16="http://schemas.microsoft.com/office/drawing/2014/main" id="{6C20E72C-5AB0-0813-4AF0-4703AD57CE79}"/>
              </a:ext>
            </a:extLst>
          </p:cNvPr>
          <p:cNvSpPr>
            <a:spLocks noGrp="1"/>
          </p:cNvSpPr>
          <p:nvPr>
            <p:ph type="ftr" sz="quarter" idx="14"/>
          </p:nvPr>
        </p:nvSpPr>
        <p:spPr/>
        <p:txBody>
          <a:bodyPr/>
          <a:lstStyle/>
          <a:p>
            <a:r>
              <a:rPr lang="en-AU"/>
              <a:t>scienceconnections.edu.au</a:t>
            </a:r>
          </a:p>
        </p:txBody>
      </p:sp>
      <p:sp>
        <p:nvSpPr>
          <p:cNvPr id="8" name="TextBox 7">
            <a:extLst>
              <a:ext uri="{FF2B5EF4-FFF2-40B4-BE49-F238E27FC236}">
                <a16:creationId xmlns:a16="http://schemas.microsoft.com/office/drawing/2014/main" id="{116CED82-B500-48A8-F7B4-08D46F1277BF}"/>
              </a:ext>
            </a:extLst>
          </p:cNvPr>
          <p:cNvSpPr txBox="1"/>
          <p:nvPr/>
        </p:nvSpPr>
        <p:spPr>
          <a:xfrm>
            <a:off x="4332514" y="5584378"/>
            <a:ext cx="6096000" cy="369332"/>
          </a:xfrm>
          <a:prstGeom prst="rect">
            <a:avLst/>
          </a:prstGeom>
          <a:noFill/>
        </p:spPr>
        <p:txBody>
          <a:bodyPr wrap="square">
            <a:spAutoFit/>
          </a:bodyPr>
          <a:lstStyle/>
          <a:p>
            <a:pPr algn="ctr"/>
            <a:br>
              <a:rPr lang="en-GB" sz="900" b="0" i="0" u="none" strike="noStrike">
                <a:solidFill>
                  <a:srgbClr val="3366CC"/>
                </a:solidFill>
                <a:effectLst/>
                <a:latin typeface="Arial" panose="020B0604020202020204" pitchFamily="34" charset="0"/>
                <a:hlinkClick r:id="rId2"/>
              </a:rPr>
            </a:br>
            <a:r>
              <a:rPr lang="en-GB" sz="900" b="0" i="0" u="none" strike="noStrike">
                <a:solidFill>
                  <a:srgbClr val="3366CC"/>
                </a:solidFill>
                <a:effectLst/>
                <a:latin typeface="Arial" panose="020B0604020202020204" pitchFamily="34" charset="0"/>
                <a:hlinkClick r:id="rId2"/>
              </a:rPr>
              <a:t>National Human Genome Research Institute (NHGRI)</a:t>
            </a:r>
            <a:r>
              <a:rPr lang="en-GB" sz="900" b="0" i="0">
                <a:solidFill>
                  <a:srgbClr val="362B36"/>
                </a:solidFill>
                <a:effectLst/>
                <a:latin typeface="Arial" panose="020B0604020202020204" pitchFamily="34" charset="0"/>
              </a:rPr>
              <a:t>, Public domain, via Wikimedia Commons</a:t>
            </a:r>
            <a:endParaRPr lang="en-AU" sz="900"/>
          </a:p>
        </p:txBody>
      </p:sp>
      <p:pic>
        <p:nvPicPr>
          <p:cNvPr id="9" name="Picture 8">
            <a:extLst>
              <a:ext uri="{FF2B5EF4-FFF2-40B4-BE49-F238E27FC236}">
                <a16:creationId xmlns:a16="http://schemas.microsoft.com/office/drawing/2014/main" id="{48469E1E-43CF-561C-2C6E-B74C4F4615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181" y="1503371"/>
            <a:ext cx="7471637" cy="4206687"/>
          </a:xfrm>
          <a:prstGeom prst="rect">
            <a:avLst/>
          </a:prstGeom>
        </p:spPr>
      </p:pic>
    </p:spTree>
    <p:extLst>
      <p:ext uri="{BB962C8B-B14F-4D97-AF65-F5344CB8AC3E}">
        <p14:creationId xmlns:p14="http://schemas.microsoft.com/office/powerpoint/2010/main" val="198509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F412A-4D46-2F95-C6C9-4264BB8EE749}"/>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86345733-5EEA-AE81-8C80-826A4F93199B}"/>
              </a:ext>
            </a:extLst>
          </p:cNvPr>
          <p:cNvSpPr>
            <a:spLocks noGrp="1"/>
          </p:cNvSpPr>
          <p:nvPr>
            <p:ph sz="quarter" idx="13"/>
          </p:nvPr>
        </p:nvSpPr>
        <p:spPr/>
        <p:txBody>
          <a:bodyPr/>
          <a:lstStyle/>
          <a:p>
            <a:pPr algn="ctr"/>
            <a:endParaRPr lang="en-GB" sz="3600"/>
          </a:p>
          <a:p>
            <a:pPr algn="ctr"/>
            <a:r>
              <a:rPr lang="en-AU" sz="3600"/>
              <a:t>Phenotype</a:t>
            </a:r>
          </a:p>
          <a:p>
            <a:pPr algn="ctr"/>
            <a:r>
              <a:rPr lang="en-AU" sz="3600" b="0"/>
              <a:t>The set of observable physical, biochemical and physiological traits of an organism. It is a combination of an individual’s genetic material and their environment.</a:t>
            </a:r>
          </a:p>
        </p:txBody>
      </p:sp>
      <p:sp>
        <p:nvSpPr>
          <p:cNvPr id="4" name="Slide Number Placeholder 3">
            <a:extLst>
              <a:ext uri="{FF2B5EF4-FFF2-40B4-BE49-F238E27FC236}">
                <a16:creationId xmlns:a16="http://schemas.microsoft.com/office/drawing/2014/main" id="{ACD0BC90-6244-E0C3-C2FB-689B4F74B729}"/>
              </a:ext>
            </a:extLst>
          </p:cNvPr>
          <p:cNvSpPr>
            <a:spLocks noGrp="1"/>
          </p:cNvSpPr>
          <p:nvPr>
            <p:ph type="sldNum" sz="quarter" idx="4"/>
          </p:nvPr>
        </p:nvSpPr>
        <p:spPr/>
        <p:txBody>
          <a:bodyPr/>
          <a:lstStyle/>
          <a:p>
            <a:fld id="{29D5CE74-914C-4689-99FC-1AEF49CE2B47}" type="slidenum">
              <a:rPr lang="en-AU" smtClean="0"/>
              <a:pPr/>
              <a:t>42</a:t>
            </a:fld>
            <a:endParaRPr lang="en-AU" sz="1200">
              <a:solidFill>
                <a:schemeClr val="bg2"/>
              </a:solidFill>
            </a:endParaRPr>
          </a:p>
        </p:txBody>
      </p:sp>
      <p:sp>
        <p:nvSpPr>
          <p:cNvPr id="5" name="Footer Placeholder 4">
            <a:extLst>
              <a:ext uri="{FF2B5EF4-FFF2-40B4-BE49-F238E27FC236}">
                <a16:creationId xmlns:a16="http://schemas.microsoft.com/office/drawing/2014/main" id="{4AAC6D4E-1C7F-9F70-7F9B-33E9999FA00F}"/>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6977950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D29DF1A-E4CA-31F8-8F05-DF455EAB8AAE}"/>
              </a:ext>
            </a:extLst>
          </p:cNvPr>
          <p:cNvSpPr>
            <a:spLocks noGrp="1"/>
          </p:cNvSpPr>
          <p:nvPr>
            <p:ph type="title"/>
          </p:nvPr>
        </p:nvSpPr>
        <p:spPr>
          <a:xfrm>
            <a:off x="789935" y="711261"/>
            <a:ext cx="10616400" cy="531544"/>
          </a:xfrm>
        </p:spPr>
        <p:txBody>
          <a:bodyPr anchor="t">
            <a:normAutofit/>
          </a:bodyPr>
          <a:lstStyle/>
          <a:p>
            <a:r>
              <a:rPr lang="en-US"/>
              <a:t>Pigeon phenotype</a:t>
            </a:r>
          </a:p>
        </p:txBody>
      </p:sp>
      <p:pic>
        <p:nvPicPr>
          <p:cNvPr id="9" name="Content Placeholder 7">
            <a:extLst>
              <a:ext uri="{FF2B5EF4-FFF2-40B4-BE49-F238E27FC236}">
                <a16:creationId xmlns:a16="http://schemas.microsoft.com/office/drawing/2014/main" id="{8CBDD021-3288-B290-0872-FFD64263F368}"/>
              </a:ext>
            </a:extLst>
          </p:cNvPr>
          <p:cNvPicPr>
            <a:picLocks noGrp="1" noChangeAspect="1"/>
          </p:cNvPicPr>
          <p:nvPr>
            <p:ph sz="quarter" idx="13"/>
          </p:nvPr>
        </p:nvPicPr>
        <p:blipFill>
          <a:blip r:embed="rId2"/>
          <a:stretch>
            <a:fillRect/>
          </a:stretch>
        </p:blipFill>
        <p:spPr>
          <a:xfrm>
            <a:off x="2671564" y="1455426"/>
            <a:ext cx="6848871" cy="4571621"/>
          </a:xfrm>
          <a:prstGeom prst="rect">
            <a:avLst/>
          </a:prstGeom>
          <a:noFill/>
        </p:spPr>
      </p:pic>
      <p:sp>
        <p:nvSpPr>
          <p:cNvPr id="5" name="Slide Number Placeholder 4">
            <a:extLst>
              <a:ext uri="{FF2B5EF4-FFF2-40B4-BE49-F238E27FC236}">
                <a16:creationId xmlns:a16="http://schemas.microsoft.com/office/drawing/2014/main" id="{C6676E4F-FC07-E579-1882-78727B2AE07E}"/>
              </a:ext>
            </a:extLst>
          </p:cNvPr>
          <p:cNvSpPr>
            <a:spLocks noGrp="1"/>
          </p:cNvSpPr>
          <p:nvPr>
            <p:ph type="sldNum" sz="quarter" idx="4"/>
          </p:nvPr>
        </p:nvSpPr>
        <p:spPr>
          <a:xfrm>
            <a:off x="10686511" y="6259585"/>
            <a:ext cx="719824" cy="310740"/>
          </a:xfrm>
        </p:spPr>
        <p:txBody>
          <a:bodyPr anchor="ctr">
            <a:normAutofit/>
          </a:bodyPr>
          <a:lstStyle/>
          <a:p>
            <a:pPr>
              <a:spcAft>
                <a:spcPts val="600"/>
              </a:spcAft>
            </a:pPr>
            <a:fld id="{29D5CE74-914C-4689-99FC-1AEF49CE2B47}" type="slidenum">
              <a:rPr lang="en-AU" smtClean="0"/>
              <a:pPr>
                <a:spcAft>
                  <a:spcPts val="600"/>
                </a:spcAft>
              </a:pPr>
              <a:t>43</a:t>
            </a:fld>
            <a:endParaRPr lang="en-AU"/>
          </a:p>
        </p:txBody>
      </p:sp>
      <p:sp>
        <p:nvSpPr>
          <p:cNvPr id="6" name="Footer Placeholder 5">
            <a:extLst>
              <a:ext uri="{FF2B5EF4-FFF2-40B4-BE49-F238E27FC236}">
                <a16:creationId xmlns:a16="http://schemas.microsoft.com/office/drawing/2014/main" id="{3F5AABE5-694F-3F79-9709-932E89078630}"/>
              </a:ext>
            </a:extLst>
          </p:cNvPr>
          <p:cNvSpPr>
            <a:spLocks noGrp="1"/>
          </p:cNvSpPr>
          <p:nvPr>
            <p:ph type="ftr" sz="quarter" idx="19"/>
          </p:nvPr>
        </p:nvSpPr>
        <p:spPr>
          <a:xfrm>
            <a:off x="3985527" y="6264315"/>
            <a:ext cx="4220946" cy="310740"/>
          </a:xfrm>
        </p:spPr>
        <p:txBody>
          <a:bodyPr anchor="ctr">
            <a:normAutofit/>
          </a:bodyPr>
          <a:lstStyle/>
          <a:p>
            <a:pPr>
              <a:spcAft>
                <a:spcPts val="600"/>
              </a:spcAft>
            </a:pPr>
            <a:r>
              <a:rPr lang="en-AU"/>
              <a:t>scienceconnections.edu.au</a:t>
            </a:r>
          </a:p>
        </p:txBody>
      </p:sp>
      <p:graphicFrame>
        <p:nvGraphicFramePr>
          <p:cNvPr id="10" name="Content Placeholder 8">
            <a:extLst>
              <a:ext uri="{FF2B5EF4-FFF2-40B4-BE49-F238E27FC236}">
                <a16:creationId xmlns:a16="http://schemas.microsoft.com/office/drawing/2014/main" id="{60FE65B7-1569-F088-76AB-8D0663C87F27}"/>
              </a:ext>
            </a:extLst>
          </p:cNvPr>
          <p:cNvGraphicFramePr>
            <a:graphicFrameLocks/>
          </p:cNvGraphicFramePr>
          <p:nvPr>
            <p:extLst>
              <p:ext uri="{D42A27DB-BD31-4B8C-83A1-F6EECF244321}">
                <p14:modId xmlns:p14="http://schemas.microsoft.com/office/powerpoint/2010/main" val="3163135156"/>
              </p:ext>
            </p:extLst>
          </p:nvPr>
        </p:nvGraphicFramePr>
        <p:xfrm>
          <a:off x="4473235" y="5948845"/>
          <a:ext cx="5047200" cy="310740"/>
        </p:xfrm>
        <a:graphic>
          <a:graphicData uri="http://schemas.openxmlformats.org/drawingml/2006/table">
            <a:tbl>
              <a:tblPr/>
              <a:tblGrid>
                <a:gridCol w="5047200">
                  <a:extLst>
                    <a:ext uri="{9D8B030D-6E8A-4147-A177-3AD203B41FA5}">
                      <a16:colId xmlns:a16="http://schemas.microsoft.com/office/drawing/2014/main" val="859073134"/>
                    </a:ext>
                  </a:extLst>
                </a:gridCol>
              </a:tblGrid>
              <a:tr h="310740">
                <a:tc>
                  <a:txBody>
                    <a:bodyPr/>
                    <a:lstStyle/>
                    <a:p>
                      <a:pPr algn="r" fontAlgn="b">
                        <a:buNone/>
                      </a:pPr>
                      <a:r>
                        <a:rPr lang="en-AU" sz="1200" b="0" i="0" u="none" strike="noStrike">
                          <a:solidFill>
                            <a:srgbClr val="3366CC"/>
                          </a:solidFill>
                          <a:effectLst/>
                          <a:latin typeface="Arial" panose="020B0604020202020204" pitchFamily="34" charset="0"/>
                        </a:rPr>
                        <a:t>Meshari </a:t>
                      </a:r>
                      <a:r>
                        <a:rPr lang="en-AU" sz="1200" b="0" i="0" u="none" strike="noStrike" err="1">
                          <a:solidFill>
                            <a:srgbClr val="3366CC"/>
                          </a:solidFill>
                          <a:effectLst/>
                          <a:latin typeface="Arial" panose="020B0604020202020204" pitchFamily="34" charset="0"/>
                        </a:rPr>
                        <a:t>Alawfi</a:t>
                      </a:r>
                      <a:r>
                        <a:rPr lang="en-AU" sz="1200" b="0" i="0" u="none" strike="noStrike">
                          <a:solidFill>
                            <a:srgbClr val="362B36"/>
                          </a:solidFill>
                          <a:effectLst/>
                          <a:latin typeface="Arial" panose="020B0604020202020204" pitchFamily="34" charset="0"/>
                        </a:rPr>
                        <a:t>, </a:t>
                      </a:r>
                      <a:r>
                        <a:rPr lang="en-AU" sz="1200" b="0" i="0" u="none" strike="noStrike">
                          <a:solidFill>
                            <a:srgbClr val="3366CC"/>
                          </a:solidFill>
                          <a:effectLst/>
                          <a:latin typeface="Arial" panose="020B0604020202020204" pitchFamily="34" charset="0"/>
                        </a:rPr>
                        <a:t>CC BY 4.0</a:t>
                      </a:r>
                      <a:r>
                        <a:rPr lang="en-AU" sz="1200" b="0" i="0" u="none" strike="noStrike">
                          <a:solidFill>
                            <a:srgbClr val="362B36"/>
                          </a:solidFill>
                          <a:effectLst/>
                          <a:latin typeface="Arial" panose="020B0604020202020204" pitchFamily="34" charset="0"/>
                        </a:rPr>
                        <a:t>, via Wikimedia Commons</a:t>
                      </a:r>
                      <a:endParaRPr lang="en-AU" sz="1200" b="0" i="0" u="none" strike="noStrike">
                        <a:solidFill>
                          <a:srgbClr val="3366CC"/>
                        </a:solidFill>
                        <a:effectLst/>
                        <a:latin typeface="Arial" panose="020B0604020202020204" pitchFamily="34" charset="0"/>
                      </a:endParaRPr>
                    </a:p>
                  </a:txBody>
                  <a:tcPr marL="29169" marR="29169" marT="29169" marB="0" anchor="b">
                    <a:lnL>
                      <a:noFill/>
                    </a:lnL>
                    <a:lnR>
                      <a:noFill/>
                    </a:lnR>
                    <a:lnT>
                      <a:noFill/>
                    </a:lnT>
                    <a:lnB>
                      <a:noFill/>
                    </a:lnB>
                    <a:noFill/>
                  </a:tcPr>
                </a:tc>
                <a:extLst>
                  <a:ext uri="{0D108BD9-81ED-4DB2-BD59-A6C34878D82A}">
                    <a16:rowId xmlns:a16="http://schemas.microsoft.com/office/drawing/2014/main" val="3873538614"/>
                  </a:ext>
                </a:extLst>
              </a:tr>
            </a:tbl>
          </a:graphicData>
        </a:graphic>
      </p:graphicFrame>
      <p:sp>
        <p:nvSpPr>
          <p:cNvPr id="11" name="TextBox 10">
            <a:extLst>
              <a:ext uri="{FF2B5EF4-FFF2-40B4-BE49-F238E27FC236}">
                <a16:creationId xmlns:a16="http://schemas.microsoft.com/office/drawing/2014/main" id="{F4CC0707-F350-C094-00F7-CC3EE792272F}"/>
              </a:ext>
            </a:extLst>
          </p:cNvPr>
          <p:cNvSpPr txBox="1"/>
          <p:nvPr/>
        </p:nvSpPr>
        <p:spPr>
          <a:xfrm>
            <a:off x="6095999" y="2398958"/>
            <a:ext cx="1911181" cy="461537"/>
          </a:xfrm>
          <a:prstGeom prst="rect">
            <a:avLst/>
          </a:prstGeom>
          <a:noFill/>
        </p:spPr>
        <p:txBody>
          <a:bodyPr wrap="square" rtlCol="0">
            <a:spAutoFit/>
          </a:bodyPr>
          <a:lstStyle/>
          <a:p>
            <a:r>
              <a:rPr lang="en-AU">
                <a:solidFill>
                  <a:schemeClr val="bg1"/>
                </a:solidFill>
              </a:rPr>
              <a:t>Head crest</a:t>
            </a:r>
          </a:p>
        </p:txBody>
      </p:sp>
      <p:sp>
        <p:nvSpPr>
          <p:cNvPr id="13" name="TextBox 12">
            <a:extLst>
              <a:ext uri="{FF2B5EF4-FFF2-40B4-BE49-F238E27FC236}">
                <a16:creationId xmlns:a16="http://schemas.microsoft.com/office/drawing/2014/main" id="{B9924B50-10E9-D2F3-9D88-3420F3935533}"/>
              </a:ext>
            </a:extLst>
          </p:cNvPr>
          <p:cNvSpPr txBox="1"/>
          <p:nvPr/>
        </p:nvSpPr>
        <p:spPr>
          <a:xfrm>
            <a:off x="5085654" y="4597134"/>
            <a:ext cx="1911181" cy="461537"/>
          </a:xfrm>
          <a:prstGeom prst="rect">
            <a:avLst/>
          </a:prstGeom>
          <a:noFill/>
        </p:spPr>
        <p:txBody>
          <a:bodyPr wrap="square" rtlCol="0">
            <a:spAutoFit/>
          </a:bodyPr>
          <a:lstStyle/>
          <a:p>
            <a:r>
              <a:rPr lang="en-AU">
                <a:solidFill>
                  <a:schemeClr val="bg1"/>
                </a:solidFill>
              </a:rPr>
              <a:t>Grouse</a:t>
            </a:r>
          </a:p>
        </p:txBody>
      </p:sp>
      <p:sp>
        <p:nvSpPr>
          <p:cNvPr id="16" name="TextBox 15">
            <a:extLst>
              <a:ext uri="{FF2B5EF4-FFF2-40B4-BE49-F238E27FC236}">
                <a16:creationId xmlns:a16="http://schemas.microsoft.com/office/drawing/2014/main" id="{B6A9E6C4-1C19-869C-4896-A021FA0F07C6}"/>
              </a:ext>
            </a:extLst>
          </p:cNvPr>
          <p:cNvSpPr txBox="1"/>
          <p:nvPr/>
        </p:nvSpPr>
        <p:spPr>
          <a:xfrm>
            <a:off x="6996835" y="5350959"/>
            <a:ext cx="1911181" cy="461537"/>
          </a:xfrm>
          <a:prstGeom prst="rect">
            <a:avLst/>
          </a:prstGeom>
          <a:noFill/>
        </p:spPr>
        <p:txBody>
          <a:bodyPr wrap="square" rtlCol="0">
            <a:spAutoFit/>
          </a:bodyPr>
          <a:lstStyle/>
          <a:p>
            <a:r>
              <a:rPr lang="en-AU">
                <a:solidFill>
                  <a:schemeClr val="bg1"/>
                </a:solidFill>
              </a:rPr>
              <a:t>Foot slipper</a:t>
            </a:r>
          </a:p>
        </p:txBody>
      </p:sp>
    </p:spTree>
    <p:extLst>
      <p:ext uri="{BB962C8B-B14F-4D97-AF65-F5344CB8AC3E}">
        <p14:creationId xmlns:p14="http://schemas.microsoft.com/office/powerpoint/2010/main" val="2253833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E4F561-FC88-2AA0-A15B-32AF20A8EFE8}"/>
              </a:ext>
            </a:extLst>
          </p:cNvPr>
          <p:cNvSpPr>
            <a:spLocks noGrp="1"/>
          </p:cNvSpPr>
          <p:nvPr>
            <p:ph type="title"/>
          </p:nvPr>
        </p:nvSpPr>
        <p:spPr/>
        <p:txBody>
          <a:bodyPr/>
          <a:lstStyle/>
          <a:p>
            <a:r>
              <a:rPr lang="en-AU"/>
              <a:t>Sex chromosomes</a:t>
            </a:r>
          </a:p>
        </p:txBody>
      </p:sp>
      <p:sp>
        <p:nvSpPr>
          <p:cNvPr id="4" name="Slide Number Placeholder 3">
            <a:extLst>
              <a:ext uri="{FF2B5EF4-FFF2-40B4-BE49-F238E27FC236}">
                <a16:creationId xmlns:a16="http://schemas.microsoft.com/office/drawing/2014/main" id="{28CA0E0E-90A9-87C8-2EE4-146D28318357}"/>
              </a:ext>
            </a:extLst>
          </p:cNvPr>
          <p:cNvSpPr>
            <a:spLocks noGrp="1"/>
          </p:cNvSpPr>
          <p:nvPr>
            <p:ph type="sldNum" sz="quarter" idx="4"/>
          </p:nvPr>
        </p:nvSpPr>
        <p:spPr/>
        <p:txBody>
          <a:bodyPr/>
          <a:lstStyle/>
          <a:p>
            <a:fld id="{29D5CE74-914C-4689-99FC-1AEF49CE2B47}" type="slidenum">
              <a:rPr lang="en-AU" smtClean="0"/>
              <a:pPr/>
              <a:t>44</a:t>
            </a:fld>
            <a:endParaRPr lang="en-AU" sz="1200">
              <a:solidFill>
                <a:schemeClr val="bg2"/>
              </a:solidFill>
            </a:endParaRPr>
          </a:p>
        </p:txBody>
      </p:sp>
      <p:sp>
        <p:nvSpPr>
          <p:cNvPr id="5" name="Footer Placeholder 4">
            <a:extLst>
              <a:ext uri="{FF2B5EF4-FFF2-40B4-BE49-F238E27FC236}">
                <a16:creationId xmlns:a16="http://schemas.microsoft.com/office/drawing/2014/main" id="{559FC803-6BC2-D071-115B-4DDEE17305F0}"/>
              </a:ext>
            </a:extLst>
          </p:cNvPr>
          <p:cNvSpPr>
            <a:spLocks noGrp="1"/>
          </p:cNvSpPr>
          <p:nvPr>
            <p:ph type="ftr" sz="quarter" idx="14"/>
          </p:nvPr>
        </p:nvSpPr>
        <p:spPr/>
        <p:txBody>
          <a:bodyPr/>
          <a:lstStyle/>
          <a:p>
            <a:r>
              <a:rPr lang="en-AU"/>
              <a:t>scienceconnections.edu.au</a:t>
            </a:r>
          </a:p>
        </p:txBody>
      </p:sp>
      <p:graphicFrame>
        <p:nvGraphicFramePr>
          <p:cNvPr id="7" name="Content Placeholder 6">
            <a:extLst>
              <a:ext uri="{FF2B5EF4-FFF2-40B4-BE49-F238E27FC236}">
                <a16:creationId xmlns:a16="http://schemas.microsoft.com/office/drawing/2014/main" id="{A8F2D434-C654-3004-B27A-F8EA1E2001EF}"/>
              </a:ext>
            </a:extLst>
          </p:cNvPr>
          <p:cNvGraphicFramePr>
            <a:graphicFrameLocks noGrp="1"/>
          </p:cNvGraphicFramePr>
          <p:nvPr>
            <p:ph sz="quarter" idx="13"/>
            <p:extLst>
              <p:ext uri="{D42A27DB-BD31-4B8C-83A1-F6EECF244321}">
                <p14:modId xmlns:p14="http://schemas.microsoft.com/office/powerpoint/2010/main" val="4032784253"/>
              </p:ext>
            </p:extLst>
          </p:nvPr>
        </p:nvGraphicFramePr>
        <p:xfrm>
          <a:off x="790575" y="1692275"/>
          <a:ext cx="10615611" cy="3673413"/>
        </p:xfrm>
        <a:graphic>
          <a:graphicData uri="http://schemas.openxmlformats.org/drawingml/2006/table">
            <a:tbl>
              <a:tblPr firstRow="1" bandRow="1"/>
              <a:tblGrid>
                <a:gridCol w="3538537">
                  <a:extLst>
                    <a:ext uri="{9D8B030D-6E8A-4147-A177-3AD203B41FA5}">
                      <a16:colId xmlns:a16="http://schemas.microsoft.com/office/drawing/2014/main" val="190704618"/>
                    </a:ext>
                  </a:extLst>
                </a:gridCol>
                <a:gridCol w="3538537">
                  <a:extLst>
                    <a:ext uri="{9D8B030D-6E8A-4147-A177-3AD203B41FA5}">
                      <a16:colId xmlns:a16="http://schemas.microsoft.com/office/drawing/2014/main" val="3602584491"/>
                    </a:ext>
                  </a:extLst>
                </a:gridCol>
                <a:gridCol w="3538537">
                  <a:extLst>
                    <a:ext uri="{9D8B030D-6E8A-4147-A177-3AD203B41FA5}">
                      <a16:colId xmlns:a16="http://schemas.microsoft.com/office/drawing/2014/main" val="1823032848"/>
                    </a:ext>
                  </a:extLst>
                </a:gridCol>
              </a:tblGrid>
              <a:tr h="370840">
                <a:tc>
                  <a:txBody>
                    <a:bodyPr/>
                    <a:lstStyle/>
                    <a:p>
                      <a:pPr algn="ctr">
                        <a:lnSpc>
                          <a:spcPct val="200000"/>
                        </a:lnSpc>
                      </a:pPr>
                      <a:endParaRPr lang="en-AU" sz="440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200000"/>
                        </a:lnSpc>
                      </a:pPr>
                      <a:r>
                        <a:rPr lang="en-AU" sz="4400" b="1"/>
                        <a:t>Male</a:t>
                      </a:r>
                    </a:p>
                  </a:txBody>
                  <a:tcPr>
                    <a:lnL w="12700" cap="flat" cmpd="sng" algn="ctr">
                      <a:solidFill>
                        <a:schemeClr val="tx1"/>
                      </a:solidFill>
                      <a:prstDash val="solid"/>
                      <a:round/>
                      <a:headEnd type="none" w="med" len="med"/>
                      <a:tailEnd type="none" w="med" len="med"/>
                    </a:lnL>
                  </a:tcPr>
                </a:tc>
                <a:tc>
                  <a:txBody>
                    <a:bodyPr/>
                    <a:lstStyle/>
                    <a:p>
                      <a:pPr algn="ctr">
                        <a:lnSpc>
                          <a:spcPct val="200000"/>
                        </a:lnSpc>
                      </a:pPr>
                      <a:r>
                        <a:rPr lang="en-AU" sz="4400" b="1"/>
                        <a:t>Female</a:t>
                      </a:r>
                    </a:p>
                  </a:txBody>
                  <a:tcPr/>
                </a:tc>
                <a:extLst>
                  <a:ext uri="{0D108BD9-81ED-4DB2-BD59-A6C34878D82A}">
                    <a16:rowId xmlns:a16="http://schemas.microsoft.com/office/drawing/2014/main" val="4133859282"/>
                  </a:ext>
                </a:extLst>
              </a:tr>
              <a:tr h="370840">
                <a:tc>
                  <a:txBody>
                    <a:bodyPr/>
                    <a:lstStyle/>
                    <a:p>
                      <a:pPr algn="ctr">
                        <a:lnSpc>
                          <a:spcPct val="200000"/>
                        </a:lnSpc>
                      </a:pPr>
                      <a:r>
                        <a:rPr lang="en-AU" sz="4400" b="1"/>
                        <a:t>Humans</a:t>
                      </a:r>
                    </a:p>
                  </a:txBody>
                  <a:tcPr>
                    <a:lnT w="12700" cap="flat" cmpd="sng" algn="ctr">
                      <a:solidFill>
                        <a:schemeClr val="tx1"/>
                      </a:solidFill>
                      <a:prstDash val="solid"/>
                      <a:round/>
                      <a:headEnd type="none" w="med" len="med"/>
                      <a:tailEnd type="none" w="med" len="med"/>
                    </a:lnT>
                  </a:tcPr>
                </a:tc>
                <a:tc>
                  <a:txBody>
                    <a:bodyPr/>
                    <a:lstStyle/>
                    <a:p>
                      <a:pPr algn="ctr">
                        <a:lnSpc>
                          <a:spcPct val="200000"/>
                        </a:lnSpc>
                      </a:pPr>
                      <a:r>
                        <a:rPr lang="en-AU" sz="4400"/>
                        <a:t>XY</a:t>
                      </a:r>
                    </a:p>
                  </a:txBody>
                  <a:tcPr/>
                </a:tc>
                <a:tc>
                  <a:txBody>
                    <a:bodyPr/>
                    <a:lstStyle/>
                    <a:p>
                      <a:pPr algn="ctr">
                        <a:lnSpc>
                          <a:spcPct val="200000"/>
                        </a:lnSpc>
                      </a:pPr>
                      <a:r>
                        <a:rPr lang="en-AU" sz="4400"/>
                        <a:t>XX</a:t>
                      </a:r>
                    </a:p>
                  </a:txBody>
                  <a:tcPr/>
                </a:tc>
                <a:extLst>
                  <a:ext uri="{0D108BD9-81ED-4DB2-BD59-A6C34878D82A}">
                    <a16:rowId xmlns:a16="http://schemas.microsoft.com/office/drawing/2014/main" val="45022775"/>
                  </a:ext>
                </a:extLst>
              </a:tr>
              <a:tr h="370840">
                <a:tc>
                  <a:txBody>
                    <a:bodyPr/>
                    <a:lstStyle/>
                    <a:p>
                      <a:pPr algn="ctr">
                        <a:lnSpc>
                          <a:spcPct val="200000"/>
                        </a:lnSpc>
                      </a:pPr>
                      <a:r>
                        <a:rPr lang="en-AU" sz="4400" b="1"/>
                        <a:t>Pigeons</a:t>
                      </a:r>
                    </a:p>
                  </a:txBody>
                  <a:tcPr/>
                </a:tc>
                <a:tc>
                  <a:txBody>
                    <a:bodyPr/>
                    <a:lstStyle/>
                    <a:p>
                      <a:pPr algn="ctr">
                        <a:lnSpc>
                          <a:spcPct val="200000"/>
                        </a:lnSpc>
                      </a:pPr>
                      <a:r>
                        <a:rPr lang="en-AU" sz="4400"/>
                        <a:t>ZZ</a:t>
                      </a:r>
                    </a:p>
                  </a:txBody>
                  <a:tcPr/>
                </a:tc>
                <a:tc>
                  <a:txBody>
                    <a:bodyPr/>
                    <a:lstStyle/>
                    <a:p>
                      <a:pPr algn="ctr">
                        <a:lnSpc>
                          <a:spcPct val="200000"/>
                        </a:lnSpc>
                      </a:pPr>
                      <a:r>
                        <a:rPr lang="en-AU" sz="4400"/>
                        <a:t>ZW</a:t>
                      </a:r>
                    </a:p>
                  </a:txBody>
                  <a:tcPr/>
                </a:tc>
                <a:extLst>
                  <a:ext uri="{0D108BD9-81ED-4DB2-BD59-A6C34878D82A}">
                    <a16:rowId xmlns:a16="http://schemas.microsoft.com/office/drawing/2014/main" val="2532290506"/>
                  </a:ext>
                </a:extLst>
              </a:tr>
            </a:tbl>
          </a:graphicData>
        </a:graphic>
      </p:graphicFrame>
    </p:spTree>
    <p:extLst>
      <p:ext uri="{BB962C8B-B14F-4D97-AF65-F5344CB8AC3E}">
        <p14:creationId xmlns:p14="http://schemas.microsoft.com/office/powerpoint/2010/main" val="987080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4AC6-3600-B8D7-6E52-416291EF7948}"/>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F9DD88C-5635-301A-1369-1DDBA31D0DD8}"/>
              </a:ext>
            </a:extLst>
          </p:cNvPr>
          <p:cNvGrpSpPr/>
          <p:nvPr/>
        </p:nvGrpSpPr>
        <p:grpSpPr>
          <a:xfrm>
            <a:off x="4016523" y="4724732"/>
            <a:ext cx="1861457" cy="1645920"/>
            <a:chOff x="2383971" y="2964704"/>
            <a:chExt cx="2367643" cy="2195125"/>
          </a:xfrm>
        </p:grpSpPr>
        <p:sp>
          <p:nvSpPr>
            <p:cNvPr id="7" name="Oval 6">
              <a:extLst>
                <a:ext uri="{FF2B5EF4-FFF2-40B4-BE49-F238E27FC236}">
                  <a16:creationId xmlns:a16="http://schemas.microsoft.com/office/drawing/2014/main" id="{0D9449A1-4E6D-A803-CB27-0CD73118023D}"/>
                </a:ext>
              </a:extLst>
            </p:cNvPr>
            <p:cNvSpPr/>
            <p:nvPr/>
          </p:nvSpPr>
          <p:spPr>
            <a:xfrm rot="2602808">
              <a:off x="4098471" y="2964704"/>
              <a:ext cx="653143" cy="1645920"/>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 name="Free-form: Shape 7">
              <a:extLst>
                <a:ext uri="{FF2B5EF4-FFF2-40B4-BE49-F238E27FC236}">
                  <a16:creationId xmlns:a16="http://schemas.microsoft.com/office/drawing/2014/main" id="{519F9486-517D-C585-DC11-A914B92A227F}"/>
                </a:ext>
              </a:extLst>
            </p:cNvPr>
            <p:cNvSpPr/>
            <p:nvPr/>
          </p:nvSpPr>
          <p:spPr>
            <a:xfrm>
              <a:off x="2383971"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0" name="Group 9">
            <a:extLst>
              <a:ext uri="{FF2B5EF4-FFF2-40B4-BE49-F238E27FC236}">
                <a16:creationId xmlns:a16="http://schemas.microsoft.com/office/drawing/2014/main" id="{0BE0252A-E7C6-68F7-1B27-33F03D3A5371}"/>
              </a:ext>
            </a:extLst>
          </p:cNvPr>
          <p:cNvGrpSpPr/>
          <p:nvPr/>
        </p:nvGrpSpPr>
        <p:grpSpPr>
          <a:xfrm>
            <a:off x="5106594" y="4708403"/>
            <a:ext cx="1861457" cy="1645920"/>
            <a:chOff x="2383971" y="2964704"/>
            <a:chExt cx="2367643" cy="2195125"/>
          </a:xfrm>
        </p:grpSpPr>
        <p:sp>
          <p:nvSpPr>
            <p:cNvPr id="11" name="Oval 10">
              <a:extLst>
                <a:ext uri="{FF2B5EF4-FFF2-40B4-BE49-F238E27FC236}">
                  <a16:creationId xmlns:a16="http://schemas.microsoft.com/office/drawing/2014/main" id="{C117C613-0C96-EB49-B585-89AB96B329D6}"/>
                </a:ext>
              </a:extLst>
            </p:cNvPr>
            <p:cNvSpPr/>
            <p:nvPr/>
          </p:nvSpPr>
          <p:spPr>
            <a:xfrm rot="2602808">
              <a:off x="4098471" y="2964704"/>
              <a:ext cx="653143" cy="1645920"/>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 name="Free-form: Shape 11">
              <a:extLst>
                <a:ext uri="{FF2B5EF4-FFF2-40B4-BE49-F238E27FC236}">
                  <a16:creationId xmlns:a16="http://schemas.microsoft.com/office/drawing/2014/main" id="{34272ECE-4C71-1FEB-D19C-2804780AF8EB}"/>
                </a:ext>
              </a:extLst>
            </p:cNvPr>
            <p:cNvSpPr/>
            <p:nvPr/>
          </p:nvSpPr>
          <p:spPr>
            <a:xfrm>
              <a:off x="2383971"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3" name="Oval 12">
            <a:extLst>
              <a:ext uri="{FF2B5EF4-FFF2-40B4-BE49-F238E27FC236}">
                <a16:creationId xmlns:a16="http://schemas.microsoft.com/office/drawing/2014/main" id="{FB4AB6A0-4C4B-E5E7-778F-4D750F0F1BBF}"/>
              </a:ext>
            </a:extLst>
          </p:cNvPr>
          <p:cNvSpPr/>
          <p:nvPr/>
        </p:nvSpPr>
        <p:spPr>
          <a:xfrm>
            <a:off x="8590949" y="4757389"/>
            <a:ext cx="1028700" cy="1004571"/>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 name="Oval 13">
            <a:extLst>
              <a:ext uri="{FF2B5EF4-FFF2-40B4-BE49-F238E27FC236}">
                <a16:creationId xmlns:a16="http://schemas.microsoft.com/office/drawing/2014/main" id="{F1E26350-9A60-D7C2-2BA5-60AC6283C714}"/>
              </a:ext>
            </a:extLst>
          </p:cNvPr>
          <p:cNvSpPr/>
          <p:nvPr/>
        </p:nvSpPr>
        <p:spPr>
          <a:xfrm>
            <a:off x="9790472" y="4757389"/>
            <a:ext cx="1028700" cy="1004571"/>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 name="Title 1">
            <a:extLst>
              <a:ext uri="{FF2B5EF4-FFF2-40B4-BE49-F238E27FC236}">
                <a16:creationId xmlns:a16="http://schemas.microsoft.com/office/drawing/2014/main" id="{F2D5E2CA-748A-338D-DF1B-65FCC65F9EF5}"/>
              </a:ext>
            </a:extLst>
          </p:cNvPr>
          <p:cNvSpPr>
            <a:spLocks noGrp="1"/>
          </p:cNvSpPr>
          <p:nvPr>
            <p:ph type="title"/>
          </p:nvPr>
        </p:nvSpPr>
        <p:spPr/>
        <p:txBody>
          <a:bodyPr/>
          <a:lstStyle/>
          <a:p>
            <a:r>
              <a:rPr lang="en-GB"/>
              <a:t>Pigeon sex chromosomes</a:t>
            </a:r>
            <a:endParaRPr lang="en-AU"/>
          </a:p>
        </p:txBody>
      </p:sp>
      <p:graphicFrame>
        <p:nvGraphicFramePr>
          <p:cNvPr id="6" name="Content Placeholder 5">
            <a:extLst>
              <a:ext uri="{FF2B5EF4-FFF2-40B4-BE49-F238E27FC236}">
                <a16:creationId xmlns:a16="http://schemas.microsoft.com/office/drawing/2014/main" id="{DBE0B0D0-AE62-DD72-9045-4E48E193E433}"/>
              </a:ext>
            </a:extLst>
          </p:cNvPr>
          <p:cNvGraphicFramePr>
            <a:graphicFrameLocks noGrp="1"/>
          </p:cNvGraphicFramePr>
          <p:nvPr>
            <p:ph sz="quarter" idx="13"/>
            <p:extLst>
              <p:ext uri="{D42A27DB-BD31-4B8C-83A1-F6EECF244321}">
                <p14:modId xmlns:p14="http://schemas.microsoft.com/office/powerpoint/2010/main" val="3502827368"/>
              </p:ext>
            </p:extLst>
          </p:nvPr>
        </p:nvGraphicFramePr>
        <p:xfrm>
          <a:off x="790575" y="1692275"/>
          <a:ext cx="10615611" cy="4166084"/>
        </p:xfrm>
        <a:graphic>
          <a:graphicData uri="http://schemas.openxmlformats.org/drawingml/2006/table">
            <a:tbl>
              <a:tblPr firstRow="1" bandRow="1"/>
              <a:tblGrid>
                <a:gridCol w="3538537">
                  <a:extLst>
                    <a:ext uri="{9D8B030D-6E8A-4147-A177-3AD203B41FA5}">
                      <a16:colId xmlns:a16="http://schemas.microsoft.com/office/drawing/2014/main" val="1413005944"/>
                    </a:ext>
                  </a:extLst>
                </a:gridCol>
                <a:gridCol w="3538537">
                  <a:extLst>
                    <a:ext uri="{9D8B030D-6E8A-4147-A177-3AD203B41FA5}">
                      <a16:colId xmlns:a16="http://schemas.microsoft.com/office/drawing/2014/main" val="2369843296"/>
                    </a:ext>
                  </a:extLst>
                </a:gridCol>
                <a:gridCol w="3538537">
                  <a:extLst>
                    <a:ext uri="{9D8B030D-6E8A-4147-A177-3AD203B41FA5}">
                      <a16:colId xmlns:a16="http://schemas.microsoft.com/office/drawing/2014/main" val="270966067"/>
                    </a:ext>
                  </a:extLst>
                </a:gridCol>
              </a:tblGrid>
              <a:tr h="3390049">
                <a:tc>
                  <a:txBody>
                    <a:bodyPr/>
                    <a:lstStyle/>
                    <a:p>
                      <a:pPr algn="ctr"/>
                      <a:r>
                        <a:rPr lang="en-GB" sz="3200"/>
                        <a:t>Parents</a:t>
                      </a:r>
                    </a:p>
                    <a:p>
                      <a:pPr algn="ctr"/>
                      <a:endParaRPr lang="en-GB" sz="3200"/>
                    </a:p>
                    <a:p>
                      <a:pPr algn="ctr"/>
                      <a:r>
                        <a:rPr lang="en-GB" sz="3200"/>
                        <a:t>Parent chromosomes</a:t>
                      </a:r>
                    </a:p>
                    <a:p>
                      <a:pPr algn="ct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ctr"/>
                      <a:r>
                        <a:rPr lang="en-GB" sz="3200"/>
                        <a:t>Father</a:t>
                      </a:r>
                    </a:p>
                    <a:p>
                      <a:pPr algn="ctr"/>
                      <a:endParaRPr lang="en-GB" sz="3200"/>
                    </a:p>
                    <a:p>
                      <a:pPr algn="ctr"/>
                      <a:endParaRPr lang="en-GB" sz="3200"/>
                    </a:p>
                    <a:p>
                      <a:pPr algn="ctr"/>
                      <a:r>
                        <a:rPr lang="en-GB" sz="3200"/>
                        <a:t>ZZ</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ctr"/>
                      <a:r>
                        <a:rPr lang="en-GB" sz="3200"/>
                        <a:t>Mother</a:t>
                      </a:r>
                    </a:p>
                    <a:p>
                      <a:pPr algn="ctr"/>
                      <a:endParaRPr lang="en-GB" sz="3200"/>
                    </a:p>
                    <a:p>
                      <a:pPr algn="ctr"/>
                      <a:endParaRPr lang="en-GB" sz="3200"/>
                    </a:p>
                    <a:p>
                      <a:pPr algn="ctr"/>
                      <a:r>
                        <a:rPr lang="en-GB" sz="3200"/>
                        <a:t>WZ</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90786119"/>
                  </a:ext>
                </a:extLst>
              </a:tr>
              <a:tr h="776035">
                <a:tc>
                  <a:txBody>
                    <a:bodyPr/>
                    <a:lstStyle/>
                    <a:p>
                      <a:pPr algn="ctr"/>
                      <a:r>
                        <a:rPr lang="en-GB" sz="3200"/>
                        <a:t>Parent gametes</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ctr"/>
                      <a:r>
                        <a:rPr lang="en-GB" sz="3200"/>
                        <a:t>Z        Z</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ctr" defTabSz="1218804" rtl="0" eaLnBrk="1" fontAlgn="auto" latinLnBrk="0" hangingPunct="1">
                        <a:lnSpc>
                          <a:spcPct val="100000"/>
                        </a:lnSpc>
                        <a:spcBef>
                          <a:spcPts val="0"/>
                        </a:spcBef>
                        <a:spcAft>
                          <a:spcPts val="0"/>
                        </a:spcAft>
                        <a:buClrTx/>
                        <a:buSzTx/>
                        <a:buFontTx/>
                        <a:buNone/>
                        <a:tabLst/>
                        <a:defRPr/>
                      </a:pPr>
                      <a:r>
                        <a:rPr lang="en-GB" sz="3200"/>
                        <a:t>W        Z</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586399291"/>
                  </a:ext>
                </a:extLst>
              </a:tr>
            </a:tbl>
          </a:graphicData>
        </a:graphic>
      </p:graphicFrame>
      <p:sp>
        <p:nvSpPr>
          <p:cNvPr id="4" name="Slide Number Placeholder 3">
            <a:extLst>
              <a:ext uri="{FF2B5EF4-FFF2-40B4-BE49-F238E27FC236}">
                <a16:creationId xmlns:a16="http://schemas.microsoft.com/office/drawing/2014/main" id="{81352CC0-60E9-1061-39B4-292D32546F82}"/>
              </a:ext>
            </a:extLst>
          </p:cNvPr>
          <p:cNvSpPr>
            <a:spLocks noGrp="1"/>
          </p:cNvSpPr>
          <p:nvPr>
            <p:ph type="sldNum" sz="quarter" idx="4"/>
          </p:nvPr>
        </p:nvSpPr>
        <p:spPr/>
        <p:txBody>
          <a:bodyPr/>
          <a:lstStyle/>
          <a:p>
            <a:fld id="{29D5CE74-914C-4689-99FC-1AEF49CE2B47}" type="slidenum">
              <a:rPr lang="en-AU" smtClean="0"/>
              <a:pPr/>
              <a:t>45</a:t>
            </a:fld>
            <a:endParaRPr lang="en-AU" sz="1200">
              <a:solidFill>
                <a:schemeClr val="bg2"/>
              </a:solidFill>
            </a:endParaRPr>
          </a:p>
        </p:txBody>
      </p:sp>
      <p:sp>
        <p:nvSpPr>
          <p:cNvPr id="5" name="Footer Placeholder 4">
            <a:extLst>
              <a:ext uri="{FF2B5EF4-FFF2-40B4-BE49-F238E27FC236}">
                <a16:creationId xmlns:a16="http://schemas.microsoft.com/office/drawing/2014/main" id="{36FAAEB0-3D7E-8DE5-34C9-023BB3F5D67C}"/>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6135441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21EEC-6443-86FE-DECF-45ED75B6E772}"/>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26B1A4B-1B27-8E21-1D69-4F78D6ED35C2}"/>
              </a:ext>
            </a:extLst>
          </p:cNvPr>
          <p:cNvSpPr>
            <a:spLocks noGrp="1"/>
          </p:cNvSpPr>
          <p:nvPr>
            <p:ph sz="quarter" idx="13"/>
          </p:nvPr>
        </p:nvSpPr>
        <p:spPr/>
        <p:txBody>
          <a:bodyPr/>
          <a:lstStyle/>
          <a:p>
            <a:pPr algn="ctr"/>
            <a:endParaRPr lang="en-GB" sz="3200"/>
          </a:p>
          <a:p>
            <a:pPr algn="ctr"/>
            <a:r>
              <a:rPr lang="en-AU" sz="3200"/>
              <a:t>Genotype</a:t>
            </a:r>
          </a:p>
          <a:p>
            <a:pPr algn="ctr"/>
            <a:r>
              <a:rPr lang="en-AU" sz="3200" b="0"/>
              <a:t>The pairs of genetic alleles that are inherited from parents.</a:t>
            </a:r>
          </a:p>
          <a:p>
            <a:pPr algn="ctr"/>
            <a:r>
              <a:rPr lang="en-AU" sz="3200" b="0"/>
              <a:t>Or</a:t>
            </a:r>
          </a:p>
          <a:p>
            <a:pPr algn="ctr"/>
            <a:r>
              <a:rPr lang="en-AU" sz="3200" b="0"/>
              <a:t>The complete set of genetic material in an organisms.</a:t>
            </a:r>
          </a:p>
        </p:txBody>
      </p:sp>
      <p:sp>
        <p:nvSpPr>
          <p:cNvPr id="4" name="Slide Number Placeholder 3">
            <a:extLst>
              <a:ext uri="{FF2B5EF4-FFF2-40B4-BE49-F238E27FC236}">
                <a16:creationId xmlns:a16="http://schemas.microsoft.com/office/drawing/2014/main" id="{A60575BC-AA63-689A-D516-D16471F1C0DC}"/>
              </a:ext>
            </a:extLst>
          </p:cNvPr>
          <p:cNvSpPr>
            <a:spLocks noGrp="1"/>
          </p:cNvSpPr>
          <p:nvPr>
            <p:ph type="sldNum" sz="quarter" idx="4"/>
          </p:nvPr>
        </p:nvSpPr>
        <p:spPr/>
        <p:txBody>
          <a:bodyPr/>
          <a:lstStyle/>
          <a:p>
            <a:fld id="{29D5CE74-914C-4689-99FC-1AEF49CE2B47}" type="slidenum">
              <a:rPr lang="en-AU" smtClean="0"/>
              <a:pPr/>
              <a:t>46</a:t>
            </a:fld>
            <a:endParaRPr lang="en-AU" sz="1200">
              <a:solidFill>
                <a:schemeClr val="bg2"/>
              </a:solidFill>
            </a:endParaRPr>
          </a:p>
        </p:txBody>
      </p:sp>
      <p:sp>
        <p:nvSpPr>
          <p:cNvPr id="5" name="Footer Placeholder 4">
            <a:extLst>
              <a:ext uri="{FF2B5EF4-FFF2-40B4-BE49-F238E27FC236}">
                <a16:creationId xmlns:a16="http://schemas.microsoft.com/office/drawing/2014/main" id="{B4329C8F-1801-DA8C-049A-F82FD1878D54}"/>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4149852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3E7E-F622-142F-9528-3A33E193DFAD}"/>
              </a:ext>
            </a:extLst>
          </p:cNvPr>
          <p:cNvSpPr>
            <a:spLocks noGrp="1"/>
          </p:cNvSpPr>
          <p:nvPr>
            <p:ph type="title"/>
          </p:nvPr>
        </p:nvSpPr>
        <p:spPr/>
        <p:txBody>
          <a:bodyPr/>
          <a:lstStyle/>
          <a:p>
            <a:r>
              <a:rPr lang="en-AU"/>
              <a:t>Inheriting a crest</a:t>
            </a:r>
          </a:p>
        </p:txBody>
      </p:sp>
      <p:sp>
        <p:nvSpPr>
          <p:cNvPr id="4" name="Slide Number Placeholder 3">
            <a:extLst>
              <a:ext uri="{FF2B5EF4-FFF2-40B4-BE49-F238E27FC236}">
                <a16:creationId xmlns:a16="http://schemas.microsoft.com/office/drawing/2014/main" id="{380A512D-22C5-9CBF-1603-1AF10923AB58}"/>
              </a:ext>
            </a:extLst>
          </p:cNvPr>
          <p:cNvSpPr>
            <a:spLocks noGrp="1"/>
          </p:cNvSpPr>
          <p:nvPr>
            <p:ph type="sldNum" sz="quarter" idx="4"/>
          </p:nvPr>
        </p:nvSpPr>
        <p:spPr/>
        <p:txBody>
          <a:bodyPr/>
          <a:lstStyle/>
          <a:p>
            <a:fld id="{29D5CE74-914C-4689-99FC-1AEF49CE2B47}" type="slidenum">
              <a:rPr lang="en-AU" smtClean="0"/>
              <a:pPr/>
              <a:t>47</a:t>
            </a:fld>
            <a:endParaRPr lang="en-AU" sz="1200">
              <a:solidFill>
                <a:schemeClr val="bg2"/>
              </a:solidFill>
            </a:endParaRPr>
          </a:p>
        </p:txBody>
      </p:sp>
      <p:sp>
        <p:nvSpPr>
          <p:cNvPr id="5" name="Footer Placeholder 4">
            <a:extLst>
              <a:ext uri="{FF2B5EF4-FFF2-40B4-BE49-F238E27FC236}">
                <a16:creationId xmlns:a16="http://schemas.microsoft.com/office/drawing/2014/main" id="{29B9DBE9-05DC-B309-C4E5-1D1A86AC0290}"/>
              </a:ext>
            </a:extLst>
          </p:cNvPr>
          <p:cNvSpPr>
            <a:spLocks noGrp="1"/>
          </p:cNvSpPr>
          <p:nvPr>
            <p:ph type="ftr" sz="quarter" idx="14"/>
          </p:nvPr>
        </p:nvSpPr>
        <p:spPr/>
        <p:txBody>
          <a:bodyPr/>
          <a:lstStyle/>
          <a:p>
            <a:r>
              <a:rPr lang="en-AU"/>
              <a:t>scienceconnections.edu.au</a:t>
            </a:r>
          </a:p>
        </p:txBody>
      </p:sp>
      <p:grpSp>
        <p:nvGrpSpPr>
          <p:cNvPr id="33" name="Group 32">
            <a:extLst>
              <a:ext uri="{FF2B5EF4-FFF2-40B4-BE49-F238E27FC236}">
                <a16:creationId xmlns:a16="http://schemas.microsoft.com/office/drawing/2014/main" id="{DE0E21B6-AF76-8144-581F-5E3E38A81222}"/>
              </a:ext>
            </a:extLst>
          </p:cNvPr>
          <p:cNvGrpSpPr/>
          <p:nvPr/>
        </p:nvGrpSpPr>
        <p:grpSpPr>
          <a:xfrm>
            <a:off x="2695962" y="2275555"/>
            <a:ext cx="1303715" cy="1540900"/>
            <a:chOff x="2772202" y="2521693"/>
            <a:chExt cx="716775" cy="878305"/>
          </a:xfrm>
        </p:grpSpPr>
        <p:sp>
          <p:nvSpPr>
            <p:cNvPr id="7" name="Chord 6">
              <a:extLst>
                <a:ext uri="{FF2B5EF4-FFF2-40B4-BE49-F238E27FC236}">
                  <a16:creationId xmlns:a16="http://schemas.microsoft.com/office/drawing/2014/main" id="{AE485E48-3CCC-F720-695A-C5B4667ECF29}"/>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26" name="Group 25">
              <a:extLst>
                <a:ext uri="{FF2B5EF4-FFF2-40B4-BE49-F238E27FC236}">
                  <a16:creationId xmlns:a16="http://schemas.microsoft.com/office/drawing/2014/main" id="{14479B4E-340E-AA7A-3137-1481FBB37307}"/>
                </a:ext>
              </a:extLst>
            </p:cNvPr>
            <p:cNvGrpSpPr/>
            <p:nvPr/>
          </p:nvGrpSpPr>
          <p:grpSpPr>
            <a:xfrm>
              <a:off x="2887579" y="2719137"/>
              <a:ext cx="144379" cy="180474"/>
              <a:chOff x="2887579" y="2719137"/>
              <a:chExt cx="144379" cy="180474"/>
            </a:xfrm>
          </p:grpSpPr>
          <p:sp>
            <p:nvSpPr>
              <p:cNvPr id="17" name="Oval 16">
                <a:extLst>
                  <a:ext uri="{FF2B5EF4-FFF2-40B4-BE49-F238E27FC236}">
                    <a16:creationId xmlns:a16="http://schemas.microsoft.com/office/drawing/2014/main" id="{A261D428-6A41-5D2A-59B0-1AC342643460}"/>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8" name="Oval 17">
                <a:extLst>
                  <a:ext uri="{FF2B5EF4-FFF2-40B4-BE49-F238E27FC236}">
                    <a16:creationId xmlns:a16="http://schemas.microsoft.com/office/drawing/2014/main" id="{579208DE-8222-53FA-CAD0-DCCD07A0AC6C}"/>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5" name="Group 24">
              <a:extLst>
                <a:ext uri="{FF2B5EF4-FFF2-40B4-BE49-F238E27FC236}">
                  <a16:creationId xmlns:a16="http://schemas.microsoft.com/office/drawing/2014/main" id="{06B4AA95-86E8-ADB0-B090-255BD90EE1EE}"/>
                </a:ext>
              </a:extLst>
            </p:cNvPr>
            <p:cNvGrpSpPr/>
            <p:nvPr/>
          </p:nvGrpSpPr>
          <p:grpSpPr>
            <a:xfrm rot="644630">
              <a:off x="3118515" y="2791325"/>
              <a:ext cx="370462" cy="255610"/>
              <a:chOff x="1628819" y="4107051"/>
              <a:chExt cx="478950" cy="379603"/>
            </a:xfrm>
          </p:grpSpPr>
          <p:sp>
            <p:nvSpPr>
              <p:cNvPr id="23" name="Right Triangle 22">
                <a:extLst>
                  <a:ext uri="{FF2B5EF4-FFF2-40B4-BE49-F238E27FC236}">
                    <a16:creationId xmlns:a16="http://schemas.microsoft.com/office/drawing/2014/main" id="{7A1FC5AC-F71B-E7CA-90F8-3C4D0FC2C9D7}"/>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 name="Chord 23">
                <a:extLst>
                  <a:ext uri="{FF2B5EF4-FFF2-40B4-BE49-F238E27FC236}">
                    <a16:creationId xmlns:a16="http://schemas.microsoft.com/office/drawing/2014/main" id="{87F835AD-B1B0-5B54-2F95-97728D6DA545}"/>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35" name="TextBox 34">
            <a:extLst>
              <a:ext uri="{FF2B5EF4-FFF2-40B4-BE49-F238E27FC236}">
                <a16:creationId xmlns:a16="http://schemas.microsoft.com/office/drawing/2014/main" id="{D9CACEAB-95DC-84BF-7533-F11585374E81}"/>
              </a:ext>
            </a:extLst>
          </p:cNvPr>
          <p:cNvSpPr txBox="1"/>
          <p:nvPr/>
        </p:nvSpPr>
        <p:spPr>
          <a:xfrm>
            <a:off x="3907476" y="2343752"/>
            <a:ext cx="744707" cy="1015663"/>
          </a:xfrm>
          <a:prstGeom prst="rect">
            <a:avLst/>
          </a:prstGeom>
          <a:noFill/>
        </p:spPr>
        <p:txBody>
          <a:bodyPr wrap="square" rtlCol="0">
            <a:spAutoFit/>
          </a:bodyPr>
          <a:lstStyle/>
          <a:p>
            <a:r>
              <a:rPr lang="en-AU" sz="6000"/>
              <a:t>+</a:t>
            </a:r>
          </a:p>
        </p:txBody>
      </p:sp>
      <p:grpSp>
        <p:nvGrpSpPr>
          <p:cNvPr id="36" name="Group 35">
            <a:extLst>
              <a:ext uri="{FF2B5EF4-FFF2-40B4-BE49-F238E27FC236}">
                <a16:creationId xmlns:a16="http://schemas.microsoft.com/office/drawing/2014/main" id="{4E6F3657-CB2D-C841-66E5-CA793832F8FF}"/>
              </a:ext>
            </a:extLst>
          </p:cNvPr>
          <p:cNvGrpSpPr/>
          <p:nvPr/>
        </p:nvGrpSpPr>
        <p:grpSpPr>
          <a:xfrm>
            <a:off x="8600705" y="2145650"/>
            <a:ext cx="1303715" cy="1540900"/>
            <a:chOff x="2772202" y="2521693"/>
            <a:chExt cx="716775" cy="878305"/>
          </a:xfrm>
        </p:grpSpPr>
        <p:sp>
          <p:nvSpPr>
            <p:cNvPr id="37" name="Chord 36">
              <a:extLst>
                <a:ext uri="{FF2B5EF4-FFF2-40B4-BE49-F238E27FC236}">
                  <a16:creationId xmlns:a16="http://schemas.microsoft.com/office/drawing/2014/main" id="{7A01F427-E49A-3C37-F8B7-992B43A46749}"/>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38" name="Group 37">
              <a:extLst>
                <a:ext uri="{FF2B5EF4-FFF2-40B4-BE49-F238E27FC236}">
                  <a16:creationId xmlns:a16="http://schemas.microsoft.com/office/drawing/2014/main" id="{E02517C5-9B3A-5D90-2EA6-EAE6D20306B1}"/>
                </a:ext>
              </a:extLst>
            </p:cNvPr>
            <p:cNvGrpSpPr/>
            <p:nvPr/>
          </p:nvGrpSpPr>
          <p:grpSpPr>
            <a:xfrm>
              <a:off x="2887579" y="2719137"/>
              <a:ext cx="144379" cy="180474"/>
              <a:chOff x="2887579" y="2719137"/>
              <a:chExt cx="144379" cy="180474"/>
            </a:xfrm>
          </p:grpSpPr>
          <p:sp>
            <p:nvSpPr>
              <p:cNvPr id="42" name="Oval 41">
                <a:extLst>
                  <a:ext uri="{FF2B5EF4-FFF2-40B4-BE49-F238E27FC236}">
                    <a16:creationId xmlns:a16="http://schemas.microsoft.com/office/drawing/2014/main" id="{6E3BCB3E-0B2E-0859-3942-0FCA99BFFB72}"/>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 name="Oval 42">
                <a:extLst>
                  <a:ext uri="{FF2B5EF4-FFF2-40B4-BE49-F238E27FC236}">
                    <a16:creationId xmlns:a16="http://schemas.microsoft.com/office/drawing/2014/main" id="{005E898B-2864-8D7D-E46E-00333C38AD17}"/>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39" name="Group 38">
              <a:extLst>
                <a:ext uri="{FF2B5EF4-FFF2-40B4-BE49-F238E27FC236}">
                  <a16:creationId xmlns:a16="http://schemas.microsoft.com/office/drawing/2014/main" id="{DDFF2592-4507-F6B3-2CFD-420A5AB3BC29}"/>
                </a:ext>
              </a:extLst>
            </p:cNvPr>
            <p:cNvGrpSpPr/>
            <p:nvPr/>
          </p:nvGrpSpPr>
          <p:grpSpPr>
            <a:xfrm rot="644630">
              <a:off x="3118515" y="2791325"/>
              <a:ext cx="370462" cy="255610"/>
              <a:chOff x="1628819" y="4107051"/>
              <a:chExt cx="478950" cy="379603"/>
            </a:xfrm>
          </p:grpSpPr>
          <p:sp>
            <p:nvSpPr>
              <p:cNvPr id="40" name="Right Triangle 39">
                <a:extLst>
                  <a:ext uri="{FF2B5EF4-FFF2-40B4-BE49-F238E27FC236}">
                    <a16:creationId xmlns:a16="http://schemas.microsoft.com/office/drawing/2014/main" id="{CECFC85B-556E-86F3-0D74-1345D44035D7}"/>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 name="Chord 40">
                <a:extLst>
                  <a:ext uri="{FF2B5EF4-FFF2-40B4-BE49-F238E27FC236}">
                    <a16:creationId xmlns:a16="http://schemas.microsoft.com/office/drawing/2014/main" id="{093DDA31-8894-4C23-8E6A-2E51D516BF5C}"/>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44" name="Arrow: Right 43">
            <a:extLst>
              <a:ext uri="{FF2B5EF4-FFF2-40B4-BE49-F238E27FC236}">
                <a16:creationId xmlns:a16="http://schemas.microsoft.com/office/drawing/2014/main" id="{DA33B6EC-0569-53B1-1B46-B199D6C6639E}"/>
              </a:ext>
            </a:extLst>
          </p:cNvPr>
          <p:cNvSpPr/>
          <p:nvPr/>
        </p:nvSpPr>
        <p:spPr>
          <a:xfrm>
            <a:off x="6431797" y="2763179"/>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45" name="Group 44">
            <a:extLst>
              <a:ext uri="{FF2B5EF4-FFF2-40B4-BE49-F238E27FC236}">
                <a16:creationId xmlns:a16="http://schemas.microsoft.com/office/drawing/2014/main" id="{B9F47708-3D69-A821-5AFF-D07D98872192}"/>
              </a:ext>
            </a:extLst>
          </p:cNvPr>
          <p:cNvGrpSpPr/>
          <p:nvPr/>
        </p:nvGrpSpPr>
        <p:grpSpPr>
          <a:xfrm>
            <a:off x="2731856" y="3744432"/>
            <a:ext cx="1303715" cy="1540900"/>
            <a:chOff x="2772202" y="2521693"/>
            <a:chExt cx="716775" cy="878305"/>
          </a:xfrm>
        </p:grpSpPr>
        <p:sp>
          <p:nvSpPr>
            <p:cNvPr id="46" name="Chord 45">
              <a:extLst>
                <a:ext uri="{FF2B5EF4-FFF2-40B4-BE49-F238E27FC236}">
                  <a16:creationId xmlns:a16="http://schemas.microsoft.com/office/drawing/2014/main" id="{AEB9C2D9-F4D0-4A59-74BE-818102714FF6}"/>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47" name="Group 46">
              <a:extLst>
                <a:ext uri="{FF2B5EF4-FFF2-40B4-BE49-F238E27FC236}">
                  <a16:creationId xmlns:a16="http://schemas.microsoft.com/office/drawing/2014/main" id="{0E07520F-1970-26AA-863D-66B9CBEE3BE3}"/>
                </a:ext>
              </a:extLst>
            </p:cNvPr>
            <p:cNvGrpSpPr/>
            <p:nvPr/>
          </p:nvGrpSpPr>
          <p:grpSpPr>
            <a:xfrm>
              <a:off x="2887579" y="2719137"/>
              <a:ext cx="144379" cy="180474"/>
              <a:chOff x="2887579" y="2719137"/>
              <a:chExt cx="144379" cy="180474"/>
            </a:xfrm>
          </p:grpSpPr>
          <p:sp>
            <p:nvSpPr>
              <p:cNvPr id="51" name="Oval 50">
                <a:extLst>
                  <a:ext uri="{FF2B5EF4-FFF2-40B4-BE49-F238E27FC236}">
                    <a16:creationId xmlns:a16="http://schemas.microsoft.com/office/drawing/2014/main" id="{C0C2A0C2-C236-D1B4-E25E-A94CA46A7DB4}"/>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 name="Oval 51">
                <a:extLst>
                  <a:ext uri="{FF2B5EF4-FFF2-40B4-BE49-F238E27FC236}">
                    <a16:creationId xmlns:a16="http://schemas.microsoft.com/office/drawing/2014/main" id="{3E9727E2-DF46-B57D-307C-724B101443AF}"/>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8" name="Group 47">
              <a:extLst>
                <a:ext uri="{FF2B5EF4-FFF2-40B4-BE49-F238E27FC236}">
                  <a16:creationId xmlns:a16="http://schemas.microsoft.com/office/drawing/2014/main" id="{3E2440B2-877D-42AB-F538-3AE9F0405A27}"/>
                </a:ext>
              </a:extLst>
            </p:cNvPr>
            <p:cNvGrpSpPr/>
            <p:nvPr/>
          </p:nvGrpSpPr>
          <p:grpSpPr>
            <a:xfrm rot="644630">
              <a:off x="3118515" y="2791325"/>
              <a:ext cx="370462" cy="255610"/>
              <a:chOff x="1628819" y="4107051"/>
              <a:chExt cx="478950" cy="379603"/>
            </a:xfrm>
          </p:grpSpPr>
          <p:sp>
            <p:nvSpPr>
              <p:cNvPr id="49" name="Right Triangle 48">
                <a:extLst>
                  <a:ext uri="{FF2B5EF4-FFF2-40B4-BE49-F238E27FC236}">
                    <a16:creationId xmlns:a16="http://schemas.microsoft.com/office/drawing/2014/main" id="{65C33F9E-EA18-2C5C-8087-46E0EC4F14C0}"/>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0" name="Chord 49">
                <a:extLst>
                  <a:ext uri="{FF2B5EF4-FFF2-40B4-BE49-F238E27FC236}">
                    <a16:creationId xmlns:a16="http://schemas.microsoft.com/office/drawing/2014/main" id="{297D0164-3743-A950-BA8E-54995119D3DB}"/>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53" name="Group 52">
            <a:extLst>
              <a:ext uri="{FF2B5EF4-FFF2-40B4-BE49-F238E27FC236}">
                <a16:creationId xmlns:a16="http://schemas.microsoft.com/office/drawing/2014/main" id="{7526DE2B-806D-D812-E5E2-AE83201CC612}"/>
              </a:ext>
            </a:extLst>
          </p:cNvPr>
          <p:cNvGrpSpPr/>
          <p:nvPr/>
        </p:nvGrpSpPr>
        <p:grpSpPr>
          <a:xfrm>
            <a:off x="4670051" y="3620067"/>
            <a:ext cx="1241699" cy="1540901"/>
            <a:chOff x="3717758" y="2418347"/>
            <a:chExt cx="714030" cy="1010653"/>
          </a:xfrm>
        </p:grpSpPr>
        <p:grpSp>
          <p:nvGrpSpPr>
            <p:cNvPr id="54" name="Group 53">
              <a:extLst>
                <a:ext uri="{FF2B5EF4-FFF2-40B4-BE49-F238E27FC236}">
                  <a16:creationId xmlns:a16="http://schemas.microsoft.com/office/drawing/2014/main" id="{91F345F3-7F1B-BF29-1F60-E02EF2A0F2D6}"/>
                </a:ext>
              </a:extLst>
            </p:cNvPr>
            <p:cNvGrpSpPr/>
            <p:nvPr/>
          </p:nvGrpSpPr>
          <p:grpSpPr>
            <a:xfrm>
              <a:off x="3717758" y="2418347"/>
              <a:ext cx="533541" cy="1010653"/>
              <a:chOff x="3717758" y="2418347"/>
              <a:chExt cx="533541" cy="1010653"/>
            </a:xfrm>
          </p:grpSpPr>
          <p:sp>
            <p:nvSpPr>
              <p:cNvPr id="61" name="Chord 60">
                <a:extLst>
                  <a:ext uri="{FF2B5EF4-FFF2-40B4-BE49-F238E27FC236}">
                    <a16:creationId xmlns:a16="http://schemas.microsoft.com/office/drawing/2014/main" id="{24189434-058B-440F-E40E-8CA149627D1D}"/>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 name="Free-form: Shape 61">
                <a:extLst>
                  <a:ext uri="{FF2B5EF4-FFF2-40B4-BE49-F238E27FC236}">
                    <a16:creationId xmlns:a16="http://schemas.microsoft.com/office/drawing/2014/main" id="{637A3694-B6EF-0110-0D2C-7C1A3E2D241E}"/>
                  </a:ext>
                </a:extLst>
              </p:cNvPr>
              <p:cNvSpPr/>
              <p:nvPr/>
            </p:nvSpPr>
            <p:spPr>
              <a:xfrm>
                <a:off x="3717758"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3" name="Free-form: Shape 62">
                <a:extLst>
                  <a:ext uri="{FF2B5EF4-FFF2-40B4-BE49-F238E27FC236}">
                    <a16:creationId xmlns:a16="http://schemas.microsoft.com/office/drawing/2014/main" id="{380ED18E-E151-19DE-495F-0598BE577369}"/>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55" name="Group 54">
              <a:extLst>
                <a:ext uri="{FF2B5EF4-FFF2-40B4-BE49-F238E27FC236}">
                  <a16:creationId xmlns:a16="http://schemas.microsoft.com/office/drawing/2014/main" id="{07F1F60A-AFF3-35C8-0094-D1D0F54ABDFB}"/>
                </a:ext>
              </a:extLst>
            </p:cNvPr>
            <p:cNvGrpSpPr/>
            <p:nvPr/>
          </p:nvGrpSpPr>
          <p:grpSpPr>
            <a:xfrm>
              <a:off x="3830390" y="2747553"/>
              <a:ext cx="144379" cy="180474"/>
              <a:chOff x="2887579" y="2719137"/>
              <a:chExt cx="144379" cy="180474"/>
            </a:xfrm>
          </p:grpSpPr>
          <p:sp>
            <p:nvSpPr>
              <p:cNvPr id="59" name="Oval 58">
                <a:extLst>
                  <a:ext uri="{FF2B5EF4-FFF2-40B4-BE49-F238E27FC236}">
                    <a16:creationId xmlns:a16="http://schemas.microsoft.com/office/drawing/2014/main" id="{B061B78C-28D0-E490-FFD1-9761E3CF21EB}"/>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 name="Oval 59">
                <a:extLst>
                  <a:ext uri="{FF2B5EF4-FFF2-40B4-BE49-F238E27FC236}">
                    <a16:creationId xmlns:a16="http://schemas.microsoft.com/office/drawing/2014/main" id="{458CC692-4BFF-79B8-F7A5-0A12691088A7}"/>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6" name="Group 55">
              <a:extLst>
                <a:ext uri="{FF2B5EF4-FFF2-40B4-BE49-F238E27FC236}">
                  <a16:creationId xmlns:a16="http://schemas.microsoft.com/office/drawing/2014/main" id="{6D796274-4A76-02B8-7F74-29F6601DEF7A}"/>
                </a:ext>
              </a:extLst>
            </p:cNvPr>
            <p:cNvGrpSpPr/>
            <p:nvPr/>
          </p:nvGrpSpPr>
          <p:grpSpPr>
            <a:xfrm rot="644630">
              <a:off x="4061326" y="2819741"/>
              <a:ext cx="370462" cy="255610"/>
              <a:chOff x="1628819" y="4107051"/>
              <a:chExt cx="478950" cy="379603"/>
            </a:xfrm>
          </p:grpSpPr>
          <p:sp>
            <p:nvSpPr>
              <p:cNvPr id="57" name="Right Triangle 56">
                <a:extLst>
                  <a:ext uri="{FF2B5EF4-FFF2-40B4-BE49-F238E27FC236}">
                    <a16:creationId xmlns:a16="http://schemas.microsoft.com/office/drawing/2014/main" id="{FE7F65B5-08BD-730D-E0A5-9CDA4049ADC8}"/>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8" name="Chord 57">
                <a:extLst>
                  <a:ext uri="{FF2B5EF4-FFF2-40B4-BE49-F238E27FC236}">
                    <a16:creationId xmlns:a16="http://schemas.microsoft.com/office/drawing/2014/main" id="{DFBEF254-A038-9E79-D5EC-9D8ED64787AB}"/>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64" name="TextBox 63">
            <a:extLst>
              <a:ext uri="{FF2B5EF4-FFF2-40B4-BE49-F238E27FC236}">
                <a16:creationId xmlns:a16="http://schemas.microsoft.com/office/drawing/2014/main" id="{AFCAC3C0-2AEB-1210-8AEF-E2CD81BFBDC6}"/>
              </a:ext>
            </a:extLst>
          </p:cNvPr>
          <p:cNvSpPr txBox="1"/>
          <p:nvPr/>
        </p:nvSpPr>
        <p:spPr>
          <a:xfrm>
            <a:off x="3943370" y="3812629"/>
            <a:ext cx="744707" cy="1015663"/>
          </a:xfrm>
          <a:prstGeom prst="rect">
            <a:avLst/>
          </a:prstGeom>
          <a:noFill/>
        </p:spPr>
        <p:txBody>
          <a:bodyPr wrap="square" rtlCol="0">
            <a:spAutoFit/>
          </a:bodyPr>
          <a:lstStyle/>
          <a:p>
            <a:r>
              <a:rPr lang="en-AU" sz="6000"/>
              <a:t>+</a:t>
            </a:r>
          </a:p>
        </p:txBody>
      </p:sp>
      <p:grpSp>
        <p:nvGrpSpPr>
          <p:cNvPr id="65" name="Group 64">
            <a:extLst>
              <a:ext uri="{FF2B5EF4-FFF2-40B4-BE49-F238E27FC236}">
                <a16:creationId xmlns:a16="http://schemas.microsoft.com/office/drawing/2014/main" id="{15CFAE59-F366-3120-67E8-85DECEE6A005}"/>
              </a:ext>
            </a:extLst>
          </p:cNvPr>
          <p:cNvGrpSpPr/>
          <p:nvPr/>
        </p:nvGrpSpPr>
        <p:grpSpPr>
          <a:xfrm>
            <a:off x="8636599" y="3614527"/>
            <a:ext cx="1303715" cy="1540900"/>
            <a:chOff x="2772202" y="2521693"/>
            <a:chExt cx="716775" cy="878305"/>
          </a:xfrm>
        </p:grpSpPr>
        <p:sp>
          <p:nvSpPr>
            <p:cNvPr id="66" name="Chord 65">
              <a:extLst>
                <a:ext uri="{FF2B5EF4-FFF2-40B4-BE49-F238E27FC236}">
                  <a16:creationId xmlns:a16="http://schemas.microsoft.com/office/drawing/2014/main" id="{063350BA-B301-1BBE-46DA-7C2E32020528}"/>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67" name="Group 66">
              <a:extLst>
                <a:ext uri="{FF2B5EF4-FFF2-40B4-BE49-F238E27FC236}">
                  <a16:creationId xmlns:a16="http://schemas.microsoft.com/office/drawing/2014/main" id="{AF6FD0F6-1048-7C83-6D12-BA28A4093B4F}"/>
                </a:ext>
              </a:extLst>
            </p:cNvPr>
            <p:cNvGrpSpPr/>
            <p:nvPr/>
          </p:nvGrpSpPr>
          <p:grpSpPr>
            <a:xfrm>
              <a:off x="2887579" y="2719137"/>
              <a:ext cx="144379" cy="180474"/>
              <a:chOff x="2887579" y="2719137"/>
              <a:chExt cx="144379" cy="180474"/>
            </a:xfrm>
          </p:grpSpPr>
          <p:sp>
            <p:nvSpPr>
              <p:cNvPr id="71" name="Oval 70">
                <a:extLst>
                  <a:ext uri="{FF2B5EF4-FFF2-40B4-BE49-F238E27FC236}">
                    <a16:creationId xmlns:a16="http://schemas.microsoft.com/office/drawing/2014/main" id="{422620E0-227D-6AC1-4771-14C371CFC98C}"/>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2" name="Oval 71">
                <a:extLst>
                  <a:ext uri="{FF2B5EF4-FFF2-40B4-BE49-F238E27FC236}">
                    <a16:creationId xmlns:a16="http://schemas.microsoft.com/office/drawing/2014/main" id="{69E90ECA-ED08-AB01-F18C-25AB00D3A91D}"/>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68" name="Group 67">
              <a:extLst>
                <a:ext uri="{FF2B5EF4-FFF2-40B4-BE49-F238E27FC236}">
                  <a16:creationId xmlns:a16="http://schemas.microsoft.com/office/drawing/2014/main" id="{F9FE211C-59AC-80FA-7D68-C2FCBCBEFE43}"/>
                </a:ext>
              </a:extLst>
            </p:cNvPr>
            <p:cNvGrpSpPr/>
            <p:nvPr/>
          </p:nvGrpSpPr>
          <p:grpSpPr>
            <a:xfrm rot="644630">
              <a:off x="3118515" y="2791325"/>
              <a:ext cx="370462" cy="255610"/>
              <a:chOff x="1628819" y="4107051"/>
              <a:chExt cx="478950" cy="379603"/>
            </a:xfrm>
          </p:grpSpPr>
          <p:sp>
            <p:nvSpPr>
              <p:cNvPr id="69" name="Right Triangle 68">
                <a:extLst>
                  <a:ext uri="{FF2B5EF4-FFF2-40B4-BE49-F238E27FC236}">
                    <a16:creationId xmlns:a16="http://schemas.microsoft.com/office/drawing/2014/main" id="{6DC1230F-4B1F-32D7-1D11-51B2A83C4D8B}"/>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0" name="Chord 69">
                <a:extLst>
                  <a:ext uri="{FF2B5EF4-FFF2-40B4-BE49-F238E27FC236}">
                    <a16:creationId xmlns:a16="http://schemas.microsoft.com/office/drawing/2014/main" id="{C17E886B-5478-458B-EB1D-EB0DEEE9B47A}"/>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73" name="Arrow: Right 72">
            <a:extLst>
              <a:ext uri="{FF2B5EF4-FFF2-40B4-BE49-F238E27FC236}">
                <a16:creationId xmlns:a16="http://schemas.microsoft.com/office/drawing/2014/main" id="{FFA91C04-8AB6-03CF-35BE-6017E595C9D1}"/>
              </a:ext>
            </a:extLst>
          </p:cNvPr>
          <p:cNvSpPr/>
          <p:nvPr/>
        </p:nvSpPr>
        <p:spPr>
          <a:xfrm>
            <a:off x="6467691" y="4232056"/>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82" name="Group 81">
            <a:extLst>
              <a:ext uri="{FF2B5EF4-FFF2-40B4-BE49-F238E27FC236}">
                <a16:creationId xmlns:a16="http://schemas.microsoft.com/office/drawing/2014/main" id="{490D0628-5A84-3C15-E9E3-5C80BE1790C0}"/>
              </a:ext>
            </a:extLst>
          </p:cNvPr>
          <p:cNvGrpSpPr/>
          <p:nvPr/>
        </p:nvGrpSpPr>
        <p:grpSpPr>
          <a:xfrm>
            <a:off x="4634157" y="5104237"/>
            <a:ext cx="1241701" cy="1540901"/>
            <a:chOff x="3717757" y="2418347"/>
            <a:chExt cx="714031" cy="1010653"/>
          </a:xfrm>
        </p:grpSpPr>
        <p:grpSp>
          <p:nvGrpSpPr>
            <p:cNvPr id="83" name="Group 82">
              <a:extLst>
                <a:ext uri="{FF2B5EF4-FFF2-40B4-BE49-F238E27FC236}">
                  <a16:creationId xmlns:a16="http://schemas.microsoft.com/office/drawing/2014/main" id="{F3D80D48-58E6-B2D1-D55F-BD318ADB2369}"/>
                </a:ext>
              </a:extLst>
            </p:cNvPr>
            <p:cNvGrpSpPr/>
            <p:nvPr/>
          </p:nvGrpSpPr>
          <p:grpSpPr>
            <a:xfrm>
              <a:off x="3717757" y="2418347"/>
              <a:ext cx="533542" cy="1010653"/>
              <a:chOff x="3717757" y="2418347"/>
              <a:chExt cx="533542" cy="1010653"/>
            </a:xfrm>
          </p:grpSpPr>
          <p:sp>
            <p:nvSpPr>
              <p:cNvPr id="90" name="Chord 89">
                <a:extLst>
                  <a:ext uri="{FF2B5EF4-FFF2-40B4-BE49-F238E27FC236}">
                    <a16:creationId xmlns:a16="http://schemas.microsoft.com/office/drawing/2014/main" id="{0E31F1DC-856E-C91C-BE1A-4C8350F8CCD9}"/>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91" name="Free-form: Shape 90">
                <a:extLst>
                  <a:ext uri="{FF2B5EF4-FFF2-40B4-BE49-F238E27FC236}">
                    <a16:creationId xmlns:a16="http://schemas.microsoft.com/office/drawing/2014/main" id="{F501051D-EEE1-0D29-22E9-604B0D64FC79}"/>
                  </a:ext>
                </a:extLst>
              </p:cNvPr>
              <p:cNvSpPr/>
              <p:nvPr/>
            </p:nvSpPr>
            <p:spPr>
              <a:xfrm>
                <a:off x="3717757"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2" name="Free-form: Shape 91">
                <a:extLst>
                  <a:ext uri="{FF2B5EF4-FFF2-40B4-BE49-F238E27FC236}">
                    <a16:creationId xmlns:a16="http://schemas.microsoft.com/office/drawing/2014/main" id="{AC17C636-B01A-E508-5556-E9192AC90C07}"/>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84" name="Group 83">
              <a:extLst>
                <a:ext uri="{FF2B5EF4-FFF2-40B4-BE49-F238E27FC236}">
                  <a16:creationId xmlns:a16="http://schemas.microsoft.com/office/drawing/2014/main" id="{6BD39004-626B-4B08-D4AF-0F41C2202EE0}"/>
                </a:ext>
              </a:extLst>
            </p:cNvPr>
            <p:cNvGrpSpPr/>
            <p:nvPr/>
          </p:nvGrpSpPr>
          <p:grpSpPr>
            <a:xfrm>
              <a:off x="3830390" y="2747553"/>
              <a:ext cx="144379" cy="180474"/>
              <a:chOff x="2887579" y="2719137"/>
              <a:chExt cx="144379" cy="180474"/>
            </a:xfrm>
          </p:grpSpPr>
          <p:sp>
            <p:nvSpPr>
              <p:cNvPr id="88" name="Oval 87">
                <a:extLst>
                  <a:ext uri="{FF2B5EF4-FFF2-40B4-BE49-F238E27FC236}">
                    <a16:creationId xmlns:a16="http://schemas.microsoft.com/office/drawing/2014/main" id="{A5F23FB4-30D8-5857-EF8D-66FB4F15CCBE}"/>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9" name="Oval 88">
                <a:extLst>
                  <a:ext uri="{FF2B5EF4-FFF2-40B4-BE49-F238E27FC236}">
                    <a16:creationId xmlns:a16="http://schemas.microsoft.com/office/drawing/2014/main" id="{C4E3CFB0-F79F-334B-33EC-3175E41FE34C}"/>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85" name="Group 84">
              <a:extLst>
                <a:ext uri="{FF2B5EF4-FFF2-40B4-BE49-F238E27FC236}">
                  <a16:creationId xmlns:a16="http://schemas.microsoft.com/office/drawing/2014/main" id="{1EA86DE6-7773-4B82-81B6-912621BB6EA6}"/>
                </a:ext>
              </a:extLst>
            </p:cNvPr>
            <p:cNvGrpSpPr/>
            <p:nvPr/>
          </p:nvGrpSpPr>
          <p:grpSpPr>
            <a:xfrm rot="644630">
              <a:off x="4061326" y="2819741"/>
              <a:ext cx="370462" cy="255610"/>
              <a:chOff x="1628819" y="4107051"/>
              <a:chExt cx="478950" cy="379603"/>
            </a:xfrm>
          </p:grpSpPr>
          <p:sp>
            <p:nvSpPr>
              <p:cNvPr id="86" name="Right Triangle 85">
                <a:extLst>
                  <a:ext uri="{FF2B5EF4-FFF2-40B4-BE49-F238E27FC236}">
                    <a16:creationId xmlns:a16="http://schemas.microsoft.com/office/drawing/2014/main" id="{D277D90C-9479-DE08-915F-DF3D64B18586}"/>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7" name="Chord 86">
                <a:extLst>
                  <a:ext uri="{FF2B5EF4-FFF2-40B4-BE49-F238E27FC236}">
                    <a16:creationId xmlns:a16="http://schemas.microsoft.com/office/drawing/2014/main" id="{BCB96879-6721-9321-B1A2-203519338F05}"/>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93" name="TextBox 92">
            <a:extLst>
              <a:ext uri="{FF2B5EF4-FFF2-40B4-BE49-F238E27FC236}">
                <a16:creationId xmlns:a16="http://schemas.microsoft.com/office/drawing/2014/main" id="{BF37C6C5-04B6-833B-A268-7B265DFC4A68}"/>
              </a:ext>
            </a:extLst>
          </p:cNvPr>
          <p:cNvSpPr txBox="1"/>
          <p:nvPr/>
        </p:nvSpPr>
        <p:spPr>
          <a:xfrm>
            <a:off x="3907476" y="5296799"/>
            <a:ext cx="744707" cy="1015663"/>
          </a:xfrm>
          <a:prstGeom prst="rect">
            <a:avLst/>
          </a:prstGeom>
          <a:noFill/>
        </p:spPr>
        <p:txBody>
          <a:bodyPr wrap="square" rtlCol="0">
            <a:spAutoFit/>
          </a:bodyPr>
          <a:lstStyle/>
          <a:p>
            <a:r>
              <a:rPr lang="en-AU" sz="6000"/>
              <a:t>+</a:t>
            </a:r>
          </a:p>
        </p:txBody>
      </p:sp>
      <p:sp>
        <p:nvSpPr>
          <p:cNvPr id="102" name="Arrow: Right 101">
            <a:extLst>
              <a:ext uri="{FF2B5EF4-FFF2-40B4-BE49-F238E27FC236}">
                <a16:creationId xmlns:a16="http://schemas.microsoft.com/office/drawing/2014/main" id="{2C721294-4843-FB8B-4365-2295F482664C}"/>
              </a:ext>
            </a:extLst>
          </p:cNvPr>
          <p:cNvSpPr/>
          <p:nvPr/>
        </p:nvSpPr>
        <p:spPr>
          <a:xfrm>
            <a:off x="6431797" y="5716226"/>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103" name="Group 102">
            <a:extLst>
              <a:ext uri="{FF2B5EF4-FFF2-40B4-BE49-F238E27FC236}">
                <a16:creationId xmlns:a16="http://schemas.microsoft.com/office/drawing/2014/main" id="{BE519BB5-86D5-E479-16F4-9E35A2DDA995}"/>
              </a:ext>
            </a:extLst>
          </p:cNvPr>
          <p:cNvGrpSpPr/>
          <p:nvPr/>
        </p:nvGrpSpPr>
        <p:grpSpPr>
          <a:xfrm>
            <a:off x="4604212" y="2238692"/>
            <a:ext cx="1303715" cy="1540900"/>
            <a:chOff x="2772202" y="2521693"/>
            <a:chExt cx="716775" cy="878305"/>
          </a:xfrm>
        </p:grpSpPr>
        <p:sp>
          <p:nvSpPr>
            <p:cNvPr id="104" name="Chord 103">
              <a:extLst>
                <a:ext uri="{FF2B5EF4-FFF2-40B4-BE49-F238E27FC236}">
                  <a16:creationId xmlns:a16="http://schemas.microsoft.com/office/drawing/2014/main" id="{3F233FC1-C0AE-BC60-8FBB-15747DA6ED40}"/>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105" name="Group 104">
              <a:extLst>
                <a:ext uri="{FF2B5EF4-FFF2-40B4-BE49-F238E27FC236}">
                  <a16:creationId xmlns:a16="http://schemas.microsoft.com/office/drawing/2014/main" id="{8080B4C4-89A0-57DB-3530-35F0A89AE8F4}"/>
                </a:ext>
              </a:extLst>
            </p:cNvPr>
            <p:cNvGrpSpPr/>
            <p:nvPr/>
          </p:nvGrpSpPr>
          <p:grpSpPr>
            <a:xfrm>
              <a:off x="2887579" y="2719137"/>
              <a:ext cx="144379" cy="180474"/>
              <a:chOff x="2887579" y="2719137"/>
              <a:chExt cx="144379" cy="180474"/>
            </a:xfrm>
          </p:grpSpPr>
          <p:sp>
            <p:nvSpPr>
              <p:cNvPr id="109" name="Oval 108">
                <a:extLst>
                  <a:ext uri="{FF2B5EF4-FFF2-40B4-BE49-F238E27FC236}">
                    <a16:creationId xmlns:a16="http://schemas.microsoft.com/office/drawing/2014/main" id="{21671FE9-8132-AD70-E912-51D8BA6349FC}"/>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10" name="Oval 109">
                <a:extLst>
                  <a:ext uri="{FF2B5EF4-FFF2-40B4-BE49-F238E27FC236}">
                    <a16:creationId xmlns:a16="http://schemas.microsoft.com/office/drawing/2014/main" id="{C87BC881-6A93-E018-E20D-9484C4E34713}"/>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06" name="Group 105">
              <a:extLst>
                <a:ext uri="{FF2B5EF4-FFF2-40B4-BE49-F238E27FC236}">
                  <a16:creationId xmlns:a16="http://schemas.microsoft.com/office/drawing/2014/main" id="{BCD6C007-75A0-EE24-01B5-C1354EB75365}"/>
                </a:ext>
              </a:extLst>
            </p:cNvPr>
            <p:cNvGrpSpPr/>
            <p:nvPr/>
          </p:nvGrpSpPr>
          <p:grpSpPr>
            <a:xfrm rot="644630">
              <a:off x="3118515" y="2791325"/>
              <a:ext cx="370462" cy="255610"/>
              <a:chOff x="1628819" y="4107051"/>
              <a:chExt cx="478950" cy="379603"/>
            </a:xfrm>
          </p:grpSpPr>
          <p:sp>
            <p:nvSpPr>
              <p:cNvPr id="107" name="Right Triangle 106">
                <a:extLst>
                  <a:ext uri="{FF2B5EF4-FFF2-40B4-BE49-F238E27FC236}">
                    <a16:creationId xmlns:a16="http://schemas.microsoft.com/office/drawing/2014/main" id="{E3C4FD2D-CB73-54C3-59F0-3E5F6863DD3F}"/>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08" name="Chord 107">
                <a:extLst>
                  <a:ext uri="{FF2B5EF4-FFF2-40B4-BE49-F238E27FC236}">
                    <a16:creationId xmlns:a16="http://schemas.microsoft.com/office/drawing/2014/main" id="{DBE0FA44-DEC1-2741-6018-305ABCA74075}"/>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111" name="Group 110">
            <a:extLst>
              <a:ext uri="{FF2B5EF4-FFF2-40B4-BE49-F238E27FC236}">
                <a16:creationId xmlns:a16="http://schemas.microsoft.com/office/drawing/2014/main" id="{D57A7033-6188-F7B5-149E-884CB96F43D1}"/>
              </a:ext>
            </a:extLst>
          </p:cNvPr>
          <p:cNvGrpSpPr/>
          <p:nvPr/>
        </p:nvGrpSpPr>
        <p:grpSpPr>
          <a:xfrm>
            <a:off x="2833454" y="5148196"/>
            <a:ext cx="1241699" cy="1540901"/>
            <a:chOff x="3717758" y="2418347"/>
            <a:chExt cx="714030" cy="1010653"/>
          </a:xfrm>
        </p:grpSpPr>
        <p:grpSp>
          <p:nvGrpSpPr>
            <p:cNvPr id="112" name="Group 111">
              <a:extLst>
                <a:ext uri="{FF2B5EF4-FFF2-40B4-BE49-F238E27FC236}">
                  <a16:creationId xmlns:a16="http://schemas.microsoft.com/office/drawing/2014/main" id="{08D0CA70-F824-BB90-B03B-A20B427A96A3}"/>
                </a:ext>
              </a:extLst>
            </p:cNvPr>
            <p:cNvGrpSpPr/>
            <p:nvPr/>
          </p:nvGrpSpPr>
          <p:grpSpPr>
            <a:xfrm>
              <a:off x="3717758" y="2418347"/>
              <a:ext cx="533541" cy="1010653"/>
              <a:chOff x="3717758" y="2418347"/>
              <a:chExt cx="533541" cy="1010653"/>
            </a:xfrm>
          </p:grpSpPr>
          <p:sp>
            <p:nvSpPr>
              <p:cNvPr id="119" name="Chord 118">
                <a:extLst>
                  <a:ext uri="{FF2B5EF4-FFF2-40B4-BE49-F238E27FC236}">
                    <a16:creationId xmlns:a16="http://schemas.microsoft.com/office/drawing/2014/main" id="{AF11CE81-F3DD-2968-EEB6-7463C520B865}"/>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0" name="Free-form: Shape 119">
                <a:extLst>
                  <a:ext uri="{FF2B5EF4-FFF2-40B4-BE49-F238E27FC236}">
                    <a16:creationId xmlns:a16="http://schemas.microsoft.com/office/drawing/2014/main" id="{4CF5905A-EF53-50E2-8029-6261BBE3E607}"/>
                  </a:ext>
                </a:extLst>
              </p:cNvPr>
              <p:cNvSpPr/>
              <p:nvPr/>
            </p:nvSpPr>
            <p:spPr>
              <a:xfrm>
                <a:off x="3717758"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1" name="Free-form: Shape 120">
                <a:extLst>
                  <a:ext uri="{FF2B5EF4-FFF2-40B4-BE49-F238E27FC236}">
                    <a16:creationId xmlns:a16="http://schemas.microsoft.com/office/drawing/2014/main" id="{40E8E70C-D198-DFB6-B38A-867EE6B3CEBA}"/>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13" name="Group 112">
              <a:extLst>
                <a:ext uri="{FF2B5EF4-FFF2-40B4-BE49-F238E27FC236}">
                  <a16:creationId xmlns:a16="http://schemas.microsoft.com/office/drawing/2014/main" id="{2B4ADB42-88E0-50C4-48B3-91376EC04DAE}"/>
                </a:ext>
              </a:extLst>
            </p:cNvPr>
            <p:cNvGrpSpPr/>
            <p:nvPr/>
          </p:nvGrpSpPr>
          <p:grpSpPr>
            <a:xfrm>
              <a:off x="3830390" y="2747553"/>
              <a:ext cx="144379" cy="180474"/>
              <a:chOff x="2887579" y="2719137"/>
              <a:chExt cx="144379" cy="180474"/>
            </a:xfrm>
          </p:grpSpPr>
          <p:sp>
            <p:nvSpPr>
              <p:cNvPr id="117" name="Oval 116">
                <a:extLst>
                  <a:ext uri="{FF2B5EF4-FFF2-40B4-BE49-F238E27FC236}">
                    <a16:creationId xmlns:a16="http://schemas.microsoft.com/office/drawing/2014/main" id="{5E636C5B-71A3-496D-21C5-84C358F6E91E}"/>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18" name="Oval 117">
                <a:extLst>
                  <a:ext uri="{FF2B5EF4-FFF2-40B4-BE49-F238E27FC236}">
                    <a16:creationId xmlns:a16="http://schemas.microsoft.com/office/drawing/2014/main" id="{4E658D5F-997D-138B-E549-540FA93E2F95}"/>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14" name="Group 113">
              <a:extLst>
                <a:ext uri="{FF2B5EF4-FFF2-40B4-BE49-F238E27FC236}">
                  <a16:creationId xmlns:a16="http://schemas.microsoft.com/office/drawing/2014/main" id="{941AF092-98DA-A8CE-3EC4-DFD5DA11F8F1}"/>
                </a:ext>
              </a:extLst>
            </p:cNvPr>
            <p:cNvGrpSpPr/>
            <p:nvPr/>
          </p:nvGrpSpPr>
          <p:grpSpPr>
            <a:xfrm rot="644630">
              <a:off x="4061326" y="2819741"/>
              <a:ext cx="370462" cy="255610"/>
              <a:chOff x="1628819" y="4107051"/>
              <a:chExt cx="478950" cy="379603"/>
            </a:xfrm>
          </p:grpSpPr>
          <p:sp>
            <p:nvSpPr>
              <p:cNvPr id="115" name="Right Triangle 114">
                <a:extLst>
                  <a:ext uri="{FF2B5EF4-FFF2-40B4-BE49-F238E27FC236}">
                    <a16:creationId xmlns:a16="http://schemas.microsoft.com/office/drawing/2014/main" id="{5D024245-0D18-F53D-1AAD-C02ACAE4CD02}"/>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16" name="Chord 115">
                <a:extLst>
                  <a:ext uri="{FF2B5EF4-FFF2-40B4-BE49-F238E27FC236}">
                    <a16:creationId xmlns:a16="http://schemas.microsoft.com/office/drawing/2014/main" id="{766C4804-C8E5-66CE-8A03-DB9D702234BB}"/>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122" name="Group 121">
            <a:extLst>
              <a:ext uri="{FF2B5EF4-FFF2-40B4-BE49-F238E27FC236}">
                <a16:creationId xmlns:a16="http://schemas.microsoft.com/office/drawing/2014/main" id="{47EB4C3D-41A3-8E0B-1AF2-CCE64186EC0A}"/>
              </a:ext>
            </a:extLst>
          </p:cNvPr>
          <p:cNvGrpSpPr/>
          <p:nvPr/>
        </p:nvGrpSpPr>
        <p:grpSpPr>
          <a:xfrm>
            <a:off x="8745084" y="5024587"/>
            <a:ext cx="1241699" cy="1540901"/>
            <a:chOff x="3717758" y="2418347"/>
            <a:chExt cx="714030" cy="1010653"/>
          </a:xfrm>
        </p:grpSpPr>
        <p:grpSp>
          <p:nvGrpSpPr>
            <p:cNvPr id="123" name="Group 122">
              <a:extLst>
                <a:ext uri="{FF2B5EF4-FFF2-40B4-BE49-F238E27FC236}">
                  <a16:creationId xmlns:a16="http://schemas.microsoft.com/office/drawing/2014/main" id="{B86163AC-C305-087D-BA2D-ECD574A6920E}"/>
                </a:ext>
              </a:extLst>
            </p:cNvPr>
            <p:cNvGrpSpPr/>
            <p:nvPr/>
          </p:nvGrpSpPr>
          <p:grpSpPr>
            <a:xfrm>
              <a:off x="3717758" y="2418347"/>
              <a:ext cx="533541" cy="1010653"/>
              <a:chOff x="3717758" y="2418347"/>
              <a:chExt cx="533541" cy="1010653"/>
            </a:xfrm>
          </p:grpSpPr>
          <p:sp>
            <p:nvSpPr>
              <p:cNvPr id="130" name="Chord 129">
                <a:extLst>
                  <a:ext uri="{FF2B5EF4-FFF2-40B4-BE49-F238E27FC236}">
                    <a16:creationId xmlns:a16="http://schemas.microsoft.com/office/drawing/2014/main" id="{844C402E-8C41-D47E-E404-23B2924A8848}"/>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31" name="Free-form: Shape 130">
                <a:extLst>
                  <a:ext uri="{FF2B5EF4-FFF2-40B4-BE49-F238E27FC236}">
                    <a16:creationId xmlns:a16="http://schemas.microsoft.com/office/drawing/2014/main" id="{203B3727-E53C-A5AC-0054-776C4FC02E01}"/>
                  </a:ext>
                </a:extLst>
              </p:cNvPr>
              <p:cNvSpPr/>
              <p:nvPr/>
            </p:nvSpPr>
            <p:spPr>
              <a:xfrm>
                <a:off x="3717758"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2" name="Free-form: Shape 131">
                <a:extLst>
                  <a:ext uri="{FF2B5EF4-FFF2-40B4-BE49-F238E27FC236}">
                    <a16:creationId xmlns:a16="http://schemas.microsoft.com/office/drawing/2014/main" id="{509FB409-4735-D920-04AE-796FAB91ECF9}"/>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24" name="Group 123">
              <a:extLst>
                <a:ext uri="{FF2B5EF4-FFF2-40B4-BE49-F238E27FC236}">
                  <a16:creationId xmlns:a16="http://schemas.microsoft.com/office/drawing/2014/main" id="{F1D4C640-5448-2130-615F-ED4D8BD1A25D}"/>
                </a:ext>
              </a:extLst>
            </p:cNvPr>
            <p:cNvGrpSpPr/>
            <p:nvPr/>
          </p:nvGrpSpPr>
          <p:grpSpPr>
            <a:xfrm>
              <a:off x="3830390" y="2747553"/>
              <a:ext cx="144379" cy="180474"/>
              <a:chOff x="2887579" y="2719137"/>
              <a:chExt cx="144379" cy="180474"/>
            </a:xfrm>
          </p:grpSpPr>
          <p:sp>
            <p:nvSpPr>
              <p:cNvPr id="128" name="Oval 127">
                <a:extLst>
                  <a:ext uri="{FF2B5EF4-FFF2-40B4-BE49-F238E27FC236}">
                    <a16:creationId xmlns:a16="http://schemas.microsoft.com/office/drawing/2014/main" id="{A4D028B6-01C3-CA81-A42E-108CA26E41CA}"/>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9" name="Oval 128">
                <a:extLst>
                  <a:ext uri="{FF2B5EF4-FFF2-40B4-BE49-F238E27FC236}">
                    <a16:creationId xmlns:a16="http://schemas.microsoft.com/office/drawing/2014/main" id="{995FEAAD-50E1-A16F-0CA6-6AC303BA103C}"/>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25" name="Group 124">
              <a:extLst>
                <a:ext uri="{FF2B5EF4-FFF2-40B4-BE49-F238E27FC236}">
                  <a16:creationId xmlns:a16="http://schemas.microsoft.com/office/drawing/2014/main" id="{D0F52C8F-1562-447B-7040-98ABF7E54465}"/>
                </a:ext>
              </a:extLst>
            </p:cNvPr>
            <p:cNvGrpSpPr/>
            <p:nvPr/>
          </p:nvGrpSpPr>
          <p:grpSpPr>
            <a:xfrm rot="644630">
              <a:off x="4061326" y="2819741"/>
              <a:ext cx="370462" cy="255610"/>
              <a:chOff x="1628819" y="4107051"/>
              <a:chExt cx="478950" cy="379603"/>
            </a:xfrm>
          </p:grpSpPr>
          <p:sp>
            <p:nvSpPr>
              <p:cNvPr id="126" name="Right Triangle 125">
                <a:extLst>
                  <a:ext uri="{FF2B5EF4-FFF2-40B4-BE49-F238E27FC236}">
                    <a16:creationId xmlns:a16="http://schemas.microsoft.com/office/drawing/2014/main" id="{0559359C-306F-25E6-F7C4-09405DB324D7}"/>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7" name="Chord 126">
                <a:extLst>
                  <a:ext uri="{FF2B5EF4-FFF2-40B4-BE49-F238E27FC236}">
                    <a16:creationId xmlns:a16="http://schemas.microsoft.com/office/drawing/2014/main" id="{64131A87-CBA0-A1BE-D260-697ECBDBFD4A}"/>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133" name="TextBox 132">
            <a:extLst>
              <a:ext uri="{FF2B5EF4-FFF2-40B4-BE49-F238E27FC236}">
                <a16:creationId xmlns:a16="http://schemas.microsoft.com/office/drawing/2014/main" id="{59A63229-B508-B1CC-AAE4-F3CF07C713F8}"/>
              </a:ext>
            </a:extLst>
          </p:cNvPr>
          <p:cNvSpPr txBox="1"/>
          <p:nvPr/>
        </p:nvSpPr>
        <p:spPr>
          <a:xfrm>
            <a:off x="1950012" y="1381386"/>
            <a:ext cx="2531308" cy="830740"/>
          </a:xfrm>
          <a:prstGeom prst="rect">
            <a:avLst/>
          </a:prstGeom>
          <a:noFill/>
        </p:spPr>
        <p:txBody>
          <a:bodyPr wrap="square" rtlCol="0">
            <a:spAutoFit/>
          </a:bodyPr>
          <a:lstStyle/>
          <a:p>
            <a:pPr algn="ctr"/>
            <a:r>
              <a:rPr lang="en-AU"/>
              <a:t>Allele from mother</a:t>
            </a:r>
          </a:p>
        </p:txBody>
      </p:sp>
      <p:sp>
        <p:nvSpPr>
          <p:cNvPr id="135" name="TextBox 134">
            <a:extLst>
              <a:ext uri="{FF2B5EF4-FFF2-40B4-BE49-F238E27FC236}">
                <a16:creationId xmlns:a16="http://schemas.microsoft.com/office/drawing/2014/main" id="{BEF1EE97-33D0-EEDE-B094-2642AA042B93}"/>
              </a:ext>
            </a:extLst>
          </p:cNvPr>
          <p:cNvSpPr txBox="1"/>
          <p:nvPr/>
        </p:nvSpPr>
        <p:spPr>
          <a:xfrm>
            <a:off x="3966349" y="1380078"/>
            <a:ext cx="2388455" cy="830740"/>
          </a:xfrm>
          <a:prstGeom prst="rect">
            <a:avLst/>
          </a:prstGeom>
          <a:noFill/>
        </p:spPr>
        <p:txBody>
          <a:bodyPr wrap="square" rtlCol="0">
            <a:spAutoFit/>
          </a:bodyPr>
          <a:lstStyle/>
          <a:p>
            <a:pPr algn="ctr"/>
            <a:r>
              <a:rPr lang="en-AU"/>
              <a:t>Allele from father</a:t>
            </a:r>
          </a:p>
        </p:txBody>
      </p:sp>
      <p:sp>
        <p:nvSpPr>
          <p:cNvPr id="6" name="TextBox 5">
            <a:extLst>
              <a:ext uri="{FF2B5EF4-FFF2-40B4-BE49-F238E27FC236}">
                <a16:creationId xmlns:a16="http://schemas.microsoft.com/office/drawing/2014/main" id="{8D950A8A-779B-9833-6FBD-77261D34D54A}"/>
              </a:ext>
            </a:extLst>
          </p:cNvPr>
          <p:cNvSpPr txBox="1"/>
          <p:nvPr/>
        </p:nvSpPr>
        <p:spPr>
          <a:xfrm>
            <a:off x="7920730" y="1388094"/>
            <a:ext cx="2388455" cy="461537"/>
          </a:xfrm>
          <a:prstGeom prst="rect">
            <a:avLst/>
          </a:prstGeom>
          <a:noFill/>
        </p:spPr>
        <p:txBody>
          <a:bodyPr wrap="square" rtlCol="0">
            <a:spAutoFit/>
          </a:bodyPr>
          <a:lstStyle/>
          <a:p>
            <a:pPr algn="ctr"/>
            <a:r>
              <a:rPr lang="en-AU"/>
              <a:t>F1 generation</a:t>
            </a:r>
          </a:p>
        </p:txBody>
      </p:sp>
    </p:spTree>
    <p:extLst>
      <p:ext uri="{BB962C8B-B14F-4D97-AF65-F5344CB8AC3E}">
        <p14:creationId xmlns:p14="http://schemas.microsoft.com/office/powerpoint/2010/main" val="2784631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D5D95D-C12A-BF0B-63F6-9698EFF84CFA}"/>
              </a:ext>
            </a:extLst>
          </p:cNvPr>
          <p:cNvSpPr>
            <a:spLocks noGrp="1"/>
          </p:cNvSpPr>
          <p:nvPr>
            <p:ph type="title"/>
          </p:nvPr>
        </p:nvSpPr>
        <p:spPr/>
        <p:txBody>
          <a:bodyPr/>
          <a:lstStyle/>
          <a:p>
            <a:endParaRPr lang="en-AU"/>
          </a:p>
        </p:txBody>
      </p:sp>
      <p:sp>
        <p:nvSpPr>
          <p:cNvPr id="8" name="Content Placeholder 7">
            <a:extLst>
              <a:ext uri="{FF2B5EF4-FFF2-40B4-BE49-F238E27FC236}">
                <a16:creationId xmlns:a16="http://schemas.microsoft.com/office/drawing/2014/main" id="{6C94AE86-B391-29FD-784A-801F8BA9140F}"/>
              </a:ext>
            </a:extLst>
          </p:cNvPr>
          <p:cNvSpPr>
            <a:spLocks noGrp="1"/>
          </p:cNvSpPr>
          <p:nvPr>
            <p:ph sz="quarter" idx="13"/>
          </p:nvPr>
        </p:nvSpPr>
        <p:spPr/>
        <p:txBody>
          <a:bodyPr/>
          <a:lstStyle/>
          <a:p>
            <a:pPr algn="ctr"/>
            <a:endParaRPr lang="en-GB" sz="2800"/>
          </a:p>
          <a:p>
            <a:pPr algn="ctr"/>
            <a:r>
              <a:rPr lang="en-AU" sz="2800"/>
              <a:t>Dominant trait</a:t>
            </a:r>
          </a:p>
          <a:p>
            <a:pPr algn="ctr"/>
            <a:r>
              <a:rPr lang="en-AU" sz="2800" b="0"/>
              <a:t>A trait that only needs a single copy of an allele to appear in the phenotype.</a:t>
            </a:r>
          </a:p>
          <a:p>
            <a:pPr algn="ctr"/>
            <a:r>
              <a:rPr lang="en-AU" sz="2800"/>
              <a:t>Recessive trait</a:t>
            </a:r>
          </a:p>
          <a:p>
            <a:pPr algn="ctr"/>
            <a:r>
              <a:rPr lang="en-AU" sz="2800" b="0"/>
              <a:t>A trait that needs two identical copies of the allele to appear in the phenotype.</a:t>
            </a:r>
          </a:p>
        </p:txBody>
      </p:sp>
      <p:sp>
        <p:nvSpPr>
          <p:cNvPr id="5" name="Slide Number Placeholder 4">
            <a:extLst>
              <a:ext uri="{FF2B5EF4-FFF2-40B4-BE49-F238E27FC236}">
                <a16:creationId xmlns:a16="http://schemas.microsoft.com/office/drawing/2014/main" id="{AC964897-7644-79CA-90A7-628506B905F4}"/>
              </a:ext>
            </a:extLst>
          </p:cNvPr>
          <p:cNvSpPr>
            <a:spLocks noGrp="1"/>
          </p:cNvSpPr>
          <p:nvPr>
            <p:ph type="sldNum" sz="quarter" idx="4"/>
          </p:nvPr>
        </p:nvSpPr>
        <p:spPr/>
        <p:txBody>
          <a:bodyPr/>
          <a:lstStyle/>
          <a:p>
            <a:fld id="{29D5CE74-914C-4689-99FC-1AEF49CE2B47}" type="slidenum">
              <a:rPr lang="en-AU" smtClean="0"/>
              <a:pPr/>
              <a:t>48</a:t>
            </a:fld>
            <a:endParaRPr lang="en-AU" sz="1200">
              <a:solidFill>
                <a:schemeClr val="bg2"/>
              </a:solidFill>
            </a:endParaRPr>
          </a:p>
        </p:txBody>
      </p:sp>
      <p:sp>
        <p:nvSpPr>
          <p:cNvPr id="6" name="Footer Placeholder 5">
            <a:extLst>
              <a:ext uri="{FF2B5EF4-FFF2-40B4-BE49-F238E27FC236}">
                <a16:creationId xmlns:a16="http://schemas.microsoft.com/office/drawing/2014/main" id="{17EA9DBD-6543-043C-7E54-79AC3D42EB8F}"/>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647734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16F8C-D056-FAE0-222D-93545DD5B2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CD436-1D54-8260-4F6B-DA2CF3CD0234}"/>
              </a:ext>
            </a:extLst>
          </p:cNvPr>
          <p:cNvSpPr>
            <a:spLocks noGrp="1"/>
          </p:cNvSpPr>
          <p:nvPr>
            <p:ph type="title"/>
          </p:nvPr>
        </p:nvSpPr>
        <p:spPr/>
        <p:txBody>
          <a:bodyPr/>
          <a:lstStyle/>
          <a:p>
            <a:r>
              <a:rPr lang="en-AU"/>
              <a:t>Inheriting feathers on the leg (grouse)</a:t>
            </a:r>
          </a:p>
        </p:txBody>
      </p:sp>
      <p:sp>
        <p:nvSpPr>
          <p:cNvPr id="4" name="Slide Number Placeholder 3">
            <a:extLst>
              <a:ext uri="{FF2B5EF4-FFF2-40B4-BE49-F238E27FC236}">
                <a16:creationId xmlns:a16="http://schemas.microsoft.com/office/drawing/2014/main" id="{363D2CDA-0CC1-4FE8-01B2-3CACD701D381}"/>
              </a:ext>
            </a:extLst>
          </p:cNvPr>
          <p:cNvSpPr>
            <a:spLocks noGrp="1"/>
          </p:cNvSpPr>
          <p:nvPr>
            <p:ph type="sldNum" sz="quarter" idx="4"/>
          </p:nvPr>
        </p:nvSpPr>
        <p:spPr/>
        <p:txBody>
          <a:bodyPr/>
          <a:lstStyle/>
          <a:p>
            <a:fld id="{29D5CE74-914C-4689-99FC-1AEF49CE2B47}" type="slidenum">
              <a:rPr lang="en-AU" smtClean="0"/>
              <a:pPr/>
              <a:t>49</a:t>
            </a:fld>
            <a:endParaRPr lang="en-AU" sz="1200">
              <a:solidFill>
                <a:schemeClr val="bg2"/>
              </a:solidFill>
            </a:endParaRPr>
          </a:p>
        </p:txBody>
      </p:sp>
      <p:sp>
        <p:nvSpPr>
          <p:cNvPr id="5" name="Footer Placeholder 4">
            <a:extLst>
              <a:ext uri="{FF2B5EF4-FFF2-40B4-BE49-F238E27FC236}">
                <a16:creationId xmlns:a16="http://schemas.microsoft.com/office/drawing/2014/main" id="{8B3E46B6-31A3-CC31-AEB3-B17864878B96}"/>
              </a:ext>
            </a:extLst>
          </p:cNvPr>
          <p:cNvSpPr>
            <a:spLocks noGrp="1"/>
          </p:cNvSpPr>
          <p:nvPr>
            <p:ph type="ftr" sz="quarter" idx="14"/>
          </p:nvPr>
        </p:nvSpPr>
        <p:spPr/>
        <p:txBody>
          <a:bodyPr/>
          <a:lstStyle/>
          <a:p>
            <a:r>
              <a:rPr lang="en-AU"/>
              <a:t>scienceconnections.edu.au</a:t>
            </a:r>
          </a:p>
        </p:txBody>
      </p:sp>
      <p:sp>
        <p:nvSpPr>
          <p:cNvPr id="35" name="TextBox 34">
            <a:extLst>
              <a:ext uri="{FF2B5EF4-FFF2-40B4-BE49-F238E27FC236}">
                <a16:creationId xmlns:a16="http://schemas.microsoft.com/office/drawing/2014/main" id="{60E34A5D-1E3C-D036-73E0-8E40DF6EE4B3}"/>
              </a:ext>
            </a:extLst>
          </p:cNvPr>
          <p:cNvSpPr txBox="1"/>
          <p:nvPr/>
        </p:nvSpPr>
        <p:spPr>
          <a:xfrm>
            <a:off x="3907476" y="2343752"/>
            <a:ext cx="744707" cy="1015663"/>
          </a:xfrm>
          <a:prstGeom prst="rect">
            <a:avLst/>
          </a:prstGeom>
          <a:noFill/>
        </p:spPr>
        <p:txBody>
          <a:bodyPr wrap="square" rtlCol="0">
            <a:spAutoFit/>
          </a:bodyPr>
          <a:lstStyle/>
          <a:p>
            <a:r>
              <a:rPr lang="en-AU" sz="6000"/>
              <a:t>+</a:t>
            </a:r>
          </a:p>
        </p:txBody>
      </p:sp>
      <p:sp>
        <p:nvSpPr>
          <p:cNvPr id="44" name="Arrow: Right 43">
            <a:extLst>
              <a:ext uri="{FF2B5EF4-FFF2-40B4-BE49-F238E27FC236}">
                <a16:creationId xmlns:a16="http://schemas.microsoft.com/office/drawing/2014/main" id="{9FF84892-3D27-A92E-008C-ACB9FA7E46C1}"/>
              </a:ext>
            </a:extLst>
          </p:cNvPr>
          <p:cNvSpPr/>
          <p:nvPr/>
        </p:nvSpPr>
        <p:spPr>
          <a:xfrm>
            <a:off x="6431797" y="2763179"/>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4" name="TextBox 63">
            <a:extLst>
              <a:ext uri="{FF2B5EF4-FFF2-40B4-BE49-F238E27FC236}">
                <a16:creationId xmlns:a16="http://schemas.microsoft.com/office/drawing/2014/main" id="{AA59DC6F-D0A9-AB03-1044-D53785E13CA3}"/>
              </a:ext>
            </a:extLst>
          </p:cNvPr>
          <p:cNvSpPr txBox="1"/>
          <p:nvPr/>
        </p:nvSpPr>
        <p:spPr>
          <a:xfrm>
            <a:off x="3943370" y="3812629"/>
            <a:ext cx="744707" cy="1015663"/>
          </a:xfrm>
          <a:prstGeom prst="rect">
            <a:avLst/>
          </a:prstGeom>
          <a:noFill/>
        </p:spPr>
        <p:txBody>
          <a:bodyPr wrap="square" rtlCol="0">
            <a:spAutoFit/>
          </a:bodyPr>
          <a:lstStyle/>
          <a:p>
            <a:r>
              <a:rPr lang="en-AU" sz="6000"/>
              <a:t>+</a:t>
            </a:r>
          </a:p>
        </p:txBody>
      </p:sp>
      <p:sp>
        <p:nvSpPr>
          <p:cNvPr id="73" name="Arrow: Right 72">
            <a:extLst>
              <a:ext uri="{FF2B5EF4-FFF2-40B4-BE49-F238E27FC236}">
                <a16:creationId xmlns:a16="http://schemas.microsoft.com/office/drawing/2014/main" id="{9EADB48B-CDB3-2BCE-0F24-79B722DD21DC}"/>
              </a:ext>
            </a:extLst>
          </p:cNvPr>
          <p:cNvSpPr/>
          <p:nvPr/>
        </p:nvSpPr>
        <p:spPr>
          <a:xfrm>
            <a:off x="6467691" y="4232056"/>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93" name="TextBox 92">
            <a:extLst>
              <a:ext uri="{FF2B5EF4-FFF2-40B4-BE49-F238E27FC236}">
                <a16:creationId xmlns:a16="http://schemas.microsoft.com/office/drawing/2014/main" id="{81FE82D0-B469-C7BB-EFE8-D299B208A14A}"/>
              </a:ext>
            </a:extLst>
          </p:cNvPr>
          <p:cNvSpPr txBox="1"/>
          <p:nvPr/>
        </p:nvSpPr>
        <p:spPr>
          <a:xfrm>
            <a:off x="3907476" y="5296799"/>
            <a:ext cx="744707" cy="1015663"/>
          </a:xfrm>
          <a:prstGeom prst="rect">
            <a:avLst/>
          </a:prstGeom>
          <a:noFill/>
        </p:spPr>
        <p:txBody>
          <a:bodyPr wrap="square" rtlCol="0">
            <a:spAutoFit/>
          </a:bodyPr>
          <a:lstStyle/>
          <a:p>
            <a:r>
              <a:rPr lang="en-AU" sz="6000"/>
              <a:t>+</a:t>
            </a:r>
          </a:p>
        </p:txBody>
      </p:sp>
      <p:sp>
        <p:nvSpPr>
          <p:cNvPr id="102" name="Arrow: Right 101">
            <a:extLst>
              <a:ext uri="{FF2B5EF4-FFF2-40B4-BE49-F238E27FC236}">
                <a16:creationId xmlns:a16="http://schemas.microsoft.com/office/drawing/2014/main" id="{3F7C93D6-B0E9-87BA-606A-1EB40361B091}"/>
              </a:ext>
            </a:extLst>
          </p:cNvPr>
          <p:cNvSpPr/>
          <p:nvPr/>
        </p:nvSpPr>
        <p:spPr>
          <a:xfrm>
            <a:off x="6431797" y="5716226"/>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33" name="TextBox 132">
            <a:extLst>
              <a:ext uri="{FF2B5EF4-FFF2-40B4-BE49-F238E27FC236}">
                <a16:creationId xmlns:a16="http://schemas.microsoft.com/office/drawing/2014/main" id="{3687BFDE-44AC-E482-4C1E-3393C443F682}"/>
              </a:ext>
            </a:extLst>
          </p:cNvPr>
          <p:cNvSpPr txBox="1"/>
          <p:nvPr/>
        </p:nvSpPr>
        <p:spPr>
          <a:xfrm>
            <a:off x="1950012" y="1381386"/>
            <a:ext cx="2531308" cy="830740"/>
          </a:xfrm>
          <a:prstGeom prst="rect">
            <a:avLst/>
          </a:prstGeom>
          <a:noFill/>
        </p:spPr>
        <p:txBody>
          <a:bodyPr wrap="square" rtlCol="0">
            <a:spAutoFit/>
          </a:bodyPr>
          <a:lstStyle/>
          <a:p>
            <a:pPr algn="ctr"/>
            <a:r>
              <a:rPr lang="en-AU"/>
              <a:t>Allele from mother</a:t>
            </a:r>
          </a:p>
        </p:txBody>
      </p:sp>
      <p:sp>
        <p:nvSpPr>
          <p:cNvPr id="135" name="TextBox 134">
            <a:extLst>
              <a:ext uri="{FF2B5EF4-FFF2-40B4-BE49-F238E27FC236}">
                <a16:creationId xmlns:a16="http://schemas.microsoft.com/office/drawing/2014/main" id="{B67E0222-47FB-8E73-EB04-7FAB2A082681}"/>
              </a:ext>
            </a:extLst>
          </p:cNvPr>
          <p:cNvSpPr txBox="1"/>
          <p:nvPr/>
        </p:nvSpPr>
        <p:spPr>
          <a:xfrm>
            <a:off x="4074835" y="1380078"/>
            <a:ext cx="2388455" cy="830740"/>
          </a:xfrm>
          <a:prstGeom prst="rect">
            <a:avLst/>
          </a:prstGeom>
          <a:noFill/>
        </p:spPr>
        <p:txBody>
          <a:bodyPr wrap="square" rtlCol="0">
            <a:spAutoFit/>
          </a:bodyPr>
          <a:lstStyle/>
          <a:p>
            <a:pPr algn="ctr"/>
            <a:r>
              <a:rPr lang="en-AU"/>
              <a:t>Allele from father</a:t>
            </a:r>
          </a:p>
        </p:txBody>
      </p:sp>
      <p:grpSp>
        <p:nvGrpSpPr>
          <p:cNvPr id="94" name="Group 93">
            <a:extLst>
              <a:ext uri="{FF2B5EF4-FFF2-40B4-BE49-F238E27FC236}">
                <a16:creationId xmlns:a16="http://schemas.microsoft.com/office/drawing/2014/main" id="{D7CEE9E8-C674-2ADC-8422-F920BE7F3DB2}"/>
              </a:ext>
            </a:extLst>
          </p:cNvPr>
          <p:cNvGrpSpPr/>
          <p:nvPr/>
        </p:nvGrpSpPr>
        <p:grpSpPr>
          <a:xfrm>
            <a:off x="2505018" y="2238633"/>
            <a:ext cx="966807" cy="1213764"/>
            <a:chOff x="212340" y="2145651"/>
            <a:chExt cx="1336457" cy="1439238"/>
          </a:xfrm>
        </p:grpSpPr>
        <p:grpSp>
          <p:nvGrpSpPr>
            <p:cNvPr id="13" name="Group 12">
              <a:extLst>
                <a:ext uri="{FF2B5EF4-FFF2-40B4-BE49-F238E27FC236}">
                  <a16:creationId xmlns:a16="http://schemas.microsoft.com/office/drawing/2014/main" id="{5016EDC1-F110-0910-6FDE-B45D79E45590}"/>
                </a:ext>
              </a:extLst>
            </p:cNvPr>
            <p:cNvGrpSpPr/>
            <p:nvPr/>
          </p:nvGrpSpPr>
          <p:grpSpPr>
            <a:xfrm>
              <a:off x="789935" y="2145651"/>
              <a:ext cx="185481" cy="655302"/>
              <a:chOff x="789935" y="2145651"/>
              <a:chExt cx="185481" cy="655302"/>
            </a:xfrm>
          </p:grpSpPr>
          <p:sp>
            <p:nvSpPr>
              <p:cNvPr id="3" name="Rectangle: Rounded Corners 2">
                <a:extLst>
                  <a:ext uri="{FF2B5EF4-FFF2-40B4-BE49-F238E27FC236}">
                    <a16:creationId xmlns:a16="http://schemas.microsoft.com/office/drawing/2014/main" id="{D1EDD482-55B3-30B5-C593-C68942E577DF}"/>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 name="Rectangle: Rounded Corners 7">
                <a:extLst>
                  <a:ext uri="{FF2B5EF4-FFF2-40B4-BE49-F238E27FC236}">
                    <a16:creationId xmlns:a16="http://schemas.microsoft.com/office/drawing/2014/main" id="{B000D8CB-81F1-D37D-CC41-0EF06D4D9697}"/>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0" name="Rectangle: Rounded Corners 9">
                <a:extLst>
                  <a:ext uri="{FF2B5EF4-FFF2-40B4-BE49-F238E27FC236}">
                    <a16:creationId xmlns:a16="http://schemas.microsoft.com/office/drawing/2014/main" id="{6EF44C85-BD07-6BD4-3D11-C86147482850}"/>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 name="Rectangle: Rounded Corners 11">
                <a:extLst>
                  <a:ext uri="{FF2B5EF4-FFF2-40B4-BE49-F238E27FC236}">
                    <a16:creationId xmlns:a16="http://schemas.microsoft.com/office/drawing/2014/main" id="{E52FB8DD-128D-618D-FFB0-933DCF2D51BB}"/>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2" name="Group 21">
              <a:extLst>
                <a:ext uri="{FF2B5EF4-FFF2-40B4-BE49-F238E27FC236}">
                  <a16:creationId xmlns:a16="http://schemas.microsoft.com/office/drawing/2014/main" id="{DED5A4F2-0122-6371-099E-3E3E208FBD8C}"/>
                </a:ext>
              </a:extLst>
            </p:cNvPr>
            <p:cNvGrpSpPr/>
            <p:nvPr/>
          </p:nvGrpSpPr>
          <p:grpSpPr>
            <a:xfrm>
              <a:off x="942187" y="2784297"/>
              <a:ext cx="606610" cy="680320"/>
              <a:chOff x="942187" y="2784297"/>
              <a:chExt cx="606610" cy="680320"/>
            </a:xfrm>
          </p:grpSpPr>
          <p:sp>
            <p:nvSpPr>
              <p:cNvPr id="15" name="Rectangle: Rounded Corners 14">
                <a:extLst>
                  <a:ext uri="{FF2B5EF4-FFF2-40B4-BE49-F238E27FC236}">
                    <a16:creationId xmlns:a16="http://schemas.microsoft.com/office/drawing/2014/main" id="{E5D67AAC-D317-129D-BA1A-AD41041F36EA}"/>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 name="Rectangle: Rounded Corners 18">
                <a:extLst>
                  <a:ext uri="{FF2B5EF4-FFF2-40B4-BE49-F238E27FC236}">
                    <a16:creationId xmlns:a16="http://schemas.microsoft.com/office/drawing/2014/main" id="{4B76248A-287A-9F8A-FF32-6DC25E10FC10}"/>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 name="Oval 19">
                <a:extLst>
                  <a:ext uri="{FF2B5EF4-FFF2-40B4-BE49-F238E27FC236}">
                    <a16:creationId xmlns:a16="http://schemas.microsoft.com/office/drawing/2014/main" id="{42FFC77A-138C-C307-69FB-922092008A26}"/>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1" name="Isosceles Triangle 20">
                <a:extLst>
                  <a:ext uri="{FF2B5EF4-FFF2-40B4-BE49-F238E27FC236}">
                    <a16:creationId xmlns:a16="http://schemas.microsoft.com/office/drawing/2014/main" id="{51441E03-67E6-9462-9CAC-8461CB859AC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7" name="Group 26">
              <a:extLst>
                <a:ext uri="{FF2B5EF4-FFF2-40B4-BE49-F238E27FC236}">
                  <a16:creationId xmlns:a16="http://schemas.microsoft.com/office/drawing/2014/main" id="{92228F48-7D71-9738-2B92-0ED3E9C4E116}"/>
                </a:ext>
              </a:extLst>
            </p:cNvPr>
            <p:cNvGrpSpPr/>
            <p:nvPr/>
          </p:nvGrpSpPr>
          <p:grpSpPr>
            <a:xfrm rot="878701" flipH="1">
              <a:off x="212340" y="2692757"/>
              <a:ext cx="606610" cy="680320"/>
              <a:chOff x="942187" y="2784297"/>
              <a:chExt cx="606610" cy="680320"/>
            </a:xfrm>
          </p:grpSpPr>
          <p:sp>
            <p:nvSpPr>
              <p:cNvPr id="28" name="Rectangle: Rounded Corners 27">
                <a:extLst>
                  <a:ext uri="{FF2B5EF4-FFF2-40B4-BE49-F238E27FC236}">
                    <a16:creationId xmlns:a16="http://schemas.microsoft.com/office/drawing/2014/main" id="{6B9AAC71-8892-1C4B-A79D-1C0224C2FF8F}"/>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9" name="Rectangle: Rounded Corners 28">
                <a:extLst>
                  <a:ext uri="{FF2B5EF4-FFF2-40B4-BE49-F238E27FC236}">
                    <a16:creationId xmlns:a16="http://schemas.microsoft.com/office/drawing/2014/main" id="{52B8F493-2579-FE3C-F6D9-86EA82F9D78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 name="Oval 29">
                <a:extLst>
                  <a:ext uri="{FF2B5EF4-FFF2-40B4-BE49-F238E27FC236}">
                    <a16:creationId xmlns:a16="http://schemas.microsoft.com/office/drawing/2014/main" id="{1481A93B-12D7-2059-21E0-F0241CC81826}"/>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 name="Isosceles Triangle 30">
                <a:extLst>
                  <a:ext uri="{FF2B5EF4-FFF2-40B4-BE49-F238E27FC236}">
                    <a16:creationId xmlns:a16="http://schemas.microsoft.com/office/drawing/2014/main" id="{7AE97FE2-3574-7A7F-C425-EEE3B5E8F1BE}"/>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32" name="Group 31">
              <a:extLst>
                <a:ext uri="{FF2B5EF4-FFF2-40B4-BE49-F238E27FC236}">
                  <a16:creationId xmlns:a16="http://schemas.microsoft.com/office/drawing/2014/main" id="{8D476D91-482E-1643-6EFC-4A25DDA8094E}"/>
                </a:ext>
              </a:extLst>
            </p:cNvPr>
            <p:cNvGrpSpPr/>
            <p:nvPr/>
          </p:nvGrpSpPr>
          <p:grpSpPr>
            <a:xfrm rot="21150672" flipH="1">
              <a:off x="364740" y="2845157"/>
              <a:ext cx="606610" cy="680320"/>
              <a:chOff x="942187" y="2784297"/>
              <a:chExt cx="606610" cy="680320"/>
            </a:xfrm>
          </p:grpSpPr>
          <p:sp>
            <p:nvSpPr>
              <p:cNvPr id="34" name="Rectangle: Rounded Corners 33">
                <a:extLst>
                  <a:ext uri="{FF2B5EF4-FFF2-40B4-BE49-F238E27FC236}">
                    <a16:creationId xmlns:a16="http://schemas.microsoft.com/office/drawing/2014/main" id="{E9905152-1482-535F-EDB0-2F991B636B63}"/>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4" name="Rectangle: Rounded Corners 73">
                <a:extLst>
                  <a:ext uri="{FF2B5EF4-FFF2-40B4-BE49-F238E27FC236}">
                    <a16:creationId xmlns:a16="http://schemas.microsoft.com/office/drawing/2014/main" id="{DBB340F5-D737-3205-572A-363D739D6044}"/>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5" name="Oval 74">
                <a:extLst>
                  <a:ext uri="{FF2B5EF4-FFF2-40B4-BE49-F238E27FC236}">
                    <a16:creationId xmlns:a16="http://schemas.microsoft.com/office/drawing/2014/main" id="{91786756-5F36-AC56-D796-9A3E667E8CC9}"/>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6" name="Isosceles Triangle 75">
                <a:extLst>
                  <a:ext uri="{FF2B5EF4-FFF2-40B4-BE49-F238E27FC236}">
                    <a16:creationId xmlns:a16="http://schemas.microsoft.com/office/drawing/2014/main" id="{A9C268AA-C193-D278-4056-51038C390A09}"/>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77" name="Group 76">
              <a:extLst>
                <a:ext uri="{FF2B5EF4-FFF2-40B4-BE49-F238E27FC236}">
                  <a16:creationId xmlns:a16="http://schemas.microsoft.com/office/drawing/2014/main" id="{296EFB99-99E6-F7E0-8767-8455BA5F5C38}"/>
                </a:ext>
              </a:extLst>
            </p:cNvPr>
            <p:cNvGrpSpPr/>
            <p:nvPr/>
          </p:nvGrpSpPr>
          <p:grpSpPr>
            <a:xfrm rot="20260245" flipH="1">
              <a:off x="517140" y="2904569"/>
              <a:ext cx="606610" cy="680320"/>
              <a:chOff x="942187" y="2784297"/>
              <a:chExt cx="606610" cy="680320"/>
            </a:xfrm>
          </p:grpSpPr>
          <p:sp>
            <p:nvSpPr>
              <p:cNvPr id="78" name="Rectangle: Rounded Corners 77">
                <a:extLst>
                  <a:ext uri="{FF2B5EF4-FFF2-40B4-BE49-F238E27FC236}">
                    <a16:creationId xmlns:a16="http://schemas.microsoft.com/office/drawing/2014/main" id="{1B14ED96-90AD-B767-9005-A8BCC30051F3}"/>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9" name="Rectangle: Rounded Corners 78">
                <a:extLst>
                  <a:ext uri="{FF2B5EF4-FFF2-40B4-BE49-F238E27FC236}">
                    <a16:creationId xmlns:a16="http://schemas.microsoft.com/office/drawing/2014/main" id="{4CF2573B-F4B3-392F-5214-CD4B1896834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0" name="Oval 79">
                <a:extLst>
                  <a:ext uri="{FF2B5EF4-FFF2-40B4-BE49-F238E27FC236}">
                    <a16:creationId xmlns:a16="http://schemas.microsoft.com/office/drawing/2014/main" id="{F8A097CF-635E-9F46-DBCA-55CFB3EDEC55}"/>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1" name="Isosceles Triangle 80">
                <a:extLst>
                  <a:ext uri="{FF2B5EF4-FFF2-40B4-BE49-F238E27FC236}">
                    <a16:creationId xmlns:a16="http://schemas.microsoft.com/office/drawing/2014/main" id="{60350E81-40AC-ED4A-216D-151447453DA7}"/>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95" name="Group 94">
            <a:extLst>
              <a:ext uri="{FF2B5EF4-FFF2-40B4-BE49-F238E27FC236}">
                <a16:creationId xmlns:a16="http://schemas.microsoft.com/office/drawing/2014/main" id="{C2A60A9C-A7D7-171F-E1A6-EE5566A888FC}"/>
              </a:ext>
            </a:extLst>
          </p:cNvPr>
          <p:cNvGrpSpPr/>
          <p:nvPr/>
        </p:nvGrpSpPr>
        <p:grpSpPr>
          <a:xfrm>
            <a:off x="4749814" y="2207024"/>
            <a:ext cx="966807" cy="1213764"/>
            <a:chOff x="212340" y="2145651"/>
            <a:chExt cx="1336457" cy="1439238"/>
          </a:xfrm>
        </p:grpSpPr>
        <p:grpSp>
          <p:nvGrpSpPr>
            <p:cNvPr id="96" name="Group 95">
              <a:extLst>
                <a:ext uri="{FF2B5EF4-FFF2-40B4-BE49-F238E27FC236}">
                  <a16:creationId xmlns:a16="http://schemas.microsoft.com/office/drawing/2014/main" id="{583D51E7-6381-9834-5451-A62511D05463}"/>
                </a:ext>
              </a:extLst>
            </p:cNvPr>
            <p:cNvGrpSpPr/>
            <p:nvPr/>
          </p:nvGrpSpPr>
          <p:grpSpPr>
            <a:xfrm>
              <a:off x="789935" y="2145651"/>
              <a:ext cx="185481" cy="655302"/>
              <a:chOff x="789935" y="2145651"/>
              <a:chExt cx="185481" cy="655302"/>
            </a:xfrm>
          </p:grpSpPr>
          <p:sp>
            <p:nvSpPr>
              <p:cNvPr id="150" name="Rectangle: Rounded Corners 149">
                <a:extLst>
                  <a:ext uri="{FF2B5EF4-FFF2-40B4-BE49-F238E27FC236}">
                    <a16:creationId xmlns:a16="http://schemas.microsoft.com/office/drawing/2014/main" id="{6D599BD0-C111-7B92-9008-D0214BACD96E}"/>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51" name="Rectangle: Rounded Corners 150">
                <a:extLst>
                  <a:ext uri="{FF2B5EF4-FFF2-40B4-BE49-F238E27FC236}">
                    <a16:creationId xmlns:a16="http://schemas.microsoft.com/office/drawing/2014/main" id="{07B5CCD1-149C-E013-9D60-6706264CB3EC}"/>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52" name="Rectangle: Rounded Corners 151">
                <a:extLst>
                  <a:ext uri="{FF2B5EF4-FFF2-40B4-BE49-F238E27FC236}">
                    <a16:creationId xmlns:a16="http://schemas.microsoft.com/office/drawing/2014/main" id="{6FCC5484-766F-5CCD-7209-2660701F7DD2}"/>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53" name="Rectangle: Rounded Corners 152">
                <a:extLst>
                  <a:ext uri="{FF2B5EF4-FFF2-40B4-BE49-F238E27FC236}">
                    <a16:creationId xmlns:a16="http://schemas.microsoft.com/office/drawing/2014/main" id="{85F17E25-18E0-A863-A2F0-93D2F360859E}"/>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97" name="Group 96">
              <a:extLst>
                <a:ext uri="{FF2B5EF4-FFF2-40B4-BE49-F238E27FC236}">
                  <a16:creationId xmlns:a16="http://schemas.microsoft.com/office/drawing/2014/main" id="{95B049DB-5DE4-3A91-4B0C-2E15F46F40F8}"/>
                </a:ext>
              </a:extLst>
            </p:cNvPr>
            <p:cNvGrpSpPr/>
            <p:nvPr/>
          </p:nvGrpSpPr>
          <p:grpSpPr>
            <a:xfrm>
              <a:off x="942187" y="2784297"/>
              <a:ext cx="606610" cy="680320"/>
              <a:chOff x="942187" y="2784297"/>
              <a:chExt cx="606610" cy="680320"/>
            </a:xfrm>
          </p:grpSpPr>
          <p:sp>
            <p:nvSpPr>
              <p:cNvPr id="146" name="Rectangle: Rounded Corners 145">
                <a:extLst>
                  <a:ext uri="{FF2B5EF4-FFF2-40B4-BE49-F238E27FC236}">
                    <a16:creationId xmlns:a16="http://schemas.microsoft.com/office/drawing/2014/main" id="{53512015-CE6D-BC68-8FA4-A8783A474368}"/>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7" name="Rectangle: Rounded Corners 146">
                <a:extLst>
                  <a:ext uri="{FF2B5EF4-FFF2-40B4-BE49-F238E27FC236}">
                    <a16:creationId xmlns:a16="http://schemas.microsoft.com/office/drawing/2014/main" id="{C5999931-C5BE-171E-CF22-E81709695A07}"/>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8" name="Oval 147">
                <a:extLst>
                  <a:ext uri="{FF2B5EF4-FFF2-40B4-BE49-F238E27FC236}">
                    <a16:creationId xmlns:a16="http://schemas.microsoft.com/office/drawing/2014/main" id="{0531B261-24C6-8F53-FE26-5C047622EB6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9" name="Isosceles Triangle 148">
                <a:extLst>
                  <a:ext uri="{FF2B5EF4-FFF2-40B4-BE49-F238E27FC236}">
                    <a16:creationId xmlns:a16="http://schemas.microsoft.com/office/drawing/2014/main" id="{248B68B8-A053-B95C-CEF2-D7C7CFE7D912}"/>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98" name="Group 97">
              <a:extLst>
                <a:ext uri="{FF2B5EF4-FFF2-40B4-BE49-F238E27FC236}">
                  <a16:creationId xmlns:a16="http://schemas.microsoft.com/office/drawing/2014/main" id="{136F7780-2397-AA09-7F79-8944109FF201}"/>
                </a:ext>
              </a:extLst>
            </p:cNvPr>
            <p:cNvGrpSpPr/>
            <p:nvPr/>
          </p:nvGrpSpPr>
          <p:grpSpPr>
            <a:xfrm rot="878701" flipH="1">
              <a:off x="212340" y="2692757"/>
              <a:ext cx="606610" cy="680320"/>
              <a:chOff x="942187" y="2784297"/>
              <a:chExt cx="606610" cy="680320"/>
            </a:xfrm>
          </p:grpSpPr>
          <p:sp>
            <p:nvSpPr>
              <p:cNvPr id="142" name="Rectangle: Rounded Corners 141">
                <a:extLst>
                  <a:ext uri="{FF2B5EF4-FFF2-40B4-BE49-F238E27FC236}">
                    <a16:creationId xmlns:a16="http://schemas.microsoft.com/office/drawing/2014/main" id="{DFAA66F2-145F-A9A8-8209-7F339F863502}"/>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3" name="Rectangle: Rounded Corners 142">
                <a:extLst>
                  <a:ext uri="{FF2B5EF4-FFF2-40B4-BE49-F238E27FC236}">
                    <a16:creationId xmlns:a16="http://schemas.microsoft.com/office/drawing/2014/main" id="{165909D5-4177-9D77-DFE5-8DF30173B778}"/>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4" name="Oval 143">
                <a:extLst>
                  <a:ext uri="{FF2B5EF4-FFF2-40B4-BE49-F238E27FC236}">
                    <a16:creationId xmlns:a16="http://schemas.microsoft.com/office/drawing/2014/main" id="{353DD239-C07B-7DB9-5E23-7C8A27D307A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5" name="Isosceles Triangle 144">
                <a:extLst>
                  <a:ext uri="{FF2B5EF4-FFF2-40B4-BE49-F238E27FC236}">
                    <a16:creationId xmlns:a16="http://schemas.microsoft.com/office/drawing/2014/main" id="{25A12336-A819-B0EA-EE4A-EA9AFCEAD73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99" name="Group 98">
              <a:extLst>
                <a:ext uri="{FF2B5EF4-FFF2-40B4-BE49-F238E27FC236}">
                  <a16:creationId xmlns:a16="http://schemas.microsoft.com/office/drawing/2014/main" id="{C34CFDAC-D3F9-66C7-3B9C-F52CAE5F5118}"/>
                </a:ext>
              </a:extLst>
            </p:cNvPr>
            <p:cNvGrpSpPr/>
            <p:nvPr/>
          </p:nvGrpSpPr>
          <p:grpSpPr>
            <a:xfrm rot="21150672" flipH="1">
              <a:off x="364740" y="2845157"/>
              <a:ext cx="606610" cy="680320"/>
              <a:chOff x="942187" y="2784297"/>
              <a:chExt cx="606610" cy="680320"/>
            </a:xfrm>
          </p:grpSpPr>
          <p:sp>
            <p:nvSpPr>
              <p:cNvPr id="138" name="Rectangle: Rounded Corners 137">
                <a:extLst>
                  <a:ext uri="{FF2B5EF4-FFF2-40B4-BE49-F238E27FC236}">
                    <a16:creationId xmlns:a16="http://schemas.microsoft.com/office/drawing/2014/main" id="{02AE0039-ADF0-215B-B280-A31802A83A4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39" name="Rectangle: Rounded Corners 138">
                <a:extLst>
                  <a:ext uri="{FF2B5EF4-FFF2-40B4-BE49-F238E27FC236}">
                    <a16:creationId xmlns:a16="http://schemas.microsoft.com/office/drawing/2014/main" id="{85B11128-924F-76FD-0F46-817084261042}"/>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0" name="Oval 139">
                <a:extLst>
                  <a:ext uri="{FF2B5EF4-FFF2-40B4-BE49-F238E27FC236}">
                    <a16:creationId xmlns:a16="http://schemas.microsoft.com/office/drawing/2014/main" id="{807623D3-CEAD-BBCE-12EE-F80307BCC8E8}"/>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1" name="Isosceles Triangle 140">
                <a:extLst>
                  <a:ext uri="{FF2B5EF4-FFF2-40B4-BE49-F238E27FC236}">
                    <a16:creationId xmlns:a16="http://schemas.microsoft.com/office/drawing/2014/main" id="{23333DF3-1DC7-BBB9-4582-78E5F8F27BF9}"/>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00" name="Group 99">
              <a:extLst>
                <a:ext uri="{FF2B5EF4-FFF2-40B4-BE49-F238E27FC236}">
                  <a16:creationId xmlns:a16="http://schemas.microsoft.com/office/drawing/2014/main" id="{EABB9B5A-9D42-6C3A-4F51-7A119C19605E}"/>
                </a:ext>
              </a:extLst>
            </p:cNvPr>
            <p:cNvGrpSpPr/>
            <p:nvPr/>
          </p:nvGrpSpPr>
          <p:grpSpPr>
            <a:xfrm rot="20260245" flipH="1">
              <a:off x="517140" y="2904569"/>
              <a:ext cx="606610" cy="680320"/>
              <a:chOff x="942187" y="2784297"/>
              <a:chExt cx="606610" cy="680320"/>
            </a:xfrm>
          </p:grpSpPr>
          <p:sp>
            <p:nvSpPr>
              <p:cNvPr id="101" name="Rectangle: Rounded Corners 100">
                <a:extLst>
                  <a:ext uri="{FF2B5EF4-FFF2-40B4-BE49-F238E27FC236}">
                    <a16:creationId xmlns:a16="http://schemas.microsoft.com/office/drawing/2014/main" id="{DE72B4F3-F34E-2347-0EB9-F48657F59EB3}"/>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34" name="Rectangle: Rounded Corners 133">
                <a:extLst>
                  <a:ext uri="{FF2B5EF4-FFF2-40B4-BE49-F238E27FC236}">
                    <a16:creationId xmlns:a16="http://schemas.microsoft.com/office/drawing/2014/main" id="{41C6761B-158C-81C5-9109-58148EAADE13}"/>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36" name="Oval 135">
                <a:extLst>
                  <a:ext uri="{FF2B5EF4-FFF2-40B4-BE49-F238E27FC236}">
                    <a16:creationId xmlns:a16="http://schemas.microsoft.com/office/drawing/2014/main" id="{86B8FA42-8D95-518C-9C55-E0FBC569618C}"/>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37" name="Isosceles Triangle 136">
                <a:extLst>
                  <a:ext uri="{FF2B5EF4-FFF2-40B4-BE49-F238E27FC236}">
                    <a16:creationId xmlns:a16="http://schemas.microsoft.com/office/drawing/2014/main" id="{E835EEFE-7F4A-B9A4-CB1B-CF62DE79777E}"/>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181" name="Group 180">
            <a:extLst>
              <a:ext uri="{FF2B5EF4-FFF2-40B4-BE49-F238E27FC236}">
                <a16:creationId xmlns:a16="http://schemas.microsoft.com/office/drawing/2014/main" id="{0ADD627A-1355-B538-70A3-DCF048392018}"/>
              </a:ext>
            </a:extLst>
          </p:cNvPr>
          <p:cNvGrpSpPr/>
          <p:nvPr/>
        </p:nvGrpSpPr>
        <p:grpSpPr>
          <a:xfrm>
            <a:off x="4712283" y="3631342"/>
            <a:ext cx="966807" cy="1339784"/>
            <a:chOff x="4789773" y="3631342"/>
            <a:chExt cx="966807" cy="1339784"/>
          </a:xfrm>
        </p:grpSpPr>
        <p:grpSp>
          <p:nvGrpSpPr>
            <p:cNvPr id="154" name="Group 153">
              <a:extLst>
                <a:ext uri="{FF2B5EF4-FFF2-40B4-BE49-F238E27FC236}">
                  <a16:creationId xmlns:a16="http://schemas.microsoft.com/office/drawing/2014/main" id="{B49E13A5-60A3-1668-C53F-E5372AF8C31A}"/>
                </a:ext>
              </a:extLst>
            </p:cNvPr>
            <p:cNvGrpSpPr/>
            <p:nvPr/>
          </p:nvGrpSpPr>
          <p:grpSpPr>
            <a:xfrm>
              <a:off x="4789773" y="3757362"/>
              <a:ext cx="966807" cy="1213764"/>
              <a:chOff x="212340" y="2145651"/>
              <a:chExt cx="1336457" cy="1439238"/>
            </a:xfrm>
          </p:grpSpPr>
          <p:grpSp>
            <p:nvGrpSpPr>
              <p:cNvPr id="155" name="Group 154">
                <a:extLst>
                  <a:ext uri="{FF2B5EF4-FFF2-40B4-BE49-F238E27FC236}">
                    <a16:creationId xmlns:a16="http://schemas.microsoft.com/office/drawing/2014/main" id="{216B7D0C-F0C7-E20C-0601-50C85EAEFA1E}"/>
                  </a:ext>
                </a:extLst>
              </p:cNvPr>
              <p:cNvGrpSpPr/>
              <p:nvPr/>
            </p:nvGrpSpPr>
            <p:grpSpPr>
              <a:xfrm>
                <a:off x="789935" y="2145651"/>
                <a:ext cx="185481" cy="655302"/>
                <a:chOff x="789935" y="2145651"/>
                <a:chExt cx="185481" cy="655302"/>
              </a:xfrm>
            </p:grpSpPr>
            <p:sp>
              <p:nvSpPr>
                <p:cNvPr id="176" name="Rectangle: Rounded Corners 175">
                  <a:extLst>
                    <a:ext uri="{FF2B5EF4-FFF2-40B4-BE49-F238E27FC236}">
                      <a16:creationId xmlns:a16="http://schemas.microsoft.com/office/drawing/2014/main" id="{3407DA4E-3B0C-29DC-A870-DE33AC5F83B8}"/>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7" name="Rectangle: Rounded Corners 176">
                  <a:extLst>
                    <a:ext uri="{FF2B5EF4-FFF2-40B4-BE49-F238E27FC236}">
                      <a16:creationId xmlns:a16="http://schemas.microsoft.com/office/drawing/2014/main" id="{4B7A59BE-9378-BE10-3DED-49DBE2F71C48}"/>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8" name="Rectangle: Rounded Corners 177">
                  <a:extLst>
                    <a:ext uri="{FF2B5EF4-FFF2-40B4-BE49-F238E27FC236}">
                      <a16:creationId xmlns:a16="http://schemas.microsoft.com/office/drawing/2014/main" id="{407A89BA-D77F-8337-79EC-E4813DB3B787}"/>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9" name="Rectangle: Rounded Corners 178">
                  <a:extLst>
                    <a:ext uri="{FF2B5EF4-FFF2-40B4-BE49-F238E27FC236}">
                      <a16:creationId xmlns:a16="http://schemas.microsoft.com/office/drawing/2014/main" id="{EF18D213-E0E3-763B-395C-C1EDF334243F}"/>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56" name="Group 155">
                <a:extLst>
                  <a:ext uri="{FF2B5EF4-FFF2-40B4-BE49-F238E27FC236}">
                    <a16:creationId xmlns:a16="http://schemas.microsoft.com/office/drawing/2014/main" id="{7E3EB7F8-E19E-8EF7-2377-B420D7AF9845}"/>
                  </a:ext>
                </a:extLst>
              </p:cNvPr>
              <p:cNvGrpSpPr/>
              <p:nvPr/>
            </p:nvGrpSpPr>
            <p:grpSpPr>
              <a:xfrm>
                <a:off x="942187" y="2784297"/>
                <a:ext cx="606610" cy="680320"/>
                <a:chOff x="942187" y="2784297"/>
                <a:chExt cx="606610" cy="680320"/>
              </a:xfrm>
            </p:grpSpPr>
            <p:sp>
              <p:nvSpPr>
                <p:cNvPr id="172" name="Rectangle: Rounded Corners 171">
                  <a:extLst>
                    <a:ext uri="{FF2B5EF4-FFF2-40B4-BE49-F238E27FC236}">
                      <a16:creationId xmlns:a16="http://schemas.microsoft.com/office/drawing/2014/main" id="{3F698D34-4C06-3D01-38C3-1AA5DF786030}"/>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3" name="Rectangle: Rounded Corners 172">
                  <a:extLst>
                    <a:ext uri="{FF2B5EF4-FFF2-40B4-BE49-F238E27FC236}">
                      <a16:creationId xmlns:a16="http://schemas.microsoft.com/office/drawing/2014/main" id="{CF56BD46-08C0-FCD2-602D-E202B525EBAE}"/>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4" name="Oval 173">
                  <a:extLst>
                    <a:ext uri="{FF2B5EF4-FFF2-40B4-BE49-F238E27FC236}">
                      <a16:creationId xmlns:a16="http://schemas.microsoft.com/office/drawing/2014/main" id="{A22E0124-BD40-F183-0D36-18349A09DD94}"/>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5" name="Isosceles Triangle 174">
                  <a:extLst>
                    <a:ext uri="{FF2B5EF4-FFF2-40B4-BE49-F238E27FC236}">
                      <a16:creationId xmlns:a16="http://schemas.microsoft.com/office/drawing/2014/main" id="{3A0EFE12-65CC-85E0-2BFB-2FE73B8B412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57" name="Group 156">
                <a:extLst>
                  <a:ext uri="{FF2B5EF4-FFF2-40B4-BE49-F238E27FC236}">
                    <a16:creationId xmlns:a16="http://schemas.microsoft.com/office/drawing/2014/main" id="{59E1DFF3-0200-B424-368E-9F41191D9486}"/>
                  </a:ext>
                </a:extLst>
              </p:cNvPr>
              <p:cNvGrpSpPr/>
              <p:nvPr/>
            </p:nvGrpSpPr>
            <p:grpSpPr>
              <a:xfrm rot="878701" flipH="1">
                <a:off x="212340" y="2692757"/>
                <a:ext cx="606610" cy="680320"/>
                <a:chOff x="942187" y="2784297"/>
                <a:chExt cx="606610" cy="680320"/>
              </a:xfrm>
            </p:grpSpPr>
            <p:sp>
              <p:nvSpPr>
                <p:cNvPr id="168" name="Rectangle: Rounded Corners 167">
                  <a:extLst>
                    <a:ext uri="{FF2B5EF4-FFF2-40B4-BE49-F238E27FC236}">
                      <a16:creationId xmlns:a16="http://schemas.microsoft.com/office/drawing/2014/main" id="{1D8BD915-F5F1-40C6-7D4F-662AE9FD0886}"/>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69" name="Rectangle: Rounded Corners 168">
                  <a:extLst>
                    <a:ext uri="{FF2B5EF4-FFF2-40B4-BE49-F238E27FC236}">
                      <a16:creationId xmlns:a16="http://schemas.microsoft.com/office/drawing/2014/main" id="{81F5F337-6648-3F81-5452-2BF71D48CD85}"/>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0" name="Oval 169">
                  <a:extLst>
                    <a:ext uri="{FF2B5EF4-FFF2-40B4-BE49-F238E27FC236}">
                      <a16:creationId xmlns:a16="http://schemas.microsoft.com/office/drawing/2014/main" id="{BC8DDBCD-F9F8-5A73-C98E-C62BCC658619}"/>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71" name="Isosceles Triangle 170">
                  <a:extLst>
                    <a:ext uri="{FF2B5EF4-FFF2-40B4-BE49-F238E27FC236}">
                      <a16:creationId xmlns:a16="http://schemas.microsoft.com/office/drawing/2014/main" id="{FDF2C054-4234-8832-1F20-38B214507E8A}"/>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58" name="Group 157">
                <a:extLst>
                  <a:ext uri="{FF2B5EF4-FFF2-40B4-BE49-F238E27FC236}">
                    <a16:creationId xmlns:a16="http://schemas.microsoft.com/office/drawing/2014/main" id="{F7889263-1EDA-8763-883A-23746F6C91F2}"/>
                  </a:ext>
                </a:extLst>
              </p:cNvPr>
              <p:cNvGrpSpPr/>
              <p:nvPr/>
            </p:nvGrpSpPr>
            <p:grpSpPr>
              <a:xfrm rot="21150672" flipH="1">
                <a:off x="364740" y="2845157"/>
                <a:ext cx="606610" cy="680320"/>
                <a:chOff x="942187" y="2784297"/>
                <a:chExt cx="606610" cy="680320"/>
              </a:xfrm>
            </p:grpSpPr>
            <p:sp>
              <p:nvSpPr>
                <p:cNvPr id="164" name="Rectangle: Rounded Corners 163">
                  <a:extLst>
                    <a:ext uri="{FF2B5EF4-FFF2-40B4-BE49-F238E27FC236}">
                      <a16:creationId xmlns:a16="http://schemas.microsoft.com/office/drawing/2014/main" id="{BC8F1A4B-8596-F6A8-2058-F555C67F54E8}"/>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65" name="Rectangle: Rounded Corners 164">
                  <a:extLst>
                    <a:ext uri="{FF2B5EF4-FFF2-40B4-BE49-F238E27FC236}">
                      <a16:creationId xmlns:a16="http://schemas.microsoft.com/office/drawing/2014/main" id="{C09075EB-87E9-AFD5-E57C-C968EA6ADF8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66" name="Oval 165">
                  <a:extLst>
                    <a:ext uri="{FF2B5EF4-FFF2-40B4-BE49-F238E27FC236}">
                      <a16:creationId xmlns:a16="http://schemas.microsoft.com/office/drawing/2014/main" id="{4A016248-B60F-428C-5B07-882517C82E12}"/>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67" name="Isosceles Triangle 166">
                  <a:extLst>
                    <a:ext uri="{FF2B5EF4-FFF2-40B4-BE49-F238E27FC236}">
                      <a16:creationId xmlns:a16="http://schemas.microsoft.com/office/drawing/2014/main" id="{BB8BA218-3A22-B2D9-4BAE-36E295C76692}"/>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59" name="Group 158">
                <a:extLst>
                  <a:ext uri="{FF2B5EF4-FFF2-40B4-BE49-F238E27FC236}">
                    <a16:creationId xmlns:a16="http://schemas.microsoft.com/office/drawing/2014/main" id="{AF7447C3-B29E-3137-28EA-51AB20F335D4}"/>
                  </a:ext>
                </a:extLst>
              </p:cNvPr>
              <p:cNvGrpSpPr/>
              <p:nvPr/>
            </p:nvGrpSpPr>
            <p:grpSpPr>
              <a:xfrm rot="20260245" flipH="1">
                <a:off x="517140" y="2904569"/>
                <a:ext cx="606610" cy="680320"/>
                <a:chOff x="942187" y="2784297"/>
                <a:chExt cx="606610" cy="680320"/>
              </a:xfrm>
            </p:grpSpPr>
            <p:sp>
              <p:nvSpPr>
                <p:cNvPr id="160" name="Rectangle: Rounded Corners 159">
                  <a:extLst>
                    <a:ext uri="{FF2B5EF4-FFF2-40B4-BE49-F238E27FC236}">
                      <a16:creationId xmlns:a16="http://schemas.microsoft.com/office/drawing/2014/main" id="{19F17912-EAFA-A59B-E0F8-ADFCCD62043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61" name="Rectangle: Rounded Corners 160">
                  <a:extLst>
                    <a:ext uri="{FF2B5EF4-FFF2-40B4-BE49-F238E27FC236}">
                      <a16:creationId xmlns:a16="http://schemas.microsoft.com/office/drawing/2014/main" id="{9F08FCA2-932F-F063-6E3A-14C1ACB4120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62" name="Oval 161">
                  <a:extLst>
                    <a:ext uri="{FF2B5EF4-FFF2-40B4-BE49-F238E27FC236}">
                      <a16:creationId xmlns:a16="http://schemas.microsoft.com/office/drawing/2014/main" id="{63B4BD3C-16CB-1EE2-444C-120352146AC2}"/>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63" name="Isosceles Triangle 162">
                  <a:extLst>
                    <a:ext uri="{FF2B5EF4-FFF2-40B4-BE49-F238E27FC236}">
                      <a16:creationId xmlns:a16="http://schemas.microsoft.com/office/drawing/2014/main" id="{DBD4B958-6B7D-A8B5-F6BD-C94B46D61310}"/>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180" name="Flowchart: Stored Data 179">
              <a:extLst>
                <a:ext uri="{FF2B5EF4-FFF2-40B4-BE49-F238E27FC236}">
                  <a16:creationId xmlns:a16="http://schemas.microsoft.com/office/drawing/2014/main" id="{59163D1F-AC36-C9F0-B76E-0A2B183FFF6A}"/>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82" name="Group 181">
            <a:extLst>
              <a:ext uri="{FF2B5EF4-FFF2-40B4-BE49-F238E27FC236}">
                <a16:creationId xmlns:a16="http://schemas.microsoft.com/office/drawing/2014/main" id="{F66CBDC8-4A9B-C156-25E2-376F254C32C9}"/>
              </a:ext>
            </a:extLst>
          </p:cNvPr>
          <p:cNvGrpSpPr/>
          <p:nvPr/>
        </p:nvGrpSpPr>
        <p:grpSpPr>
          <a:xfrm>
            <a:off x="4681329" y="5132945"/>
            <a:ext cx="966807" cy="1339784"/>
            <a:chOff x="4789773" y="3631342"/>
            <a:chExt cx="966807" cy="1339784"/>
          </a:xfrm>
        </p:grpSpPr>
        <p:grpSp>
          <p:nvGrpSpPr>
            <p:cNvPr id="183" name="Group 182">
              <a:extLst>
                <a:ext uri="{FF2B5EF4-FFF2-40B4-BE49-F238E27FC236}">
                  <a16:creationId xmlns:a16="http://schemas.microsoft.com/office/drawing/2014/main" id="{9C1D878A-EDB7-8753-5559-017B3126F5D6}"/>
                </a:ext>
              </a:extLst>
            </p:cNvPr>
            <p:cNvGrpSpPr/>
            <p:nvPr/>
          </p:nvGrpSpPr>
          <p:grpSpPr>
            <a:xfrm>
              <a:off x="4789773" y="3757362"/>
              <a:ext cx="966807" cy="1213764"/>
              <a:chOff x="212340" y="2145651"/>
              <a:chExt cx="1336457" cy="1439238"/>
            </a:xfrm>
          </p:grpSpPr>
          <p:grpSp>
            <p:nvGrpSpPr>
              <p:cNvPr id="185" name="Group 184">
                <a:extLst>
                  <a:ext uri="{FF2B5EF4-FFF2-40B4-BE49-F238E27FC236}">
                    <a16:creationId xmlns:a16="http://schemas.microsoft.com/office/drawing/2014/main" id="{245C0D07-50CD-F12F-9DD5-C67E991ED15C}"/>
                  </a:ext>
                </a:extLst>
              </p:cNvPr>
              <p:cNvGrpSpPr/>
              <p:nvPr/>
            </p:nvGrpSpPr>
            <p:grpSpPr>
              <a:xfrm>
                <a:off x="789935" y="2145651"/>
                <a:ext cx="185481" cy="655302"/>
                <a:chOff x="789935" y="2145651"/>
                <a:chExt cx="185481" cy="655302"/>
              </a:xfrm>
            </p:grpSpPr>
            <p:sp>
              <p:nvSpPr>
                <p:cNvPr id="206" name="Rectangle: Rounded Corners 205">
                  <a:extLst>
                    <a:ext uri="{FF2B5EF4-FFF2-40B4-BE49-F238E27FC236}">
                      <a16:creationId xmlns:a16="http://schemas.microsoft.com/office/drawing/2014/main" id="{8D34FDBE-ACB6-702F-77E5-64ACE4AE1C74}"/>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7" name="Rectangle: Rounded Corners 206">
                  <a:extLst>
                    <a:ext uri="{FF2B5EF4-FFF2-40B4-BE49-F238E27FC236}">
                      <a16:creationId xmlns:a16="http://schemas.microsoft.com/office/drawing/2014/main" id="{DFACE6FC-01D2-2C0D-E523-9DE194527186}"/>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8" name="Rectangle: Rounded Corners 207">
                  <a:extLst>
                    <a:ext uri="{FF2B5EF4-FFF2-40B4-BE49-F238E27FC236}">
                      <a16:creationId xmlns:a16="http://schemas.microsoft.com/office/drawing/2014/main" id="{FB1B45D4-65EB-57E0-88B1-FF7B198D635C}"/>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9" name="Rectangle: Rounded Corners 208">
                  <a:extLst>
                    <a:ext uri="{FF2B5EF4-FFF2-40B4-BE49-F238E27FC236}">
                      <a16:creationId xmlns:a16="http://schemas.microsoft.com/office/drawing/2014/main" id="{E62E35F9-64C1-7983-DBD6-09DAD0A8C81E}"/>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86" name="Group 185">
                <a:extLst>
                  <a:ext uri="{FF2B5EF4-FFF2-40B4-BE49-F238E27FC236}">
                    <a16:creationId xmlns:a16="http://schemas.microsoft.com/office/drawing/2014/main" id="{CA30115C-B496-8E73-87A1-0D42B9DA0CDB}"/>
                  </a:ext>
                </a:extLst>
              </p:cNvPr>
              <p:cNvGrpSpPr/>
              <p:nvPr/>
            </p:nvGrpSpPr>
            <p:grpSpPr>
              <a:xfrm>
                <a:off x="942187" y="2784297"/>
                <a:ext cx="606610" cy="680320"/>
                <a:chOff x="942187" y="2784297"/>
                <a:chExt cx="606610" cy="680320"/>
              </a:xfrm>
            </p:grpSpPr>
            <p:sp>
              <p:nvSpPr>
                <p:cNvPr id="202" name="Rectangle: Rounded Corners 201">
                  <a:extLst>
                    <a:ext uri="{FF2B5EF4-FFF2-40B4-BE49-F238E27FC236}">
                      <a16:creationId xmlns:a16="http://schemas.microsoft.com/office/drawing/2014/main" id="{0612471A-6157-3981-FB4E-F93B5D6D2066}"/>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3" name="Rectangle: Rounded Corners 202">
                  <a:extLst>
                    <a:ext uri="{FF2B5EF4-FFF2-40B4-BE49-F238E27FC236}">
                      <a16:creationId xmlns:a16="http://schemas.microsoft.com/office/drawing/2014/main" id="{F8B860E2-E467-7D8F-19C7-790C9F92F54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4" name="Oval 203">
                  <a:extLst>
                    <a:ext uri="{FF2B5EF4-FFF2-40B4-BE49-F238E27FC236}">
                      <a16:creationId xmlns:a16="http://schemas.microsoft.com/office/drawing/2014/main" id="{626FC111-3060-62D6-416D-D9DE7D566B10}"/>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5" name="Isosceles Triangle 204">
                  <a:extLst>
                    <a:ext uri="{FF2B5EF4-FFF2-40B4-BE49-F238E27FC236}">
                      <a16:creationId xmlns:a16="http://schemas.microsoft.com/office/drawing/2014/main" id="{D36E8611-FC73-4623-A4A1-698D3810EA9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87" name="Group 186">
                <a:extLst>
                  <a:ext uri="{FF2B5EF4-FFF2-40B4-BE49-F238E27FC236}">
                    <a16:creationId xmlns:a16="http://schemas.microsoft.com/office/drawing/2014/main" id="{8BF79ED0-F519-1826-6AAE-65E7D85A23DA}"/>
                  </a:ext>
                </a:extLst>
              </p:cNvPr>
              <p:cNvGrpSpPr/>
              <p:nvPr/>
            </p:nvGrpSpPr>
            <p:grpSpPr>
              <a:xfrm rot="878701" flipH="1">
                <a:off x="212340" y="2692757"/>
                <a:ext cx="606610" cy="680320"/>
                <a:chOff x="942187" y="2784297"/>
                <a:chExt cx="606610" cy="680320"/>
              </a:xfrm>
            </p:grpSpPr>
            <p:sp>
              <p:nvSpPr>
                <p:cNvPr id="198" name="Rectangle: Rounded Corners 197">
                  <a:extLst>
                    <a:ext uri="{FF2B5EF4-FFF2-40B4-BE49-F238E27FC236}">
                      <a16:creationId xmlns:a16="http://schemas.microsoft.com/office/drawing/2014/main" id="{EAC1285B-84FE-392D-0CAF-DD79CE8E511C}"/>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9" name="Rectangle: Rounded Corners 198">
                  <a:extLst>
                    <a:ext uri="{FF2B5EF4-FFF2-40B4-BE49-F238E27FC236}">
                      <a16:creationId xmlns:a16="http://schemas.microsoft.com/office/drawing/2014/main" id="{010A500D-8C12-7F98-A567-354F6357069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0" name="Oval 199">
                  <a:extLst>
                    <a:ext uri="{FF2B5EF4-FFF2-40B4-BE49-F238E27FC236}">
                      <a16:creationId xmlns:a16="http://schemas.microsoft.com/office/drawing/2014/main" id="{9FF85406-A938-F76B-0E06-B327D249DB4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01" name="Isosceles Triangle 200">
                  <a:extLst>
                    <a:ext uri="{FF2B5EF4-FFF2-40B4-BE49-F238E27FC236}">
                      <a16:creationId xmlns:a16="http://schemas.microsoft.com/office/drawing/2014/main" id="{EE8E69C3-7570-64B6-E316-FC83AF6838B5}"/>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88" name="Group 187">
                <a:extLst>
                  <a:ext uri="{FF2B5EF4-FFF2-40B4-BE49-F238E27FC236}">
                    <a16:creationId xmlns:a16="http://schemas.microsoft.com/office/drawing/2014/main" id="{D27FB471-6684-A838-C783-9729EC83A68F}"/>
                  </a:ext>
                </a:extLst>
              </p:cNvPr>
              <p:cNvGrpSpPr/>
              <p:nvPr/>
            </p:nvGrpSpPr>
            <p:grpSpPr>
              <a:xfrm rot="21150672" flipH="1">
                <a:off x="364740" y="2845157"/>
                <a:ext cx="606610" cy="680320"/>
                <a:chOff x="942187" y="2784297"/>
                <a:chExt cx="606610" cy="680320"/>
              </a:xfrm>
            </p:grpSpPr>
            <p:sp>
              <p:nvSpPr>
                <p:cNvPr id="194" name="Rectangle: Rounded Corners 193">
                  <a:extLst>
                    <a:ext uri="{FF2B5EF4-FFF2-40B4-BE49-F238E27FC236}">
                      <a16:creationId xmlns:a16="http://schemas.microsoft.com/office/drawing/2014/main" id="{E9AB6D4B-BC2A-9B34-5225-1D06CB2952A3}"/>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5" name="Rectangle: Rounded Corners 194">
                  <a:extLst>
                    <a:ext uri="{FF2B5EF4-FFF2-40B4-BE49-F238E27FC236}">
                      <a16:creationId xmlns:a16="http://schemas.microsoft.com/office/drawing/2014/main" id="{204F4EF4-8E6E-0C30-E3D5-83CD8183E3E6}"/>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6" name="Oval 195">
                  <a:extLst>
                    <a:ext uri="{FF2B5EF4-FFF2-40B4-BE49-F238E27FC236}">
                      <a16:creationId xmlns:a16="http://schemas.microsoft.com/office/drawing/2014/main" id="{FEE78DC0-82B6-FD2A-052F-92A27DDE7911}"/>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7" name="Isosceles Triangle 196">
                  <a:extLst>
                    <a:ext uri="{FF2B5EF4-FFF2-40B4-BE49-F238E27FC236}">
                      <a16:creationId xmlns:a16="http://schemas.microsoft.com/office/drawing/2014/main" id="{7C65B8E1-4BF7-B492-504F-51621DA05BEA}"/>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89" name="Group 188">
                <a:extLst>
                  <a:ext uri="{FF2B5EF4-FFF2-40B4-BE49-F238E27FC236}">
                    <a16:creationId xmlns:a16="http://schemas.microsoft.com/office/drawing/2014/main" id="{3C6529A7-9BE3-DCD6-B799-1A1FC4770859}"/>
                  </a:ext>
                </a:extLst>
              </p:cNvPr>
              <p:cNvGrpSpPr/>
              <p:nvPr/>
            </p:nvGrpSpPr>
            <p:grpSpPr>
              <a:xfrm rot="20260245" flipH="1">
                <a:off x="517140" y="2904569"/>
                <a:ext cx="606610" cy="680320"/>
                <a:chOff x="942187" y="2784297"/>
                <a:chExt cx="606610" cy="680320"/>
              </a:xfrm>
            </p:grpSpPr>
            <p:sp>
              <p:nvSpPr>
                <p:cNvPr id="190" name="Rectangle: Rounded Corners 189">
                  <a:extLst>
                    <a:ext uri="{FF2B5EF4-FFF2-40B4-BE49-F238E27FC236}">
                      <a16:creationId xmlns:a16="http://schemas.microsoft.com/office/drawing/2014/main" id="{4A1AF271-020E-085F-7024-9A03BB8C21E4}"/>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1" name="Rectangle: Rounded Corners 190">
                  <a:extLst>
                    <a:ext uri="{FF2B5EF4-FFF2-40B4-BE49-F238E27FC236}">
                      <a16:creationId xmlns:a16="http://schemas.microsoft.com/office/drawing/2014/main" id="{7790B002-0189-A9BD-506B-4CBA8669A981}"/>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2" name="Oval 191">
                  <a:extLst>
                    <a:ext uri="{FF2B5EF4-FFF2-40B4-BE49-F238E27FC236}">
                      <a16:creationId xmlns:a16="http://schemas.microsoft.com/office/drawing/2014/main" id="{0DB6A124-8056-29AC-1F26-98397AAFAE02}"/>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93" name="Isosceles Triangle 192">
                  <a:extLst>
                    <a:ext uri="{FF2B5EF4-FFF2-40B4-BE49-F238E27FC236}">
                      <a16:creationId xmlns:a16="http://schemas.microsoft.com/office/drawing/2014/main" id="{76054E24-EC39-FFF2-569F-5729841F30A5}"/>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184" name="Flowchart: Stored Data 183">
              <a:extLst>
                <a:ext uri="{FF2B5EF4-FFF2-40B4-BE49-F238E27FC236}">
                  <a16:creationId xmlns:a16="http://schemas.microsoft.com/office/drawing/2014/main" id="{28B3509C-9D6D-E5DE-76FD-D1F84DBBFA3A}"/>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10" name="Group 209">
            <a:extLst>
              <a:ext uri="{FF2B5EF4-FFF2-40B4-BE49-F238E27FC236}">
                <a16:creationId xmlns:a16="http://schemas.microsoft.com/office/drawing/2014/main" id="{805B57CD-AEC2-6D57-AAE5-CA451CB84B26}"/>
              </a:ext>
            </a:extLst>
          </p:cNvPr>
          <p:cNvGrpSpPr/>
          <p:nvPr/>
        </p:nvGrpSpPr>
        <p:grpSpPr>
          <a:xfrm>
            <a:off x="2492560" y="5125711"/>
            <a:ext cx="966807" cy="1339784"/>
            <a:chOff x="4789773" y="3631342"/>
            <a:chExt cx="966807" cy="1339784"/>
          </a:xfrm>
        </p:grpSpPr>
        <p:grpSp>
          <p:nvGrpSpPr>
            <p:cNvPr id="211" name="Group 210">
              <a:extLst>
                <a:ext uri="{FF2B5EF4-FFF2-40B4-BE49-F238E27FC236}">
                  <a16:creationId xmlns:a16="http://schemas.microsoft.com/office/drawing/2014/main" id="{C2163B5C-FC6B-CEA3-E9E4-83B7E1D3018F}"/>
                </a:ext>
              </a:extLst>
            </p:cNvPr>
            <p:cNvGrpSpPr/>
            <p:nvPr/>
          </p:nvGrpSpPr>
          <p:grpSpPr>
            <a:xfrm>
              <a:off x="4789773" y="3757362"/>
              <a:ext cx="966807" cy="1213764"/>
              <a:chOff x="212340" y="2145651"/>
              <a:chExt cx="1336457" cy="1439238"/>
            </a:xfrm>
          </p:grpSpPr>
          <p:grpSp>
            <p:nvGrpSpPr>
              <p:cNvPr id="213" name="Group 212">
                <a:extLst>
                  <a:ext uri="{FF2B5EF4-FFF2-40B4-BE49-F238E27FC236}">
                    <a16:creationId xmlns:a16="http://schemas.microsoft.com/office/drawing/2014/main" id="{EAEE7BCD-C644-E357-5E69-BE6DCC7289A2}"/>
                  </a:ext>
                </a:extLst>
              </p:cNvPr>
              <p:cNvGrpSpPr/>
              <p:nvPr/>
            </p:nvGrpSpPr>
            <p:grpSpPr>
              <a:xfrm>
                <a:off x="789935" y="2145651"/>
                <a:ext cx="185481" cy="655302"/>
                <a:chOff x="789935" y="2145651"/>
                <a:chExt cx="185481" cy="655302"/>
              </a:xfrm>
            </p:grpSpPr>
            <p:sp>
              <p:nvSpPr>
                <p:cNvPr id="234" name="Rectangle: Rounded Corners 233">
                  <a:extLst>
                    <a:ext uri="{FF2B5EF4-FFF2-40B4-BE49-F238E27FC236}">
                      <a16:creationId xmlns:a16="http://schemas.microsoft.com/office/drawing/2014/main" id="{2E5905E0-0134-FE78-D0A9-C8471C31EBC6}"/>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35" name="Rectangle: Rounded Corners 234">
                  <a:extLst>
                    <a:ext uri="{FF2B5EF4-FFF2-40B4-BE49-F238E27FC236}">
                      <a16:creationId xmlns:a16="http://schemas.microsoft.com/office/drawing/2014/main" id="{7A1DFC0F-9710-CC1A-5697-D8F4304C5F64}"/>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36" name="Rectangle: Rounded Corners 235">
                  <a:extLst>
                    <a:ext uri="{FF2B5EF4-FFF2-40B4-BE49-F238E27FC236}">
                      <a16:creationId xmlns:a16="http://schemas.microsoft.com/office/drawing/2014/main" id="{A39BCF29-A815-B628-8E85-72C6A366310F}"/>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37" name="Rectangle: Rounded Corners 236">
                  <a:extLst>
                    <a:ext uri="{FF2B5EF4-FFF2-40B4-BE49-F238E27FC236}">
                      <a16:creationId xmlns:a16="http://schemas.microsoft.com/office/drawing/2014/main" id="{471322EB-911D-EE95-5FA1-AB4BEDC4773E}"/>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14" name="Group 213">
                <a:extLst>
                  <a:ext uri="{FF2B5EF4-FFF2-40B4-BE49-F238E27FC236}">
                    <a16:creationId xmlns:a16="http://schemas.microsoft.com/office/drawing/2014/main" id="{5F2BA581-817D-490A-7BA5-29F0E62A781A}"/>
                  </a:ext>
                </a:extLst>
              </p:cNvPr>
              <p:cNvGrpSpPr/>
              <p:nvPr/>
            </p:nvGrpSpPr>
            <p:grpSpPr>
              <a:xfrm>
                <a:off x="942187" y="2784297"/>
                <a:ext cx="606610" cy="680320"/>
                <a:chOff x="942187" y="2784297"/>
                <a:chExt cx="606610" cy="680320"/>
              </a:xfrm>
            </p:grpSpPr>
            <p:sp>
              <p:nvSpPr>
                <p:cNvPr id="230" name="Rectangle: Rounded Corners 229">
                  <a:extLst>
                    <a:ext uri="{FF2B5EF4-FFF2-40B4-BE49-F238E27FC236}">
                      <a16:creationId xmlns:a16="http://schemas.microsoft.com/office/drawing/2014/main" id="{31966C67-2090-B580-1AB0-A2371C6C8C5E}"/>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31" name="Rectangle: Rounded Corners 230">
                  <a:extLst>
                    <a:ext uri="{FF2B5EF4-FFF2-40B4-BE49-F238E27FC236}">
                      <a16:creationId xmlns:a16="http://schemas.microsoft.com/office/drawing/2014/main" id="{2B21CA30-AFD3-2EC6-FA01-0C00958B92AA}"/>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32" name="Oval 231">
                  <a:extLst>
                    <a:ext uri="{FF2B5EF4-FFF2-40B4-BE49-F238E27FC236}">
                      <a16:creationId xmlns:a16="http://schemas.microsoft.com/office/drawing/2014/main" id="{D304B18C-9B76-5123-E936-DF5BA7BD048F}"/>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33" name="Isosceles Triangle 232">
                  <a:extLst>
                    <a:ext uri="{FF2B5EF4-FFF2-40B4-BE49-F238E27FC236}">
                      <a16:creationId xmlns:a16="http://schemas.microsoft.com/office/drawing/2014/main" id="{6FF4A6C5-E9DA-2C2E-092D-93B9D7D846C3}"/>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15" name="Group 214">
                <a:extLst>
                  <a:ext uri="{FF2B5EF4-FFF2-40B4-BE49-F238E27FC236}">
                    <a16:creationId xmlns:a16="http://schemas.microsoft.com/office/drawing/2014/main" id="{78CF1544-6AD2-3FA9-EE3B-687062E43CE8}"/>
                  </a:ext>
                </a:extLst>
              </p:cNvPr>
              <p:cNvGrpSpPr/>
              <p:nvPr/>
            </p:nvGrpSpPr>
            <p:grpSpPr>
              <a:xfrm rot="878701" flipH="1">
                <a:off x="212340" y="2692757"/>
                <a:ext cx="606610" cy="680320"/>
                <a:chOff x="942187" y="2784297"/>
                <a:chExt cx="606610" cy="680320"/>
              </a:xfrm>
            </p:grpSpPr>
            <p:sp>
              <p:nvSpPr>
                <p:cNvPr id="226" name="Rectangle: Rounded Corners 225">
                  <a:extLst>
                    <a:ext uri="{FF2B5EF4-FFF2-40B4-BE49-F238E27FC236}">
                      <a16:creationId xmlns:a16="http://schemas.microsoft.com/office/drawing/2014/main" id="{04774B0C-B513-1F87-BBE8-067BAE2BABF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7" name="Rectangle: Rounded Corners 226">
                  <a:extLst>
                    <a:ext uri="{FF2B5EF4-FFF2-40B4-BE49-F238E27FC236}">
                      <a16:creationId xmlns:a16="http://schemas.microsoft.com/office/drawing/2014/main" id="{CF49040D-2290-9C28-020B-FCB6A84CD41D}"/>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8" name="Oval 227">
                  <a:extLst>
                    <a:ext uri="{FF2B5EF4-FFF2-40B4-BE49-F238E27FC236}">
                      <a16:creationId xmlns:a16="http://schemas.microsoft.com/office/drawing/2014/main" id="{30FD7B6A-F800-2E98-A570-BF26042A3939}"/>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9" name="Isosceles Triangle 228">
                  <a:extLst>
                    <a:ext uri="{FF2B5EF4-FFF2-40B4-BE49-F238E27FC236}">
                      <a16:creationId xmlns:a16="http://schemas.microsoft.com/office/drawing/2014/main" id="{1F4858B9-5200-C017-06BB-B2BD4CC08E97}"/>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16" name="Group 215">
                <a:extLst>
                  <a:ext uri="{FF2B5EF4-FFF2-40B4-BE49-F238E27FC236}">
                    <a16:creationId xmlns:a16="http://schemas.microsoft.com/office/drawing/2014/main" id="{37111E4D-C0A2-2DB3-5891-4369F2A3B611}"/>
                  </a:ext>
                </a:extLst>
              </p:cNvPr>
              <p:cNvGrpSpPr/>
              <p:nvPr/>
            </p:nvGrpSpPr>
            <p:grpSpPr>
              <a:xfrm rot="21150672" flipH="1">
                <a:off x="364740" y="2845157"/>
                <a:ext cx="606610" cy="680320"/>
                <a:chOff x="942187" y="2784297"/>
                <a:chExt cx="606610" cy="680320"/>
              </a:xfrm>
            </p:grpSpPr>
            <p:sp>
              <p:nvSpPr>
                <p:cNvPr id="222" name="Rectangle: Rounded Corners 221">
                  <a:extLst>
                    <a:ext uri="{FF2B5EF4-FFF2-40B4-BE49-F238E27FC236}">
                      <a16:creationId xmlns:a16="http://schemas.microsoft.com/office/drawing/2014/main" id="{A0981E6A-0E7A-EC82-B44C-1333A9A44C79}"/>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3" name="Rectangle: Rounded Corners 222">
                  <a:extLst>
                    <a:ext uri="{FF2B5EF4-FFF2-40B4-BE49-F238E27FC236}">
                      <a16:creationId xmlns:a16="http://schemas.microsoft.com/office/drawing/2014/main" id="{96576D69-0B9C-77E5-87C7-92A8C96847D9}"/>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4" name="Oval 223">
                  <a:extLst>
                    <a:ext uri="{FF2B5EF4-FFF2-40B4-BE49-F238E27FC236}">
                      <a16:creationId xmlns:a16="http://schemas.microsoft.com/office/drawing/2014/main" id="{50D15181-CE21-A796-25B1-1BFEC6AC7231}"/>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5" name="Isosceles Triangle 224">
                  <a:extLst>
                    <a:ext uri="{FF2B5EF4-FFF2-40B4-BE49-F238E27FC236}">
                      <a16:creationId xmlns:a16="http://schemas.microsoft.com/office/drawing/2014/main" id="{53BBF19A-63D9-5B97-46AA-D7CDC66668EA}"/>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17" name="Group 216">
                <a:extLst>
                  <a:ext uri="{FF2B5EF4-FFF2-40B4-BE49-F238E27FC236}">
                    <a16:creationId xmlns:a16="http://schemas.microsoft.com/office/drawing/2014/main" id="{FAB1B13C-31E4-8E41-46FD-48CFBE10B1EE}"/>
                  </a:ext>
                </a:extLst>
              </p:cNvPr>
              <p:cNvGrpSpPr/>
              <p:nvPr/>
            </p:nvGrpSpPr>
            <p:grpSpPr>
              <a:xfrm rot="20260245" flipH="1">
                <a:off x="517140" y="2904569"/>
                <a:ext cx="606610" cy="680320"/>
                <a:chOff x="942187" y="2784297"/>
                <a:chExt cx="606610" cy="680320"/>
              </a:xfrm>
            </p:grpSpPr>
            <p:sp>
              <p:nvSpPr>
                <p:cNvPr id="218" name="Rectangle: Rounded Corners 217">
                  <a:extLst>
                    <a:ext uri="{FF2B5EF4-FFF2-40B4-BE49-F238E27FC236}">
                      <a16:creationId xmlns:a16="http://schemas.microsoft.com/office/drawing/2014/main" id="{A9F43686-24C2-8D37-01AD-DD5E75E27F3B}"/>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19" name="Rectangle: Rounded Corners 218">
                  <a:extLst>
                    <a:ext uri="{FF2B5EF4-FFF2-40B4-BE49-F238E27FC236}">
                      <a16:creationId xmlns:a16="http://schemas.microsoft.com/office/drawing/2014/main" id="{82FFA733-AC97-6F42-F3E0-B101F390B577}"/>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0" name="Oval 219">
                  <a:extLst>
                    <a:ext uri="{FF2B5EF4-FFF2-40B4-BE49-F238E27FC236}">
                      <a16:creationId xmlns:a16="http://schemas.microsoft.com/office/drawing/2014/main" id="{651624FD-E945-427F-3684-0446A3B48C09}"/>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21" name="Isosceles Triangle 220">
                  <a:extLst>
                    <a:ext uri="{FF2B5EF4-FFF2-40B4-BE49-F238E27FC236}">
                      <a16:creationId xmlns:a16="http://schemas.microsoft.com/office/drawing/2014/main" id="{ECE7B8DA-26CF-B986-6E33-7F8839A8264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212" name="Flowchart: Stored Data 211">
              <a:extLst>
                <a:ext uri="{FF2B5EF4-FFF2-40B4-BE49-F238E27FC236}">
                  <a16:creationId xmlns:a16="http://schemas.microsoft.com/office/drawing/2014/main" id="{0468ABE9-C93B-3F92-51A9-3273C56AEC6C}"/>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38" name="Group 237">
            <a:extLst>
              <a:ext uri="{FF2B5EF4-FFF2-40B4-BE49-F238E27FC236}">
                <a16:creationId xmlns:a16="http://schemas.microsoft.com/office/drawing/2014/main" id="{83CA244B-2EB3-8634-40CE-95E6183428BE}"/>
              </a:ext>
            </a:extLst>
          </p:cNvPr>
          <p:cNvGrpSpPr/>
          <p:nvPr/>
        </p:nvGrpSpPr>
        <p:grpSpPr>
          <a:xfrm>
            <a:off x="2419314" y="3709528"/>
            <a:ext cx="966807" cy="1213764"/>
            <a:chOff x="212340" y="2145651"/>
            <a:chExt cx="1336457" cy="1439238"/>
          </a:xfrm>
        </p:grpSpPr>
        <p:grpSp>
          <p:nvGrpSpPr>
            <p:cNvPr id="239" name="Group 238">
              <a:extLst>
                <a:ext uri="{FF2B5EF4-FFF2-40B4-BE49-F238E27FC236}">
                  <a16:creationId xmlns:a16="http://schemas.microsoft.com/office/drawing/2014/main" id="{3A078621-F573-A16C-6D94-B957C0E7DBBA}"/>
                </a:ext>
              </a:extLst>
            </p:cNvPr>
            <p:cNvGrpSpPr/>
            <p:nvPr/>
          </p:nvGrpSpPr>
          <p:grpSpPr>
            <a:xfrm>
              <a:off x="789935" y="2145651"/>
              <a:ext cx="185481" cy="655302"/>
              <a:chOff x="789935" y="2145651"/>
              <a:chExt cx="185481" cy="655302"/>
            </a:xfrm>
          </p:grpSpPr>
          <p:sp>
            <p:nvSpPr>
              <p:cNvPr id="260" name="Rectangle: Rounded Corners 259">
                <a:extLst>
                  <a:ext uri="{FF2B5EF4-FFF2-40B4-BE49-F238E27FC236}">
                    <a16:creationId xmlns:a16="http://schemas.microsoft.com/office/drawing/2014/main" id="{A1EFDF08-08C2-9C43-8B40-AC02EA00DC1C}"/>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61" name="Rectangle: Rounded Corners 260">
                <a:extLst>
                  <a:ext uri="{FF2B5EF4-FFF2-40B4-BE49-F238E27FC236}">
                    <a16:creationId xmlns:a16="http://schemas.microsoft.com/office/drawing/2014/main" id="{7BBF8F90-7CDF-A63A-69C2-0D8C03D5CC38}"/>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62" name="Rectangle: Rounded Corners 261">
                <a:extLst>
                  <a:ext uri="{FF2B5EF4-FFF2-40B4-BE49-F238E27FC236}">
                    <a16:creationId xmlns:a16="http://schemas.microsoft.com/office/drawing/2014/main" id="{BF56D6B9-D5DB-6E55-0DFC-32EF13DCA4C9}"/>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63" name="Rectangle: Rounded Corners 262">
                <a:extLst>
                  <a:ext uri="{FF2B5EF4-FFF2-40B4-BE49-F238E27FC236}">
                    <a16:creationId xmlns:a16="http://schemas.microsoft.com/office/drawing/2014/main" id="{CDC479B9-659D-1592-E2BB-63421DB3A013}"/>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40" name="Group 239">
              <a:extLst>
                <a:ext uri="{FF2B5EF4-FFF2-40B4-BE49-F238E27FC236}">
                  <a16:creationId xmlns:a16="http://schemas.microsoft.com/office/drawing/2014/main" id="{04A988FA-618C-14E4-B705-0465911C2357}"/>
                </a:ext>
              </a:extLst>
            </p:cNvPr>
            <p:cNvGrpSpPr/>
            <p:nvPr/>
          </p:nvGrpSpPr>
          <p:grpSpPr>
            <a:xfrm>
              <a:off x="942187" y="2784297"/>
              <a:ext cx="606610" cy="680320"/>
              <a:chOff x="942187" y="2784297"/>
              <a:chExt cx="606610" cy="680320"/>
            </a:xfrm>
          </p:grpSpPr>
          <p:sp>
            <p:nvSpPr>
              <p:cNvPr id="256" name="Rectangle: Rounded Corners 255">
                <a:extLst>
                  <a:ext uri="{FF2B5EF4-FFF2-40B4-BE49-F238E27FC236}">
                    <a16:creationId xmlns:a16="http://schemas.microsoft.com/office/drawing/2014/main" id="{C15189FC-4D67-56FD-015A-AB1850D4EB0A}"/>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7" name="Rectangle: Rounded Corners 256">
                <a:extLst>
                  <a:ext uri="{FF2B5EF4-FFF2-40B4-BE49-F238E27FC236}">
                    <a16:creationId xmlns:a16="http://schemas.microsoft.com/office/drawing/2014/main" id="{9B593363-5C11-9FC1-3369-D0D3192749F4}"/>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8" name="Oval 257">
                <a:extLst>
                  <a:ext uri="{FF2B5EF4-FFF2-40B4-BE49-F238E27FC236}">
                    <a16:creationId xmlns:a16="http://schemas.microsoft.com/office/drawing/2014/main" id="{9202B4C8-787B-F335-A28D-02D60AB07C27}"/>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9" name="Isosceles Triangle 258">
                <a:extLst>
                  <a:ext uri="{FF2B5EF4-FFF2-40B4-BE49-F238E27FC236}">
                    <a16:creationId xmlns:a16="http://schemas.microsoft.com/office/drawing/2014/main" id="{91D24A7B-CC69-DD01-D994-0F8885569280}"/>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41" name="Group 240">
              <a:extLst>
                <a:ext uri="{FF2B5EF4-FFF2-40B4-BE49-F238E27FC236}">
                  <a16:creationId xmlns:a16="http://schemas.microsoft.com/office/drawing/2014/main" id="{A84E1DE6-5886-DA2D-8957-E88E6A52F5B8}"/>
                </a:ext>
              </a:extLst>
            </p:cNvPr>
            <p:cNvGrpSpPr/>
            <p:nvPr/>
          </p:nvGrpSpPr>
          <p:grpSpPr>
            <a:xfrm rot="878701" flipH="1">
              <a:off x="212340" y="2692757"/>
              <a:ext cx="606610" cy="680320"/>
              <a:chOff x="942187" y="2784297"/>
              <a:chExt cx="606610" cy="680320"/>
            </a:xfrm>
          </p:grpSpPr>
          <p:sp>
            <p:nvSpPr>
              <p:cNvPr id="252" name="Rectangle: Rounded Corners 251">
                <a:extLst>
                  <a:ext uri="{FF2B5EF4-FFF2-40B4-BE49-F238E27FC236}">
                    <a16:creationId xmlns:a16="http://schemas.microsoft.com/office/drawing/2014/main" id="{46BC093B-D173-3D8F-AA05-AA22386D16BC}"/>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3" name="Rectangle: Rounded Corners 252">
                <a:extLst>
                  <a:ext uri="{FF2B5EF4-FFF2-40B4-BE49-F238E27FC236}">
                    <a16:creationId xmlns:a16="http://schemas.microsoft.com/office/drawing/2014/main" id="{1001544D-36E6-C161-5C29-DE298FBA6C2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4" name="Oval 253">
                <a:extLst>
                  <a:ext uri="{FF2B5EF4-FFF2-40B4-BE49-F238E27FC236}">
                    <a16:creationId xmlns:a16="http://schemas.microsoft.com/office/drawing/2014/main" id="{4779B196-028F-913E-FBD9-C5E2F14BE1EB}"/>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5" name="Isosceles Triangle 254">
                <a:extLst>
                  <a:ext uri="{FF2B5EF4-FFF2-40B4-BE49-F238E27FC236}">
                    <a16:creationId xmlns:a16="http://schemas.microsoft.com/office/drawing/2014/main" id="{5F57BA08-D6E7-800D-0200-18AAFDEC5CE9}"/>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42" name="Group 241">
              <a:extLst>
                <a:ext uri="{FF2B5EF4-FFF2-40B4-BE49-F238E27FC236}">
                  <a16:creationId xmlns:a16="http://schemas.microsoft.com/office/drawing/2014/main" id="{5212637C-366A-2394-EC97-86BA578A8CF6}"/>
                </a:ext>
              </a:extLst>
            </p:cNvPr>
            <p:cNvGrpSpPr/>
            <p:nvPr/>
          </p:nvGrpSpPr>
          <p:grpSpPr>
            <a:xfrm rot="21150672" flipH="1">
              <a:off x="364740" y="2845157"/>
              <a:ext cx="606610" cy="680320"/>
              <a:chOff x="942187" y="2784297"/>
              <a:chExt cx="606610" cy="680320"/>
            </a:xfrm>
          </p:grpSpPr>
          <p:sp>
            <p:nvSpPr>
              <p:cNvPr id="248" name="Rectangle: Rounded Corners 247">
                <a:extLst>
                  <a:ext uri="{FF2B5EF4-FFF2-40B4-BE49-F238E27FC236}">
                    <a16:creationId xmlns:a16="http://schemas.microsoft.com/office/drawing/2014/main" id="{97D4F74B-8391-3CDB-B9E4-336F083D9213}"/>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9" name="Rectangle: Rounded Corners 248">
                <a:extLst>
                  <a:ext uri="{FF2B5EF4-FFF2-40B4-BE49-F238E27FC236}">
                    <a16:creationId xmlns:a16="http://schemas.microsoft.com/office/drawing/2014/main" id="{1E91279F-D075-59B6-3C58-2C01EFDF41B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0" name="Oval 249">
                <a:extLst>
                  <a:ext uri="{FF2B5EF4-FFF2-40B4-BE49-F238E27FC236}">
                    <a16:creationId xmlns:a16="http://schemas.microsoft.com/office/drawing/2014/main" id="{E9BE6C3D-367C-C493-0E94-C9CA3DFA51D6}"/>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51" name="Isosceles Triangle 250">
                <a:extLst>
                  <a:ext uri="{FF2B5EF4-FFF2-40B4-BE49-F238E27FC236}">
                    <a16:creationId xmlns:a16="http://schemas.microsoft.com/office/drawing/2014/main" id="{1F0F9C9B-58D7-5086-3C81-AECDE1B00B55}"/>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43" name="Group 242">
              <a:extLst>
                <a:ext uri="{FF2B5EF4-FFF2-40B4-BE49-F238E27FC236}">
                  <a16:creationId xmlns:a16="http://schemas.microsoft.com/office/drawing/2014/main" id="{78BD32AC-4568-D4A3-F7C8-5CE9DE202C59}"/>
                </a:ext>
              </a:extLst>
            </p:cNvPr>
            <p:cNvGrpSpPr/>
            <p:nvPr/>
          </p:nvGrpSpPr>
          <p:grpSpPr>
            <a:xfrm rot="20260245" flipH="1">
              <a:off x="517140" y="2904569"/>
              <a:ext cx="606610" cy="680320"/>
              <a:chOff x="942187" y="2784297"/>
              <a:chExt cx="606610" cy="680320"/>
            </a:xfrm>
          </p:grpSpPr>
          <p:sp>
            <p:nvSpPr>
              <p:cNvPr id="244" name="Rectangle: Rounded Corners 243">
                <a:extLst>
                  <a:ext uri="{FF2B5EF4-FFF2-40B4-BE49-F238E27FC236}">
                    <a16:creationId xmlns:a16="http://schemas.microsoft.com/office/drawing/2014/main" id="{87A0674C-90C0-9EB7-6AE6-785B548EB5B2}"/>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5" name="Rectangle: Rounded Corners 244">
                <a:extLst>
                  <a:ext uri="{FF2B5EF4-FFF2-40B4-BE49-F238E27FC236}">
                    <a16:creationId xmlns:a16="http://schemas.microsoft.com/office/drawing/2014/main" id="{B7506AE4-ED30-02A0-EBC4-4FFD3F954549}"/>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6" name="Oval 245">
                <a:extLst>
                  <a:ext uri="{FF2B5EF4-FFF2-40B4-BE49-F238E27FC236}">
                    <a16:creationId xmlns:a16="http://schemas.microsoft.com/office/drawing/2014/main" id="{096E0C3C-CFE9-BD20-D4B4-FBF6E5C06E83}"/>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7" name="Isosceles Triangle 246">
                <a:extLst>
                  <a:ext uri="{FF2B5EF4-FFF2-40B4-BE49-F238E27FC236}">
                    <a16:creationId xmlns:a16="http://schemas.microsoft.com/office/drawing/2014/main" id="{35C33FA6-B8A2-8535-BEE9-5A45B61505E2}"/>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264" name="Group 263">
            <a:extLst>
              <a:ext uri="{FF2B5EF4-FFF2-40B4-BE49-F238E27FC236}">
                <a16:creationId xmlns:a16="http://schemas.microsoft.com/office/drawing/2014/main" id="{0C72EB20-BAC1-31D5-4737-A4038E436E85}"/>
              </a:ext>
            </a:extLst>
          </p:cNvPr>
          <p:cNvGrpSpPr/>
          <p:nvPr/>
        </p:nvGrpSpPr>
        <p:grpSpPr>
          <a:xfrm>
            <a:off x="8977154" y="5296799"/>
            <a:ext cx="966807" cy="1339784"/>
            <a:chOff x="4789773" y="3631342"/>
            <a:chExt cx="966807" cy="1339784"/>
          </a:xfrm>
        </p:grpSpPr>
        <p:grpSp>
          <p:nvGrpSpPr>
            <p:cNvPr id="265" name="Group 264">
              <a:extLst>
                <a:ext uri="{FF2B5EF4-FFF2-40B4-BE49-F238E27FC236}">
                  <a16:creationId xmlns:a16="http://schemas.microsoft.com/office/drawing/2014/main" id="{A9B97B7D-7FCB-8C1F-9F87-ABD6D8C0E3BE}"/>
                </a:ext>
              </a:extLst>
            </p:cNvPr>
            <p:cNvGrpSpPr/>
            <p:nvPr/>
          </p:nvGrpSpPr>
          <p:grpSpPr>
            <a:xfrm>
              <a:off x="4789773" y="3757362"/>
              <a:ext cx="966807" cy="1213764"/>
              <a:chOff x="212340" y="2145651"/>
              <a:chExt cx="1336457" cy="1439238"/>
            </a:xfrm>
          </p:grpSpPr>
          <p:grpSp>
            <p:nvGrpSpPr>
              <p:cNvPr id="267" name="Group 266">
                <a:extLst>
                  <a:ext uri="{FF2B5EF4-FFF2-40B4-BE49-F238E27FC236}">
                    <a16:creationId xmlns:a16="http://schemas.microsoft.com/office/drawing/2014/main" id="{A3C0AC86-67D6-4D13-92EB-8F35BEE03327}"/>
                  </a:ext>
                </a:extLst>
              </p:cNvPr>
              <p:cNvGrpSpPr/>
              <p:nvPr/>
            </p:nvGrpSpPr>
            <p:grpSpPr>
              <a:xfrm>
                <a:off x="789935" y="2145651"/>
                <a:ext cx="185481" cy="655302"/>
                <a:chOff x="789935" y="2145651"/>
                <a:chExt cx="185481" cy="655302"/>
              </a:xfrm>
            </p:grpSpPr>
            <p:sp>
              <p:nvSpPr>
                <p:cNvPr id="288" name="Rectangle: Rounded Corners 287">
                  <a:extLst>
                    <a:ext uri="{FF2B5EF4-FFF2-40B4-BE49-F238E27FC236}">
                      <a16:creationId xmlns:a16="http://schemas.microsoft.com/office/drawing/2014/main" id="{2FFB7543-125D-EF0A-FDEE-F60DEBEF566E}"/>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9" name="Rectangle: Rounded Corners 288">
                  <a:extLst>
                    <a:ext uri="{FF2B5EF4-FFF2-40B4-BE49-F238E27FC236}">
                      <a16:creationId xmlns:a16="http://schemas.microsoft.com/office/drawing/2014/main" id="{E91818CA-CD78-6DB8-DCD2-185195151380}"/>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90" name="Rectangle: Rounded Corners 289">
                  <a:extLst>
                    <a:ext uri="{FF2B5EF4-FFF2-40B4-BE49-F238E27FC236}">
                      <a16:creationId xmlns:a16="http://schemas.microsoft.com/office/drawing/2014/main" id="{B469FF2B-C719-35DD-BAA8-1CBC3B1B4602}"/>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91" name="Rectangle: Rounded Corners 290">
                  <a:extLst>
                    <a:ext uri="{FF2B5EF4-FFF2-40B4-BE49-F238E27FC236}">
                      <a16:creationId xmlns:a16="http://schemas.microsoft.com/office/drawing/2014/main" id="{48904B3F-10ED-3F98-7C49-757DFFA5E6FD}"/>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68" name="Group 267">
                <a:extLst>
                  <a:ext uri="{FF2B5EF4-FFF2-40B4-BE49-F238E27FC236}">
                    <a16:creationId xmlns:a16="http://schemas.microsoft.com/office/drawing/2014/main" id="{A1E88246-63BB-2FCB-6CBA-DC6EEDB6D4BC}"/>
                  </a:ext>
                </a:extLst>
              </p:cNvPr>
              <p:cNvGrpSpPr/>
              <p:nvPr/>
            </p:nvGrpSpPr>
            <p:grpSpPr>
              <a:xfrm>
                <a:off x="942187" y="2784297"/>
                <a:ext cx="606610" cy="680320"/>
                <a:chOff x="942187" y="2784297"/>
                <a:chExt cx="606610" cy="680320"/>
              </a:xfrm>
            </p:grpSpPr>
            <p:sp>
              <p:nvSpPr>
                <p:cNvPr id="284" name="Rectangle: Rounded Corners 283">
                  <a:extLst>
                    <a:ext uri="{FF2B5EF4-FFF2-40B4-BE49-F238E27FC236}">
                      <a16:creationId xmlns:a16="http://schemas.microsoft.com/office/drawing/2014/main" id="{F85F4106-3E9E-78D1-05CA-03D155610484}"/>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5" name="Rectangle: Rounded Corners 284">
                  <a:extLst>
                    <a:ext uri="{FF2B5EF4-FFF2-40B4-BE49-F238E27FC236}">
                      <a16:creationId xmlns:a16="http://schemas.microsoft.com/office/drawing/2014/main" id="{2157A5A9-DDDC-B8B1-8F31-17578ABC19DF}"/>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6" name="Oval 285">
                  <a:extLst>
                    <a:ext uri="{FF2B5EF4-FFF2-40B4-BE49-F238E27FC236}">
                      <a16:creationId xmlns:a16="http://schemas.microsoft.com/office/drawing/2014/main" id="{ED83ED3B-9870-3D92-630B-6BCD9A25AF87}"/>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7" name="Isosceles Triangle 286">
                  <a:extLst>
                    <a:ext uri="{FF2B5EF4-FFF2-40B4-BE49-F238E27FC236}">
                      <a16:creationId xmlns:a16="http://schemas.microsoft.com/office/drawing/2014/main" id="{F987B9D9-1A20-20A3-0152-31320BFCBD6D}"/>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69" name="Group 268">
                <a:extLst>
                  <a:ext uri="{FF2B5EF4-FFF2-40B4-BE49-F238E27FC236}">
                    <a16:creationId xmlns:a16="http://schemas.microsoft.com/office/drawing/2014/main" id="{0C6C2132-7453-72E3-326B-3ACC3A91F596}"/>
                  </a:ext>
                </a:extLst>
              </p:cNvPr>
              <p:cNvGrpSpPr/>
              <p:nvPr/>
            </p:nvGrpSpPr>
            <p:grpSpPr>
              <a:xfrm rot="878701" flipH="1">
                <a:off x="212340" y="2692757"/>
                <a:ext cx="606610" cy="680320"/>
                <a:chOff x="942187" y="2784297"/>
                <a:chExt cx="606610" cy="680320"/>
              </a:xfrm>
            </p:grpSpPr>
            <p:sp>
              <p:nvSpPr>
                <p:cNvPr id="280" name="Rectangle: Rounded Corners 279">
                  <a:extLst>
                    <a:ext uri="{FF2B5EF4-FFF2-40B4-BE49-F238E27FC236}">
                      <a16:creationId xmlns:a16="http://schemas.microsoft.com/office/drawing/2014/main" id="{127FD790-C8FA-0AF6-804B-BF84F6BE68CC}"/>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1" name="Rectangle: Rounded Corners 280">
                  <a:extLst>
                    <a:ext uri="{FF2B5EF4-FFF2-40B4-BE49-F238E27FC236}">
                      <a16:creationId xmlns:a16="http://schemas.microsoft.com/office/drawing/2014/main" id="{6FFB99DA-CF8A-C86E-E8DA-A03C3C1A24DA}"/>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2" name="Oval 281">
                  <a:extLst>
                    <a:ext uri="{FF2B5EF4-FFF2-40B4-BE49-F238E27FC236}">
                      <a16:creationId xmlns:a16="http://schemas.microsoft.com/office/drawing/2014/main" id="{723B2C5C-A7CC-C544-CFE9-EAF0E23EAB48}"/>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83" name="Isosceles Triangle 282">
                  <a:extLst>
                    <a:ext uri="{FF2B5EF4-FFF2-40B4-BE49-F238E27FC236}">
                      <a16:creationId xmlns:a16="http://schemas.microsoft.com/office/drawing/2014/main" id="{2988DD08-1FB6-E0E3-1EB2-5A34A0D90BF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70" name="Group 269">
                <a:extLst>
                  <a:ext uri="{FF2B5EF4-FFF2-40B4-BE49-F238E27FC236}">
                    <a16:creationId xmlns:a16="http://schemas.microsoft.com/office/drawing/2014/main" id="{40457D41-0F92-A91A-1EC7-00965FCEBD9F}"/>
                  </a:ext>
                </a:extLst>
              </p:cNvPr>
              <p:cNvGrpSpPr/>
              <p:nvPr/>
            </p:nvGrpSpPr>
            <p:grpSpPr>
              <a:xfrm rot="21150672" flipH="1">
                <a:off x="364740" y="2845157"/>
                <a:ext cx="606610" cy="680320"/>
                <a:chOff x="942187" y="2784297"/>
                <a:chExt cx="606610" cy="680320"/>
              </a:xfrm>
            </p:grpSpPr>
            <p:sp>
              <p:nvSpPr>
                <p:cNvPr id="276" name="Rectangle: Rounded Corners 275">
                  <a:extLst>
                    <a:ext uri="{FF2B5EF4-FFF2-40B4-BE49-F238E27FC236}">
                      <a16:creationId xmlns:a16="http://schemas.microsoft.com/office/drawing/2014/main" id="{7E33087B-C32C-2E7F-BC51-6C4F402B452F}"/>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77" name="Rectangle: Rounded Corners 276">
                  <a:extLst>
                    <a:ext uri="{FF2B5EF4-FFF2-40B4-BE49-F238E27FC236}">
                      <a16:creationId xmlns:a16="http://schemas.microsoft.com/office/drawing/2014/main" id="{9D61BA18-31BC-2D60-FE32-E6AE4D781C0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78" name="Oval 277">
                  <a:extLst>
                    <a:ext uri="{FF2B5EF4-FFF2-40B4-BE49-F238E27FC236}">
                      <a16:creationId xmlns:a16="http://schemas.microsoft.com/office/drawing/2014/main" id="{FF5DCF94-6046-84DF-19D6-EDD9E83CC706}"/>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79" name="Isosceles Triangle 278">
                  <a:extLst>
                    <a:ext uri="{FF2B5EF4-FFF2-40B4-BE49-F238E27FC236}">
                      <a16:creationId xmlns:a16="http://schemas.microsoft.com/office/drawing/2014/main" id="{201AA1F0-2DF5-354E-D9EF-98A437CC6E50}"/>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71" name="Group 270">
                <a:extLst>
                  <a:ext uri="{FF2B5EF4-FFF2-40B4-BE49-F238E27FC236}">
                    <a16:creationId xmlns:a16="http://schemas.microsoft.com/office/drawing/2014/main" id="{DE5C2FE7-4F85-9AAD-FC02-7D3A1149E483}"/>
                  </a:ext>
                </a:extLst>
              </p:cNvPr>
              <p:cNvGrpSpPr/>
              <p:nvPr/>
            </p:nvGrpSpPr>
            <p:grpSpPr>
              <a:xfrm rot="20260245" flipH="1">
                <a:off x="517140" y="2904569"/>
                <a:ext cx="606610" cy="680320"/>
                <a:chOff x="942187" y="2784297"/>
                <a:chExt cx="606610" cy="680320"/>
              </a:xfrm>
            </p:grpSpPr>
            <p:sp>
              <p:nvSpPr>
                <p:cNvPr id="272" name="Rectangle: Rounded Corners 271">
                  <a:extLst>
                    <a:ext uri="{FF2B5EF4-FFF2-40B4-BE49-F238E27FC236}">
                      <a16:creationId xmlns:a16="http://schemas.microsoft.com/office/drawing/2014/main" id="{2FE86A22-02CE-87AD-30A2-4960F3014365}"/>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73" name="Rectangle: Rounded Corners 272">
                  <a:extLst>
                    <a:ext uri="{FF2B5EF4-FFF2-40B4-BE49-F238E27FC236}">
                      <a16:creationId xmlns:a16="http://schemas.microsoft.com/office/drawing/2014/main" id="{452B1824-070F-6C34-6ED3-DAA4E370FB18}"/>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74" name="Oval 273">
                  <a:extLst>
                    <a:ext uri="{FF2B5EF4-FFF2-40B4-BE49-F238E27FC236}">
                      <a16:creationId xmlns:a16="http://schemas.microsoft.com/office/drawing/2014/main" id="{1CE65F05-E269-F421-2614-B7C8797D80D9}"/>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75" name="Isosceles Triangle 274">
                  <a:extLst>
                    <a:ext uri="{FF2B5EF4-FFF2-40B4-BE49-F238E27FC236}">
                      <a16:creationId xmlns:a16="http://schemas.microsoft.com/office/drawing/2014/main" id="{CC5BF13E-A3DF-DF14-6AB9-7E68B929D55D}"/>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266" name="Flowchart: Stored Data 265">
              <a:extLst>
                <a:ext uri="{FF2B5EF4-FFF2-40B4-BE49-F238E27FC236}">
                  <a16:creationId xmlns:a16="http://schemas.microsoft.com/office/drawing/2014/main" id="{2856CC92-FB13-8974-4643-3F7263758572}"/>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92" name="Group 291">
            <a:extLst>
              <a:ext uri="{FF2B5EF4-FFF2-40B4-BE49-F238E27FC236}">
                <a16:creationId xmlns:a16="http://schemas.microsoft.com/office/drawing/2014/main" id="{327F2E35-F034-6F21-1873-7E85FF7279C2}"/>
              </a:ext>
            </a:extLst>
          </p:cNvPr>
          <p:cNvGrpSpPr/>
          <p:nvPr/>
        </p:nvGrpSpPr>
        <p:grpSpPr>
          <a:xfrm>
            <a:off x="8974412" y="2256778"/>
            <a:ext cx="966807" cy="1213764"/>
            <a:chOff x="212340" y="2145651"/>
            <a:chExt cx="1336457" cy="1439238"/>
          </a:xfrm>
        </p:grpSpPr>
        <p:grpSp>
          <p:nvGrpSpPr>
            <p:cNvPr id="293" name="Group 292">
              <a:extLst>
                <a:ext uri="{FF2B5EF4-FFF2-40B4-BE49-F238E27FC236}">
                  <a16:creationId xmlns:a16="http://schemas.microsoft.com/office/drawing/2014/main" id="{BCF4D1E0-D738-5990-C212-44DEAC39F907}"/>
                </a:ext>
              </a:extLst>
            </p:cNvPr>
            <p:cNvGrpSpPr/>
            <p:nvPr/>
          </p:nvGrpSpPr>
          <p:grpSpPr>
            <a:xfrm>
              <a:off x="789935" y="2145651"/>
              <a:ext cx="185481" cy="655302"/>
              <a:chOff x="789935" y="2145651"/>
              <a:chExt cx="185481" cy="655302"/>
            </a:xfrm>
          </p:grpSpPr>
          <p:sp>
            <p:nvSpPr>
              <p:cNvPr id="314" name="Rectangle: Rounded Corners 313">
                <a:extLst>
                  <a:ext uri="{FF2B5EF4-FFF2-40B4-BE49-F238E27FC236}">
                    <a16:creationId xmlns:a16="http://schemas.microsoft.com/office/drawing/2014/main" id="{832EA74D-58F2-E9D1-BFDC-0D6C55190482}"/>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5" name="Rectangle: Rounded Corners 314">
                <a:extLst>
                  <a:ext uri="{FF2B5EF4-FFF2-40B4-BE49-F238E27FC236}">
                    <a16:creationId xmlns:a16="http://schemas.microsoft.com/office/drawing/2014/main" id="{53329E24-9ED4-210B-A000-A2680E8B8D92}"/>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6" name="Rectangle: Rounded Corners 315">
                <a:extLst>
                  <a:ext uri="{FF2B5EF4-FFF2-40B4-BE49-F238E27FC236}">
                    <a16:creationId xmlns:a16="http://schemas.microsoft.com/office/drawing/2014/main" id="{3E4968AD-91A9-2C84-50D0-6A95650A3001}"/>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7" name="Rectangle: Rounded Corners 316">
                <a:extLst>
                  <a:ext uri="{FF2B5EF4-FFF2-40B4-BE49-F238E27FC236}">
                    <a16:creationId xmlns:a16="http://schemas.microsoft.com/office/drawing/2014/main" id="{BF871A98-ECC4-AE18-ED86-E2C3AD5C8C10}"/>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94" name="Group 293">
              <a:extLst>
                <a:ext uri="{FF2B5EF4-FFF2-40B4-BE49-F238E27FC236}">
                  <a16:creationId xmlns:a16="http://schemas.microsoft.com/office/drawing/2014/main" id="{0A947F92-A923-8886-F400-A19D46E71A1D}"/>
                </a:ext>
              </a:extLst>
            </p:cNvPr>
            <p:cNvGrpSpPr/>
            <p:nvPr/>
          </p:nvGrpSpPr>
          <p:grpSpPr>
            <a:xfrm>
              <a:off x="942187" y="2784297"/>
              <a:ext cx="606610" cy="680320"/>
              <a:chOff x="942187" y="2784297"/>
              <a:chExt cx="606610" cy="680320"/>
            </a:xfrm>
          </p:grpSpPr>
          <p:sp>
            <p:nvSpPr>
              <p:cNvPr id="310" name="Rectangle: Rounded Corners 309">
                <a:extLst>
                  <a:ext uri="{FF2B5EF4-FFF2-40B4-BE49-F238E27FC236}">
                    <a16:creationId xmlns:a16="http://schemas.microsoft.com/office/drawing/2014/main" id="{97536C52-2668-FF13-9B7D-81746B597FDB}"/>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1" name="Rectangle: Rounded Corners 310">
                <a:extLst>
                  <a:ext uri="{FF2B5EF4-FFF2-40B4-BE49-F238E27FC236}">
                    <a16:creationId xmlns:a16="http://schemas.microsoft.com/office/drawing/2014/main" id="{6D65B762-7A55-B27D-4AE3-73EF9AB4991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2" name="Oval 311">
                <a:extLst>
                  <a:ext uri="{FF2B5EF4-FFF2-40B4-BE49-F238E27FC236}">
                    <a16:creationId xmlns:a16="http://schemas.microsoft.com/office/drawing/2014/main" id="{4EA5FA57-DF10-C8FE-50EE-37A8C814B646}"/>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13" name="Isosceles Triangle 312">
                <a:extLst>
                  <a:ext uri="{FF2B5EF4-FFF2-40B4-BE49-F238E27FC236}">
                    <a16:creationId xmlns:a16="http://schemas.microsoft.com/office/drawing/2014/main" id="{974485DB-5BFD-B934-E3E9-B47BD7D1C043}"/>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95" name="Group 294">
              <a:extLst>
                <a:ext uri="{FF2B5EF4-FFF2-40B4-BE49-F238E27FC236}">
                  <a16:creationId xmlns:a16="http://schemas.microsoft.com/office/drawing/2014/main" id="{D0E4CE50-D4C3-A5D9-90E8-D34BBB30B7B1}"/>
                </a:ext>
              </a:extLst>
            </p:cNvPr>
            <p:cNvGrpSpPr/>
            <p:nvPr/>
          </p:nvGrpSpPr>
          <p:grpSpPr>
            <a:xfrm rot="878701" flipH="1">
              <a:off x="212340" y="2692757"/>
              <a:ext cx="606610" cy="680320"/>
              <a:chOff x="942187" y="2784297"/>
              <a:chExt cx="606610" cy="680320"/>
            </a:xfrm>
          </p:grpSpPr>
          <p:sp>
            <p:nvSpPr>
              <p:cNvPr id="306" name="Rectangle: Rounded Corners 305">
                <a:extLst>
                  <a:ext uri="{FF2B5EF4-FFF2-40B4-BE49-F238E27FC236}">
                    <a16:creationId xmlns:a16="http://schemas.microsoft.com/office/drawing/2014/main" id="{5D6D6988-6E67-F8A4-B51B-81A8DC2B744D}"/>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7" name="Rectangle: Rounded Corners 306">
                <a:extLst>
                  <a:ext uri="{FF2B5EF4-FFF2-40B4-BE49-F238E27FC236}">
                    <a16:creationId xmlns:a16="http://schemas.microsoft.com/office/drawing/2014/main" id="{5472A31A-5FCA-8BE5-BCB7-E68AFA539178}"/>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8" name="Oval 307">
                <a:extLst>
                  <a:ext uri="{FF2B5EF4-FFF2-40B4-BE49-F238E27FC236}">
                    <a16:creationId xmlns:a16="http://schemas.microsoft.com/office/drawing/2014/main" id="{6B855743-B1FB-1B7A-A756-201F846C2B73}"/>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9" name="Isosceles Triangle 308">
                <a:extLst>
                  <a:ext uri="{FF2B5EF4-FFF2-40B4-BE49-F238E27FC236}">
                    <a16:creationId xmlns:a16="http://schemas.microsoft.com/office/drawing/2014/main" id="{81F0A65C-85C3-BDC2-4585-79FF4E95DCF8}"/>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96" name="Group 295">
              <a:extLst>
                <a:ext uri="{FF2B5EF4-FFF2-40B4-BE49-F238E27FC236}">
                  <a16:creationId xmlns:a16="http://schemas.microsoft.com/office/drawing/2014/main" id="{601EC2E9-E046-5300-4447-445FB7A63AEB}"/>
                </a:ext>
              </a:extLst>
            </p:cNvPr>
            <p:cNvGrpSpPr/>
            <p:nvPr/>
          </p:nvGrpSpPr>
          <p:grpSpPr>
            <a:xfrm rot="21150672" flipH="1">
              <a:off x="364740" y="2845157"/>
              <a:ext cx="606610" cy="680320"/>
              <a:chOff x="942187" y="2784297"/>
              <a:chExt cx="606610" cy="680320"/>
            </a:xfrm>
          </p:grpSpPr>
          <p:sp>
            <p:nvSpPr>
              <p:cNvPr id="302" name="Rectangle: Rounded Corners 301">
                <a:extLst>
                  <a:ext uri="{FF2B5EF4-FFF2-40B4-BE49-F238E27FC236}">
                    <a16:creationId xmlns:a16="http://schemas.microsoft.com/office/drawing/2014/main" id="{F425E754-29A6-365A-EDFB-CA0C6196CB86}"/>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3" name="Rectangle: Rounded Corners 302">
                <a:extLst>
                  <a:ext uri="{FF2B5EF4-FFF2-40B4-BE49-F238E27FC236}">
                    <a16:creationId xmlns:a16="http://schemas.microsoft.com/office/drawing/2014/main" id="{068B6C83-F9F7-1A74-A45F-68B19449F44D}"/>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4" name="Oval 303">
                <a:extLst>
                  <a:ext uri="{FF2B5EF4-FFF2-40B4-BE49-F238E27FC236}">
                    <a16:creationId xmlns:a16="http://schemas.microsoft.com/office/drawing/2014/main" id="{535F5321-B387-F299-D46E-44285EFA62E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5" name="Isosceles Triangle 304">
                <a:extLst>
                  <a:ext uri="{FF2B5EF4-FFF2-40B4-BE49-F238E27FC236}">
                    <a16:creationId xmlns:a16="http://schemas.microsoft.com/office/drawing/2014/main" id="{701467B5-015A-3AEE-DBD7-A72A0BDA03FB}"/>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97" name="Group 296">
              <a:extLst>
                <a:ext uri="{FF2B5EF4-FFF2-40B4-BE49-F238E27FC236}">
                  <a16:creationId xmlns:a16="http://schemas.microsoft.com/office/drawing/2014/main" id="{E32A7F01-DA55-9867-A573-D95490CFF492}"/>
                </a:ext>
              </a:extLst>
            </p:cNvPr>
            <p:cNvGrpSpPr/>
            <p:nvPr/>
          </p:nvGrpSpPr>
          <p:grpSpPr>
            <a:xfrm rot="20260245" flipH="1">
              <a:off x="517140" y="2904569"/>
              <a:ext cx="606610" cy="680320"/>
              <a:chOff x="942187" y="2784297"/>
              <a:chExt cx="606610" cy="680320"/>
            </a:xfrm>
          </p:grpSpPr>
          <p:sp>
            <p:nvSpPr>
              <p:cNvPr id="298" name="Rectangle: Rounded Corners 297">
                <a:extLst>
                  <a:ext uri="{FF2B5EF4-FFF2-40B4-BE49-F238E27FC236}">
                    <a16:creationId xmlns:a16="http://schemas.microsoft.com/office/drawing/2014/main" id="{3648CED7-D131-E478-D445-68B893A67A6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99" name="Rectangle: Rounded Corners 298">
                <a:extLst>
                  <a:ext uri="{FF2B5EF4-FFF2-40B4-BE49-F238E27FC236}">
                    <a16:creationId xmlns:a16="http://schemas.microsoft.com/office/drawing/2014/main" id="{BCE73636-1536-E908-A85A-BB17C5706056}"/>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0" name="Oval 299">
                <a:extLst>
                  <a:ext uri="{FF2B5EF4-FFF2-40B4-BE49-F238E27FC236}">
                    <a16:creationId xmlns:a16="http://schemas.microsoft.com/office/drawing/2014/main" id="{A5634C77-5003-792D-3C06-0AD6D0BA2925}"/>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01" name="Isosceles Triangle 300">
                <a:extLst>
                  <a:ext uri="{FF2B5EF4-FFF2-40B4-BE49-F238E27FC236}">
                    <a16:creationId xmlns:a16="http://schemas.microsoft.com/office/drawing/2014/main" id="{F002B01B-AA49-48DC-3F2B-0C3DD45E3D02}"/>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318" name="Group 317">
            <a:extLst>
              <a:ext uri="{FF2B5EF4-FFF2-40B4-BE49-F238E27FC236}">
                <a16:creationId xmlns:a16="http://schemas.microsoft.com/office/drawing/2014/main" id="{F2645FA0-69BD-40E6-5B23-C486D62E8B80}"/>
              </a:ext>
            </a:extLst>
          </p:cNvPr>
          <p:cNvGrpSpPr/>
          <p:nvPr/>
        </p:nvGrpSpPr>
        <p:grpSpPr>
          <a:xfrm>
            <a:off x="8888708" y="3727673"/>
            <a:ext cx="966807" cy="1213764"/>
            <a:chOff x="212340" y="2145651"/>
            <a:chExt cx="1336457" cy="1439238"/>
          </a:xfrm>
        </p:grpSpPr>
        <p:grpSp>
          <p:nvGrpSpPr>
            <p:cNvPr id="319" name="Group 318">
              <a:extLst>
                <a:ext uri="{FF2B5EF4-FFF2-40B4-BE49-F238E27FC236}">
                  <a16:creationId xmlns:a16="http://schemas.microsoft.com/office/drawing/2014/main" id="{582C9138-E588-CC70-57F5-CF2D81402C9D}"/>
                </a:ext>
              </a:extLst>
            </p:cNvPr>
            <p:cNvGrpSpPr/>
            <p:nvPr/>
          </p:nvGrpSpPr>
          <p:grpSpPr>
            <a:xfrm>
              <a:off x="789935" y="2145651"/>
              <a:ext cx="185481" cy="655302"/>
              <a:chOff x="789935" y="2145651"/>
              <a:chExt cx="185481" cy="655302"/>
            </a:xfrm>
          </p:grpSpPr>
          <p:sp>
            <p:nvSpPr>
              <p:cNvPr id="340" name="Rectangle: Rounded Corners 339">
                <a:extLst>
                  <a:ext uri="{FF2B5EF4-FFF2-40B4-BE49-F238E27FC236}">
                    <a16:creationId xmlns:a16="http://schemas.microsoft.com/office/drawing/2014/main" id="{25A201CF-6C22-C664-752C-1C3CACDC8089}"/>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41" name="Rectangle: Rounded Corners 340">
                <a:extLst>
                  <a:ext uri="{FF2B5EF4-FFF2-40B4-BE49-F238E27FC236}">
                    <a16:creationId xmlns:a16="http://schemas.microsoft.com/office/drawing/2014/main" id="{9B215A86-A16D-466D-C40C-5F825CB5CEAB}"/>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42" name="Rectangle: Rounded Corners 341">
                <a:extLst>
                  <a:ext uri="{FF2B5EF4-FFF2-40B4-BE49-F238E27FC236}">
                    <a16:creationId xmlns:a16="http://schemas.microsoft.com/office/drawing/2014/main" id="{30E5ED9E-D220-5278-5BDD-887DC72D40A5}"/>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43" name="Rectangle: Rounded Corners 342">
                <a:extLst>
                  <a:ext uri="{FF2B5EF4-FFF2-40B4-BE49-F238E27FC236}">
                    <a16:creationId xmlns:a16="http://schemas.microsoft.com/office/drawing/2014/main" id="{FD360DE8-6022-3964-0A5F-0B16480ECF6C}"/>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320" name="Group 319">
              <a:extLst>
                <a:ext uri="{FF2B5EF4-FFF2-40B4-BE49-F238E27FC236}">
                  <a16:creationId xmlns:a16="http://schemas.microsoft.com/office/drawing/2014/main" id="{EBA39487-C2B7-B8A3-B27D-11ACFBF2F171}"/>
                </a:ext>
              </a:extLst>
            </p:cNvPr>
            <p:cNvGrpSpPr/>
            <p:nvPr/>
          </p:nvGrpSpPr>
          <p:grpSpPr>
            <a:xfrm>
              <a:off x="942187" y="2784297"/>
              <a:ext cx="606610" cy="680320"/>
              <a:chOff x="942187" y="2784297"/>
              <a:chExt cx="606610" cy="680320"/>
            </a:xfrm>
          </p:grpSpPr>
          <p:sp>
            <p:nvSpPr>
              <p:cNvPr id="336" name="Rectangle: Rounded Corners 335">
                <a:extLst>
                  <a:ext uri="{FF2B5EF4-FFF2-40B4-BE49-F238E27FC236}">
                    <a16:creationId xmlns:a16="http://schemas.microsoft.com/office/drawing/2014/main" id="{7285215D-5AAA-4F35-BA55-42F9D2986DCB}"/>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7" name="Rectangle: Rounded Corners 336">
                <a:extLst>
                  <a:ext uri="{FF2B5EF4-FFF2-40B4-BE49-F238E27FC236}">
                    <a16:creationId xmlns:a16="http://schemas.microsoft.com/office/drawing/2014/main" id="{A5A46542-8AAE-9CB9-804D-13B3A3398517}"/>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8" name="Oval 337">
                <a:extLst>
                  <a:ext uri="{FF2B5EF4-FFF2-40B4-BE49-F238E27FC236}">
                    <a16:creationId xmlns:a16="http://schemas.microsoft.com/office/drawing/2014/main" id="{1EE01EAB-E78A-D091-5747-41738AA61FE7}"/>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9" name="Isosceles Triangle 338">
                <a:extLst>
                  <a:ext uri="{FF2B5EF4-FFF2-40B4-BE49-F238E27FC236}">
                    <a16:creationId xmlns:a16="http://schemas.microsoft.com/office/drawing/2014/main" id="{E7EA35A7-5DAE-BEA4-B291-0E07FCB2050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321" name="Group 320">
              <a:extLst>
                <a:ext uri="{FF2B5EF4-FFF2-40B4-BE49-F238E27FC236}">
                  <a16:creationId xmlns:a16="http://schemas.microsoft.com/office/drawing/2014/main" id="{2CF75B78-D687-8D86-0D8D-2DC2AB2E0D16}"/>
                </a:ext>
              </a:extLst>
            </p:cNvPr>
            <p:cNvGrpSpPr/>
            <p:nvPr/>
          </p:nvGrpSpPr>
          <p:grpSpPr>
            <a:xfrm rot="878701" flipH="1">
              <a:off x="212340" y="2692757"/>
              <a:ext cx="606610" cy="680320"/>
              <a:chOff x="942187" y="2784297"/>
              <a:chExt cx="606610" cy="680320"/>
            </a:xfrm>
          </p:grpSpPr>
          <p:sp>
            <p:nvSpPr>
              <p:cNvPr id="332" name="Rectangle: Rounded Corners 331">
                <a:extLst>
                  <a:ext uri="{FF2B5EF4-FFF2-40B4-BE49-F238E27FC236}">
                    <a16:creationId xmlns:a16="http://schemas.microsoft.com/office/drawing/2014/main" id="{5634D09A-11BD-4BE4-7AEC-B939D2251DDC}"/>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3" name="Rectangle: Rounded Corners 332">
                <a:extLst>
                  <a:ext uri="{FF2B5EF4-FFF2-40B4-BE49-F238E27FC236}">
                    <a16:creationId xmlns:a16="http://schemas.microsoft.com/office/drawing/2014/main" id="{7B2E69C0-1FA5-4B7E-6389-F63DB3D8DB2A}"/>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4" name="Oval 333">
                <a:extLst>
                  <a:ext uri="{FF2B5EF4-FFF2-40B4-BE49-F238E27FC236}">
                    <a16:creationId xmlns:a16="http://schemas.microsoft.com/office/drawing/2014/main" id="{8E6942FD-3585-CD91-C95C-C37553D4666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5" name="Isosceles Triangle 334">
                <a:extLst>
                  <a:ext uri="{FF2B5EF4-FFF2-40B4-BE49-F238E27FC236}">
                    <a16:creationId xmlns:a16="http://schemas.microsoft.com/office/drawing/2014/main" id="{8DF163C0-42B8-811F-8D2E-71266F34D1ED}"/>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322" name="Group 321">
              <a:extLst>
                <a:ext uri="{FF2B5EF4-FFF2-40B4-BE49-F238E27FC236}">
                  <a16:creationId xmlns:a16="http://schemas.microsoft.com/office/drawing/2014/main" id="{150EC62F-4417-9A90-BB96-2C9E7C3F1652}"/>
                </a:ext>
              </a:extLst>
            </p:cNvPr>
            <p:cNvGrpSpPr/>
            <p:nvPr/>
          </p:nvGrpSpPr>
          <p:grpSpPr>
            <a:xfrm rot="21150672" flipH="1">
              <a:off x="364740" y="2845157"/>
              <a:ext cx="606610" cy="680320"/>
              <a:chOff x="942187" y="2784297"/>
              <a:chExt cx="606610" cy="680320"/>
            </a:xfrm>
          </p:grpSpPr>
          <p:sp>
            <p:nvSpPr>
              <p:cNvPr id="328" name="Rectangle: Rounded Corners 327">
                <a:extLst>
                  <a:ext uri="{FF2B5EF4-FFF2-40B4-BE49-F238E27FC236}">
                    <a16:creationId xmlns:a16="http://schemas.microsoft.com/office/drawing/2014/main" id="{B91DDF62-AA84-72D0-0E03-EE6DD4FF0FE1}"/>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29" name="Rectangle: Rounded Corners 328">
                <a:extLst>
                  <a:ext uri="{FF2B5EF4-FFF2-40B4-BE49-F238E27FC236}">
                    <a16:creationId xmlns:a16="http://schemas.microsoft.com/office/drawing/2014/main" id="{B2C353B3-C8C1-1384-EEBB-21A4B0B96E80}"/>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0" name="Oval 329">
                <a:extLst>
                  <a:ext uri="{FF2B5EF4-FFF2-40B4-BE49-F238E27FC236}">
                    <a16:creationId xmlns:a16="http://schemas.microsoft.com/office/drawing/2014/main" id="{927D8C8B-D7A8-B88D-893B-64D2FAB556A9}"/>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31" name="Isosceles Triangle 330">
                <a:extLst>
                  <a:ext uri="{FF2B5EF4-FFF2-40B4-BE49-F238E27FC236}">
                    <a16:creationId xmlns:a16="http://schemas.microsoft.com/office/drawing/2014/main" id="{0CCAC229-8E5E-AA47-240A-1C5F0CA906EE}"/>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323" name="Group 322">
              <a:extLst>
                <a:ext uri="{FF2B5EF4-FFF2-40B4-BE49-F238E27FC236}">
                  <a16:creationId xmlns:a16="http://schemas.microsoft.com/office/drawing/2014/main" id="{1897B2D0-52D6-7AF9-A672-0DF4391BEC79}"/>
                </a:ext>
              </a:extLst>
            </p:cNvPr>
            <p:cNvGrpSpPr/>
            <p:nvPr/>
          </p:nvGrpSpPr>
          <p:grpSpPr>
            <a:xfrm rot="20260245" flipH="1">
              <a:off x="517140" y="2904569"/>
              <a:ext cx="606610" cy="680320"/>
              <a:chOff x="942187" y="2784297"/>
              <a:chExt cx="606610" cy="680320"/>
            </a:xfrm>
          </p:grpSpPr>
          <p:sp>
            <p:nvSpPr>
              <p:cNvPr id="324" name="Rectangle: Rounded Corners 323">
                <a:extLst>
                  <a:ext uri="{FF2B5EF4-FFF2-40B4-BE49-F238E27FC236}">
                    <a16:creationId xmlns:a16="http://schemas.microsoft.com/office/drawing/2014/main" id="{01BD7A0C-65BE-D842-1A33-D887BFECC9BF}"/>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25" name="Rectangle: Rounded Corners 324">
                <a:extLst>
                  <a:ext uri="{FF2B5EF4-FFF2-40B4-BE49-F238E27FC236}">
                    <a16:creationId xmlns:a16="http://schemas.microsoft.com/office/drawing/2014/main" id="{E2B305C7-7714-6F02-D8A8-2C6FCE93EA51}"/>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26" name="Oval 325">
                <a:extLst>
                  <a:ext uri="{FF2B5EF4-FFF2-40B4-BE49-F238E27FC236}">
                    <a16:creationId xmlns:a16="http://schemas.microsoft.com/office/drawing/2014/main" id="{B1800F7F-4192-1D28-835E-B637B722D17C}"/>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327" name="Isosceles Triangle 326">
                <a:extLst>
                  <a:ext uri="{FF2B5EF4-FFF2-40B4-BE49-F238E27FC236}">
                    <a16:creationId xmlns:a16="http://schemas.microsoft.com/office/drawing/2014/main" id="{CC04B44E-14DE-3B61-5297-0421A0098F6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396" name="Group 395">
            <a:extLst>
              <a:ext uri="{FF2B5EF4-FFF2-40B4-BE49-F238E27FC236}">
                <a16:creationId xmlns:a16="http://schemas.microsoft.com/office/drawing/2014/main" id="{310C8D38-9860-D8E3-8FD6-489B2F419447}"/>
              </a:ext>
            </a:extLst>
          </p:cNvPr>
          <p:cNvGrpSpPr/>
          <p:nvPr/>
        </p:nvGrpSpPr>
        <p:grpSpPr>
          <a:xfrm>
            <a:off x="9496451" y="5296799"/>
            <a:ext cx="966807" cy="1339784"/>
            <a:chOff x="4789773" y="3631342"/>
            <a:chExt cx="966807" cy="1339784"/>
          </a:xfrm>
        </p:grpSpPr>
        <p:grpSp>
          <p:nvGrpSpPr>
            <p:cNvPr id="397" name="Group 396">
              <a:extLst>
                <a:ext uri="{FF2B5EF4-FFF2-40B4-BE49-F238E27FC236}">
                  <a16:creationId xmlns:a16="http://schemas.microsoft.com/office/drawing/2014/main" id="{E1AE559E-86D7-1A32-5FFD-DC6687F2C29D}"/>
                </a:ext>
              </a:extLst>
            </p:cNvPr>
            <p:cNvGrpSpPr/>
            <p:nvPr/>
          </p:nvGrpSpPr>
          <p:grpSpPr>
            <a:xfrm>
              <a:off x="4789773" y="3757362"/>
              <a:ext cx="966807" cy="1213764"/>
              <a:chOff x="212340" y="2145651"/>
              <a:chExt cx="1336457" cy="1439238"/>
            </a:xfrm>
          </p:grpSpPr>
          <p:grpSp>
            <p:nvGrpSpPr>
              <p:cNvPr id="399" name="Group 398">
                <a:extLst>
                  <a:ext uri="{FF2B5EF4-FFF2-40B4-BE49-F238E27FC236}">
                    <a16:creationId xmlns:a16="http://schemas.microsoft.com/office/drawing/2014/main" id="{D2444000-55C7-12C7-41E2-A8901219283A}"/>
                  </a:ext>
                </a:extLst>
              </p:cNvPr>
              <p:cNvGrpSpPr/>
              <p:nvPr/>
            </p:nvGrpSpPr>
            <p:grpSpPr>
              <a:xfrm>
                <a:off x="789935" y="2145651"/>
                <a:ext cx="185481" cy="655302"/>
                <a:chOff x="789935" y="2145651"/>
                <a:chExt cx="185481" cy="655302"/>
              </a:xfrm>
            </p:grpSpPr>
            <p:sp>
              <p:nvSpPr>
                <p:cNvPr id="420" name="Rectangle: Rounded Corners 419">
                  <a:extLst>
                    <a:ext uri="{FF2B5EF4-FFF2-40B4-BE49-F238E27FC236}">
                      <a16:creationId xmlns:a16="http://schemas.microsoft.com/office/drawing/2014/main" id="{FC16E81F-E942-1C3A-BEAF-2E3ADE1DA942}"/>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21" name="Rectangle: Rounded Corners 420">
                  <a:extLst>
                    <a:ext uri="{FF2B5EF4-FFF2-40B4-BE49-F238E27FC236}">
                      <a16:creationId xmlns:a16="http://schemas.microsoft.com/office/drawing/2014/main" id="{9C78B43F-0C84-049F-D5B0-DA5F13DA3ECD}"/>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22" name="Rectangle: Rounded Corners 421">
                  <a:extLst>
                    <a:ext uri="{FF2B5EF4-FFF2-40B4-BE49-F238E27FC236}">
                      <a16:creationId xmlns:a16="http://schemas.microsoft.com/office/drawing/2014/main" id="{062BEE6F-F882-82F8-BEAF-3BFD25133660}"/>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23" name="Rectangle: Rounded Corners 422">
                  <a:extLst>
                    <a:ext uri="{FF2B5EF4-FFF2-40B4-BE49-F238E27FC236}">
                      <a16:creationId xmlns:a16="http://schemas.microsoft.com/office/drawing/2014/main" id="{ABE492B2-2387-1E45-5B38-DC6C9FAE0D87}"/>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00" name="Group 399">
                <a:extLst>
                  <a:ext uri="{FF2B5EF4-FFF2-40B4-BE49-F238E27FC236}">
                    <a16:creationId xmlns:a16="http://schemas.microsoft.com/office/drawing/2014/main" id="{6DCADAAB-A38A-2C97-49E1-152703B47951}"/>
                  </a:ext>
                </a:extLst>
              </p:cNvPr>
              <p:cNvGrpSpPr/>
              <p:nvPr/>
            </p:nvGrpSpPr>
            <p:grpSpPr>
              <a:xfrm>
                <a:off x="942187" y="2784297"/>
                <a:ext cx="606610" cy="680320"/>
                <a:chOff x="942187" y="2784297"/>
                <a:chExt cx="606610" cy="680320"/>
              </a:xfrm>
            </p:grpSpPr>
            <p:sp>
              <p:nvSpPr>
                <p:cNvPr id="416" name="Rectangle: Rounded Corners 415">
                  <a:extLst>
                    <a:ext uri="{FF2B5EF4-FFF2-40B4-BE49-F238E27FC236}">
                      <a16:creationId xmlns:a16="http://schemas.microsoft.com/office/drawing/2014/main" id="{9BC1B45B-B7A7-16E9-0F93-8EE6573937BB}"/>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7" name="Rectangle: Rounded Corners 416">
                  <a:extLst>
                    <a:ext uri="{FF2B5EF4-FFF2-40B4-BE49-F238E27FC236}">
                      <a16:creationId xmlns:a16="http://schemas.microsoft.com/office/drawing/2014/main" id="{BD6598C8-FEE8-F101-4887-3454AEEA43E3}"/>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8" name="Oval 417">
                  <a:extLst>
                    <a:ext uri="{FF2B5EF4-FFF2-40B4-BE49-F238E27FC236}">
                      <a16:creationId xmlns:a16="http://schemas.microsoft.com/office/drawing/2014/main" id="{7EB4C25B-4D5B-4E4A-8EC1-F4A0875CF1EA}"/>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9" name="Isosceles Triangle 418">
                  <a:extLst>
                    <a:ext uri="{FF2B5EF4-FFF2-40B4-BE49-F238E27FC236}">
                      <a16:creationId xmlns:a16="http://schemas.microsoft.com/office/drawing/2014/main" id="{88A412F2-FFF2-5ECB-5142-172788784A01}"/>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01" name="Group 400">
                <a:extLst>
                  <a:ext uri="{FF2B5EF4-FFF2-40B4-BE49-F238E27FC236}">
                    <a16:creationId xmlns:a16="http://schemas.microsoft.com/office/drawing/2014/main" id="{863E983C-CD7E-0717-1050-0D7047F0B203}"/>
                  </a:ext>
                </a:extLst>
              </p:cNvPr>
              <p:cNvGrpSpPr/>
              <p:nvPr/>
            </p:nvGrpSpPr>
            <p:grpSpPr>
              <a:xfrm rot="878701" flipH="1">
                <a:off x="212340" y="2692757"/>
                <a:ext cx="606610" cy="680320"/>
                <a:chOff x="942187" y="2784297"/>
                <a:chExt cx="606610" cy="680320"/>
              </a:xfrm>
            </p:grpSpPr>
            <p:sp>
              <p:nvSpPr>
                <p:cNvPr id="412" name="Rectangle: Rounded Corners 411">
                  <a:extLst>
                    <a:ext uri="{FF2B5EF4-FFF2-40B4-BE49-F238E27FC236}">
                      <a16:creationId xmlns:a16="http://schemas.microsoft.com/office/drawing/2014/main" id="{FD6507B8-A425-61A6-552C-7EAAE125560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3" name="Rectangle: Rounded Corners 412">
                  <a:extLst>
                    <a:ext uri="{FF2B5EF4-FFF2-40B4-BE49-F238E27FC236}">
                      <a16:creationId xmlns:a16="http://schemas.microsoft.com/office/drawing/2014/main" id="{0694AD71-CFB2-4A0A-BD6B-052B265E4ADF}"/>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4" name="Oval 413">
                  <a:extLst>
                    <a:ext uri="{FF2B5EF4-FFF2-40B4-BE49-F238E27FC236}">
                      <a16:creationId xmlns:a16="http://schemas.microsoft.com/office/drawing/2014/main" id="{03DD00C3-F3E5-6D33-E78C-542E5A13A875}"/>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5" name="Isosceles Triangle 414">
                  <a:extLst>
                    <a:ext uri="{FF2B5EF4-FFF2-40B4-BE49-F238E27FC236}">
                      <a16:creationId xmlns:a16="http://schemas.microsoft.com/office/drawing/2014/main" id="{C878BCE7-9842-3E7B-6C70-749FCE109DFE}"/>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02" name="Group 401">
                <a:extLst>
                  <a:ext uri="{FF2B5EF4-FFF2-40B4-BE49-F238E27FC236}">
                    <a16:creationId xmlns:a16="http://schemas.microsoft.com/office/drawing/2014/main" id="{F9C7432A-E3AD-9CF9-8943-2A7E3BF248BB}"/>
                  </a:ext>
                </a:extLst>
              </p:cNvPr>
              <p:cNvGrpSpPr/>
              <p:nvPr/>
            </p:nvGrpSpPr>
            <p:grpSpPr>
              <a:xfrm rot="21150672" flipH="1">
                <a:off x="364740" y="2845157"/>
                <a:ext cx="606610" cy="680320"/>
                <a:chOff x="942187" y="2784297"/>
                <a:chExt cx="606610" cy="680320"/>
              </a:xfrm>
            </p:grpSpPr>
            <p:sp>
              <p:nvSpPr>
                <p:cNvPr id="408" name="Rectangle: Rounded Corners 407">
                  <a:extLst>
                    <a:ext uri="{FF2B5EF4-FFF2-40B4-BE49-F238E27FC236}">
                      <a16:creationId xmlns:a16="http://schemas.microsoft.com/office/drawing/2014/main" id="{049F233E-B067-4703-3100-A126EA6F8E32}"/>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9" name="Rectangle: Rounded Corners 408">
                  <a:extLst>
                    <a:ext uri="{FF2B5EF4-FFF2-40B4-BE49-F238E27FC236}">
                      <a16:creationId xmlns:a16="http://schemas.microsoft.com/office/drawing/2014/main" id="{0C4EC747-464D-AA7D-D0AF-576E0EB39C1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0" name="Oval 409">
                  <a:extLst>
                    <a:ext uri="{FF2B5EF4-FFF2-40B4-BE49-F238E27FC236}">
                      <a16:creationId xmlns:a16="http://schemas.microsoft.com/office/drawing/2014/main" id="{020FD4A2-99B7-EF38-024D-3E5422559DFC}"/>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1" name="Isosceles Triangle 410">
                  <a:extLst>
                    <a:ext uri="{FF2B5EF4-FFF2-40B4-BE49-F238E27FC236}">
                      <a16:creationId xmlns:a16="http://schemas.microsoft.com/office/drawing/2014/main" id="{54B06051-329F-1F9B-AC03-61152C216395}"/>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03" name="Group 402">
                <a:extLst>
                  <a:ext uri="{FF2B5EF4-FFF2-40B4-BE49-F238E27FC236}">
                    <a16:creationId xmlns:a16="http://schemas.microsoft.com/office/drawing/2014/main" id="{94964DC4-2FE3-A685-916A-65EE8DA25E69}"/>
                  </a:ext>
                </a:extLst>
              </p:cNvPr>
              <p:cNvGrpSpPr/>
              <p:nvPr/>
            </p:nvGrpSpPr>
            <p:grpSpPr>
              <a:xfrm rot="20260245" flipH="1">
                <a:off x="517140" y="2904569"/>
                <a:ext cx="606610" cy="680320"/>
                <a:chOff x="942187" y="2784297"/>
                <a:chExt cx="606610" cy="680320"/>
              </a:xfrm>
            </p:grpSpPr>
            <p:sp>
              <p:nvSpPr>
                <p:cNvPr id="404" name="Rectangle: Rounded Corners 403">
                  <a:extLst>
                    <a:ext uri="{FF2B5EF4-FFF2-40B4-BE49-F238E27FC236}">
                      <a16:creationId xmlns:a16="http://schemas.microsoft.com/office/drawing/2014/main" id="{5BBA7BBB-75B6-69D8-65A9-2828023CAAAE}"/>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5" name="Rectangle: Rounded Corners 404">
                  <a:extLst>
                    <a:ext uri="{FF2B5EF4-FFF2-40B4-BE49-F238E27FC236}">
                      <a16:creationId xmlns:a16="http://schemas.microsoft.com/office/drawing/2014/main" id="{23B39B42-7E3B-73F6-AE60-79AA7D207BE3}"/>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6" name="Oval 405">
                  <a:extLst>
                    <a:ext uri="{FF2B5EF4-FFF2-40B4-BE49-F238E27FC236}">
                      <a16:creationId xmlns:a16="http://schemas.microsoft.com/office/drawing/2014/main" id="{724A7AF2-37E2-BAEE-BF47-7BDD35693250}"/>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07" name="Isosceles Triangle 406">
                  <a:extLst>
                    <a:ext uri="{FF2B5EF4-FFF2-40B4-BE49-F238E27FC236}">
                      <a16:creationId xmlns:a16="http://schemas.microsoft.com/office/drawing/2014/main" id="{B2FD6058-8C6A-B1F9-30E1-1D285C44A7DE}"/>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398" name="Flowchart: Stored Data 397">
              <a:extLst>
                <a:ext uri="{FF2B5EF4-FFF2-40B4-BE49-F238E27FC236}">
                  <a16:creationId xmlns:a16="http://schemas.microsoft.com/office/drawing/2014/main" id="{3C635390-9F03-3328-3DF3-6383CA3D5986}"/>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24" name="Group 423">
            <a:extLst>
              <a:ext uri="{FF2B5EF4-FFF2-40B4-BE49-F238E27FC236}">
                <a16:creationId xmlns:a16="http://schemas.microsoft.com/office/drawing/2014/main" id="{6D74A5E3-CBBA-4D57-FB88-06B58597B352}"/>
              </a:ext>
            </a:extLst>
          </p:cNvPr>
          <p:cNvGrpSpPr/>
          <p:nvPr/>
        </p:nvGrpSpPr>
        <p:grpSpPr>
          <a:xfrm>
            <a:off x="9493709" y="2256778"/>
            <a:ext cx="966807" cy="1213764"/>
            <a:chOff x="212340" y="2145651"/>
            <a:chExt cx="1336457" cy="1439238"/>
          </a:xfrm>
        </p:grpSpPr>
        <p:grpSp>
          <p:nvGrpSpPr>
            <p:cNvPr id="425" name="Group 424">
              <a:extLst>
                <a:ext uri="{FF2B5EF4-FFF2-40B4-BE49-F238E27FC236}">
                  <a16:creationId xmlns:a16="http://schemas.microsoft.com/office/drawing/2014/main" id="{7649A746-C4B6-7E4A-861E-A29C65484F0D}"/>
                </a:ext>
              </a:extLst>
            </p:cNvPr>
            <p:cNvGrpSpPr/>
            <p:nvPr/>
          </p:nvGrpSpPr>
          <p:grpSpPr>
            <a:xfrm>
              <a:off x="789935" y="2145651"/>
              <a:ext cx="185481" cy="655302"/>
              <a:chOff x="789935" y="2145651"/>
              <a:chExt cx="185481" cy="655302"/>
            </a:xfrm>
          </p:grpSpPr>
          <p:sp>
            <p:nvSpPr>
              <p:cNvPr id="446" name="Rectangle: Rounded Corners 445">
                <a:extLst>
                  <a:ext uri="{FF2B5EF4-FFF2-40B4-BE49-F238E27FC236}">
                    <a16:creationId xmlns:a16="http://schemas.microsoft.com/office/drawing/2014/main" id="{FEF8DEC5-26D5-3718-239D-C1210E9C4EB8}"/>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7" name="Rectangle: Rounded Corners 446">
                <a:extLst>
                  <a:ext uri="{FF2B5EF4-FFF2-40B4-BE49-F238E27FC236}">
                    <a16:creationId xmlns:a16="http://schemas.microsoft.com/office/drawing/2014/main" id="{5D820D7F-8111-6447-A037-E6AF5211AF0D}"/>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8" name="Rectangle: Rounded Corners 447">
                <a:extLst>
                  <a:ext uri="{FF2B5EF4-FFF2-40B4-BE49-F238E27FC236}">
                    <a16:creationId xmlns:a16="http://schemas.microsoft.com/office/drawing/2014/main" id="{BA55EB43-4B72-8581-1446-B698EDD96B64}"/>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9" name="Rectangle: Rounded Corners 448">
                <a:extLst>
                  <a:ext uri="{FF2B5EF4-FFF2-40B4-BE49-F238E27FC236}">
                    <a16:creationId xmlns:a16="http://schemas.microsoft.com/office/drawing/2014/main" id="{3CF10B8B-89C1-B362-04CF-193F4582C7E8}"/>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26" name="Group 425">
              <a:extLst>
                <a:ext uri="{FF2B5EF4-FFF2-40B4-BE49-F238E27FC236}">
                  <a16:creationId xmlns:a16="http://schemas.microsoft.com/office/drawing/2014/main" id="{D4704B19-FD33-ACC5-FDB8-D8C214E63A18}"/>
                </a:ext>
              </a:extLst>
            </p:cNvPr>
            <p:cNvGrpSpPr/>
            <p:nvPr/>
          </p:nvGrpSpPr>
          <p:grpSpPr>
            <a:xfrm>
              <a:off x="942187" y="2784297"/>
              <a:ext cx="606610" cy="680320"/>
              <a:chOff x="942187" y="2784297"/>
              <a:chExt cx="606610" cy="680320"/>
            </a:xfrm>
          </p:grpSpPr>
          <p:sp>
            <p:nvSpPr>
              <p:cNvPr id="442" name="Rectangle: Rounded Corners 441">
                <a:extLst>
                  <a:ext uri="{FF2B5EF4-FFF2-40B4-BE49-F238E27FC236}">
                    <a16:creationId xmlns:a16="http://schemas.microsoft.com/office/drawing/2014/main" id="{466CDA8E-705A-D18D-C523-13666CC5ED00}"/>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3" name="Rectangle: Rounded Corners 442">
                <a:extLst>
                  <a:ext uri="{FF2B5EF4-FFF2-40B4-BE49-F238E27FC236}">
                    <a16:creationId xmlns:a16="http://schemas.microsoft.com/office/drawing/2014/main" id="{34DE3943-F886-B91C-3056-C123089A52BF}"/>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4" name="Oval 443">
                <a:extLst>
                  <a:ext uri="{FF2B5EF4-FFF2-40B4-BE49-F238E27FC236}">
                    <a16:creationId xmlns:a16="http://schemas.microsoft.com/office/drawing/2014/main" id="{B55EE34E-D390-5FE1-A035-7A07C40C3ADD}"/>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5" name="Isosceles Triangle 444">
                <a:extLst>
                  <a:ext uri="{FF2B5EF4-FFF2-40B4-BE49-F238E27FC236}">
                    <a16:creationId xmlns:a16="http://schemas.microsoft.com/office/drawing/2014/main" id="{DCE112A4-B8B0-00D9-5865-F0DEC0B9A32F}"/>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27" name="Group 426">
              <a:extLst>
                <a:ext uri="{FF2B5EF4-FFF2-40B4-BE49-F238E27FC236}">
                  <a16:creationId xmlns:a16="http://schemas.microsoft.com/office/drawing/2014/main" id="{5A400A19-2FEE-CBFE-E3BB-603A77082245}"/>
                </a:ext>
              </a:extLst>
            </p:cNvPr>
            <p:cNvGrpSpPr/>
            <p:nvPr/>
          </p:nvGrpSpPr>
          <p:grpSpPr>
            <a:xfrm rot="878701" flipH="1">
              <a:off x="212340" y="2692757"/>
              <a:ext cx="606610" cy="680320"/>
              <a:chOff x="942187" y="2784297"/>
              <a:chExt cx="606610" cy="680320"/>
            </a:xfrm>
          </p:grpSpPr>
          <p:sp>
            <p:nvSpPr>
              <p:cNvPr id="438" name="Rectangle: Rounded Corners 437">
                <a:extLst>
                  <a:ext uri="{FF2B5EF4-FFF2-40B4-BE49-F238E27FC236}">
                    <a16:creationId xmlns:a16="http://schemas.microsoft.com/office/drawing/2014/main" id="{6A5F0E44-CC5F-B728-EAFA-D6EF5FDBAF1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9" name="Rectangle: Rounded Corners 438">
                <a:extLst>
                  <a:ext uri="{FF2B5EF4-FFF2-40B4-BE49-F238E27FC236}">
                    <a16:creationId xmlns:a16="http://schemas.microsoft.com/office/drawing/2014/main" id="{62BE41FA-FF5C-145C-10DE-E1902D8093B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0" name="Oval 439">
                <a:extLst>
                  <a:ext uri="{FF2B5EF4-FFF2-40B4-BE49-F238E27FC236}">
                    <a16:creationId xmlns:a16="http://schemas.microsoft.com/office/drawing/2014/main" id="{02B920B0-CC0A-565F-4049-E530B57A434C}"/>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41" name="Isosceles Triangle 440">
                <a:extLst>
                  <a:ext uri="{FF2B5EF4-FFF2-40B4-BE49-F238E27FC236}">
                    <a16:creationId xmlns:a16="http://schemas.microsoft.com/office/drawing/2014/main" id="{96E505B2-830F-7A07-F618-8B1E536F8101}"/>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28" name="Group 427">
              <a:extLst>
                <a:ext uri="{FF2B5EF4-FFF2-40B4-BE49-F238E27FC236}">
                  <a16:creationId xmlns:a16="http://schemas.microsoft.com/office/drawing/2014/main" id="{90629E1D-1261-D195-C234-8DC3D47EB346}"/>
                </a:ext>
              </a:extLst>
            </p:cNvPr>
            <p:cNvGrpSpPr/>
            <p:nvPr/>
          </p:nvGrpSpPr>
          <p:grpSpPr>
            <a:xfrm rot="21150672" flipH="1">
              <a:off x="364740" y="2845157"/>
              <a:ext cx="606610" cy="680320"/>
              <a:chOff x="942187" y="2784297"/>
              <a:chExt cx="606610" cy="680320"/>
            </a:xfrm>
          </p:grpSpPr>
          <p:sp>
            <p:nvSpPr>
              <p:cNvPr id="434" name="Rectangle: Rounded Corners 433">
                <a:extLst>
                  <a:ext uri="{FF2B5EF4-FFF2-40B4-BE49-F238E27FC236}">
                    <a16:creationId xmlns:a16="http://schemas.microsoft.com/office/drawing/2014/main" id="{188FABA1-99FE-1603-E6F1-EC0DB8F88EC1}"/>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5" name="Rectangle: Rounded Corners 434">
                <a:extLst>
                  <a:ext uri="{FF2B5EF4-FFF2-40B4-BE49-F238E27FC236}">
                    <a16:creationId xmlns:a16="http://schemas.microsoft.com/office/drawing/2014/main" id="{BCB879A1-5618-1F81-26B9-07DD6C3FBD98}"/>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6" name="Oval 435">
                <a:extLst>
                  <a:ext uri="{FF2B5EF4-FFF2-40B4-BE49-F238E27FC236}">
                    <a16:creationId xmlns:a16="http://schemas.microsoft.com/office/drawing/2014/main" id="{32139C06-7066-30F8-33D2-56C1B3E75117}"/>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7" name="Isosceles Triangle 436">
                <a:extLst>
                  <a:ext uri="{FF2B5EF4-FFF2-40B4-BE49-F238E27FC236}">
                    <a16:creationId xmlns:a16="http://schemas.microsoft.com/office/drawing/2014/main" id="{56489611-21F3-0084-EB75-875875497249}"/>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29" name="Group 428">
              <a:extLst>
                <a:ext uri="{FF2B5EF4-FFF2-40B4-BE49-F238E27FC236}">
                  <a16:creationId xmlns:a16="http://schemas.microsoft.com/office/drawing/2014/main" id="{D4399497-B338-E819-64D7-51F6DAB23F13}"/>
                </a:ext>
              </a:extLst>
            </p:cNvPr>
            <p:cNvGrpSpPr/>
            <p:nvPr/>
          </p:nvGrpSpPr>
          <p:grpSpPr>
            <a:xfrm rot="20260245" flipH="1">
              <a:off x="517140" y="2904569"/>
              <a:ext cx="606610" cy="680320"/>
              <a:chOff x="942187" y="2784297"/>
              <a:chExt cx="606610" cy="680320"/>
            </a:xfrm>
          </p:grpSpPr>
          <p:sp>
            <p:nvSpPr>
              <p:cNvPr id="430" name="Rectangle: Rounded Corners 429">
                <a:extLst>
                  <a:ext uri="{FF2B5EF4-FFF2-40B4-BE49-F238E27FC236}">
                    <a16:creationId xmlns:a16="http://schemas.microsoft.com/office/drawing/2014/main" id="{7CF9B4E3-7765-4414-9F9B-80E7376F5C96}"/>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1" name="Rectangle: Rounded Corners 430">
                <a:extLst>
                  <a:ext uri="{FF2B5EF4-FFF2-40B4-BE49-F238E27FC236}">
                    <a16:creationId xmlns:a16="http://schemas.microsoft.com/office/drawing/2014/main" id="{DE5935B7-3E9F-F17B-5EA3-C13B9A2A0265}"/>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2" name="Oval 431">
                <a:extLst>
                  <a:ext uri="{FF2B5EF4-FFF2-40B4-BE49-F238E27FC236}">
                    <a16:creationId xmlns:a16="http://schemas.microsoft.com/office/drawing/2014/main" id="{C580B732-6C16-05CF-F4F5-B691D87D2201}"/>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3" name="Isosceles Triangle 432">
                <a:extLst>
                  <a:ext uri="{FF2B5EF4-FFF2-40B4-BE49-F238E27FC236}">
                    <a16:creationId xmlns:a16="http://schemas.microsoft.com/office/drawing/2014/main" id="{5A0A9912-D5FF-6E72-7D7D-F8FEF80ACB9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450" name="Group 449">
            <a:extLst>
              <a:ext uri="{FF2B5EF4-FFF2-40B4-BE49-F238E27FC236}">
                <a16:creationId xmlns:a16="http://schemas.microsoft.com/office/drawing/2014/main" id="{83ED9461-D131-DBA7-2EA3-4EDAB3A4B572}"/>
              </a:ext>
            </a:extLst>
          </p:cNvPr>
          <p:cNvGrpSpPr/>
          <p:nvPr/>
        </p:nvGrpSpPr>
        <p:grpSpPr>
          <a:xfrm>
            <a:off x="9408005" y="3727673"/>
            <a:ext cx="966807" cy="1213764"/>
            <a:chOff x="212340" y="2145651"/>
            <a:chExt cx="1336457" cy="1439238"/>
          </a:xfrm>
        </p:grpSpPr>
        <p:grpSp>
          <p:nvGrpSpPr>
            <p:cNvPr id="451" name="Group 450">
              <a:extLst>
                <a:ext uri="{FF2B5EF4-FFF2-40B4-BE49-F238E27FC236}">
                  <a16:creationId xmlns:a16="http://schemas.microsoft.com/office/drawing/2014/main" id="{91F61470-B5CC-540D-74AE-302B1F1FE182}"/>
                </a:ext>
              </a:extLst>
            </p:cNvPr>
            <p:cNvGrpSpPr/>
            <p:nvPr/>
          </p:nvGrpSpPr>
          <p:grpSpPr>
            <a:xfrm>
              <a:off x="789935" y="2145651"/>
              <a:ext cx="185481" cy="655302"/>
              <a:chOff x="789935" y="2145651"/>
              <a:chExt cx="185481" cy="655302"/>
            </a:xfrm>
          </p:grpSpPr>
          <p:sp>
            <p:nvSpPr>
              <p:cNvPr id="472" name="Rectangle: Rounded Corners 471">
                <a:extLst>
                  <a:ext uri="{FF2B5EF4-FFF2-40B4-BE49-F238E27FC236}">
                    <a16:creationId xmlns:a16="http://schemas.microsoft.com/office/drawing/2014/main" id="{8274654D-F470-D0A9-D2B6-C86B0850D72F}"/>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73" name="Rectangle: Rounded Corners 472">
                <a:extLst>
                  <a:ext uri="{FF2B5EF4-FFF2-40B4-BE49-F238E27FC236}">
                    <a16:creationId xmlns:a16="http://schemas.microsoft.com/office/drawing/2014/main" id="{A87BF636-D069-C872-FE0A-CC1072C16CC1}"/>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74" name="Rectangle: Rounded Corners 473">
                <a:extLst>
                  <a:ext uri="{FF2B5EF4-FFF2-40B4-BE49-F238E27FC236}">
                    <a16:creationId xmlns:a16="http://schemas.microsoft.com/office/drawing/2014/main" id="{5709B59E-CD6B-7FD2-DA25-71BBC022A6B8}"/>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75" name="Rectangle: Rounded Corners 474">
                <a:extLst>
                  <a:ext uri="{FF2B5EF4-FFF2-40B4-BE49-F238E27FC236}">
                    <a16:creationId xmlns:a16="http://schemas.microsoft.com/office/drawing/2014/main" id="{302DD39F-4433-1690-3AED-3CA9D5F407FD}"/>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52" name="Group 451">
              <a:extLst>
                <a:ext uri="{FF2B5EF4-FFF2-40B4-BE49-F238E27FC236}">
                  <a16:creationId xmlns:a16="http://schemas.microsoft.com/office/drawing/2014/main" id="{062CA6B0-BA47-5AB6-1B80-EFF40AE51D02}"/>
                </a:ext>
              </a:extLst>
            </p:cNvPr>
            <p:cNvGrpSpPr/>
            <p:nvPr/>
          </p:nvGrpSpPr>
          <p:grpSpPr>
            <a:xfrm>
              <a:off x="942187" y="2784297"/>
              <a:ext cx="606610" cy="680320"/>
              <a:chOff x="942187" y="2784297"/>
              <a:chExt cx="606610" cy="680320"/>
            </a:xfrm>
          </p:grpSpPr>
          <p:sp>
            <p:nvSpPr>
              <p:cNvPr id="468" name="Rectangle: Rounded Corners 467">
                <a:extLst>
                  <a:ext uri="{FF2B5EF4-FFF2-40B4-BE49-F238E27FC236}">
                    <a16:creationId xmlns:a16="http://schemas.microsoft.com/office/drawing/2014/main" id="{9FC41237-BE50-0869-B5C7-8C7D73BEE136}"/>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69" name="Rectangle: Rounded Corners 468">
                <a:extLst>
                  <a:ext uri="{FF2B5EF4-FFF2-40B4-BE49-F238E27FC236}">
                    <a16:creationId xmlns:a16="http://schemas.microsoft.com/office/drawing/2014/main" id="{99B55DB4-F6FB-5FAE-C501-BF44891CC321}"/>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70" name="Oval 469">
                <a:extLst>
                  <a:ext uri="{FF2B5EF4-FFF2-40B4-BE49-F238E27FC236}">
                    <a16:creationId xmlns:a16="http://schemas.microsoft.com/office/drawing/2014/main" id="{C0D8301E-24D6-6736-1276-09B07B2598BD}"/>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71" name="Isosceles Triangle 470">
                <a:extLst>
                  <a:ext uri="{FF2B5EF4-FFF2-40B4-BE49-F238E27FC236}">
                    <a16:creationId xmlns:a16="http://schemas.microsoft.com/office/drawing/2014/main" id="{E9755A4E-51F2-F074-C806-D33B5CB505D9}"/>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53" name="Group 452">
              <a:extLst>
                <a:ext uri="{FF2B5EF4-FFF2-40B4-BE49-F238E27FC236}">
                  <a16:creationId xmlns:a16="http://schemas.microsoft.com/office/drawing/2014/main" id="{E0585BFF-7B58-2527-F3BA-496C7581F6EE}"/>
                </a:ext>
              </a:extLst>
            </p:cNvPr>
            <p:cNvGrpSpPr/>
            <p:nvPr/>
          </p:nvGrpSpPr>
          <p:grpSpPr>
            <a:xfrm rot="878701" flipH="1">
              <a:off x="212340" y="2692757"/>
              <a:ext cx="606610" cy="680320"/>
              <a:chOff x="942187" y="2784297"/>
              <a:chExt cx="606610" cy="680320"/>
            </a:xfrm>
          </p:grpSpPr>
          <p:sp>
            <p:nvSpPr>
              <p:cNvPr id="464" name="Rectangle: Rounded Corners 463">
                <a:extLst>
                  <a:ext uri="{FF2B5EF4-FFF2-40B4-BE49-F238E27FC236}">
                    <a16:creationId xmlns:a16="http://schemas.microsoft.com/office/drawing/2014/main" id="{B23C2EEC-19ED-C500-45EC-B6111595649E}"/>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65" name="Rectangle: Rounded Corners 464">
                <a:extLst>
                  <a:ext uri="{FF2B5EF4-FFF2-40B4-BE49-F238E27FC236}">
                    <a16:creationId xmlns:a16="http://schemas.microsoft.com/office/drawing/2014/main" id="{9C44E0B9-68D0-7300-00D9-2829BC8BE785}"/>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66" name="Oval 465">
                <a:extLst>
                  <a:ext uri="{FF2B5EF4-FFF2-40B4-BE49-F238E27FC236}">
                    <a16:creationId xmlns:a16="http://schemas.microsoft.com/office/drawing/2014/main" id="{BED62C67-844D-764C-1F46-DE7D1F9C69E8}"/>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67" name="Isosceles Triangle 466">
                <a:extLst>
                  <a:ext uri="{FF2B5EF4-FFF2-40B4-BE49-F238E27FC236}">
                    <a16:creationId xmlns:a16="http://schemas.microsoft.com/office/drawing/2014/main" id="{E72BD6DA-5330-47F5-37D7-DB7DE9B66EA3}"/>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54" name="Group 453">
              <a:extLst>
                <a:ext uri="{FF2B5EF4-FFF2-40B4-BE49-F238E27FC236}">
                  <a16:creationId xmlns:a16="http://schemas.microsoft.com/office/drawing/2014/main" id="{9DB6897E-40BD-BFB9-7160-ED71F66697CC}"/>
                </a:ext>
              </a:extLst>
            </p:cNvPr>
            <p:cNvGrpSpPr/>
            <p:nvPr/>
          </p:nvGrpSpPr>
          <p:grpSpPr>
            <a:xfrm rot="21150672" flipH="1">
              <a:off x="364740" y="2845157"/>
              <a:ext cx="606610" cy="680320"/>
              <a:chOff x="942187" y="2784297"/>
              <a:chExt cx="606610" cy="680320"/>
            </a:xfrm>
          </p:grpSpPr>
          <p:sp>
            <p:nvSpPr>
              <p:cNvPr id="460" name="Rectangle: Rounded Corners 459">
                <a:extLst>
                  <a:ext uri="{FF2B5EF4-FFF2-40B4-BE49-F238E27FC236}">
                    <a16:creationId xmlns:a16="http://schemas.microsoft.com/office/drawing/2014/main" id="{E3891A56-C72F-F937-C0C8-8A9AEA84E99C}"/>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61" name="Rectangle: Rounded Corners 460">
                <a:extLst>
                  <a:ext uri="{FF2B5EF4-FFF2-40B4-BE49-F238E27FC236}">
                    <a16:creationId xmlns:a16="http://schemas.microsoft.com/office/drawing/2014/main" id="{F976A118-4BF9-E95C-1FAD-D03D8D663FA8}"/>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62" name="Oval 461">
                <a:extLst>
                  <a:ext uri="{FF2B5EF4-FFF2-40B4-BE49-F238E27FC236}">
                    <a16:creationId xmlns:a16="http://schemas.microsoft.com/office/drawing/2014/main" id="{00F22AA5-C7A5-4DCE-0C07-C92F471C5F5F}"/>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63" name="Isosceles Triangle 462">
                <a:extLst>
                  <a:ext uri="{FF2B5EF4-FFF2-40B4-BE49-F238E27FC236}">
                    <a16:creationId xmlns:a16="http://schemas.microsoft.com/office/drawing/2014/main" id="{7788056B-714D-ADFD-D968-11C3F965FBC2}"/>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55" name="Group 454">
              <a:extLst>
                <a:ext uri="{FF2B5EF4-FFF2-40B4-BE49-F238E27FC236}">
                  <a16:creationId xmlns:a16="http://schemas.microsoft.com/office/drawing/2014/main" id="{548620F4-3C87-D9FA-4790-22F6BFD7E77E}"/>
                </a:ext>
              </a:extLst>
            </p:cNvPr>
            <p:cNvGrpSpPr/>
            <p:nvPr/>
          </p:nvGrpSpPr>
          <p:grpSpPr>
            <a:xfrm rot="20260245" flipH="1">
              <a:off x="517140" y="2904569"/>
              <a:ext cx="606610" cy="680320"/>
              <a:chOff x="942187" y="2784297"/>
              <a:chExt cx="606610" cy="680320"/>
            </a:xfrm>
          </p:grpSpPr>
          <p:sp>
            <p:nvSpPr>
              <p:cNvPr id="456" name="Rectangle: Rounded Corners 455">
                <a:extLst>
                  <a:ext uri="{FF2B5EF4-FFF2-40B4-BE49-F238E27FC236}">
                    <a16:creationId xmlns:a16="http://schemas.microsoft.com/office/drawing/2014/main" id="{EDB96C1D-1D63-BAA8-034C-166F0772E062}"/>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57" name="Rectangle: Rounded Corners 456">
                <a:extLst>
                  <a:ext uri="{FF2B5EF4-FFF2-40B4-BE49-F238E27FC236}">
                    <a16:creationId xmlns:a16="http://schemas.microsoft.com/office/drawing/2014/main" id="{746F1D81-0D18-4FB6-D1D9-EBA9555B7A7D}"/>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58" name="Oval 457">
                <a:extLst>
                  <a:ext uri="{FF2B5EF4-FFF2-40B4-BE49-F238E27FC236}">
                    <a16:creationId xmlns:a16="http://schemas.microsoft.com/office/drawing/2014/main" id="{B8C5E87E-A8BA-D081-B9C7-53B31683495D}"/>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59" name="Isosceles Triangle 458">
                <a:extLst>
                  <a:ext uri="{FF2B5EF4-FFF2-40B4-BE49-F238E27FC236}">
                    <a16:creationId xmlns:a16="http://schemas.microsoft.com/office/drawing/2014/main" id="{0FD211B8-EA10-0E7E-E5E6-C99CC8808B8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476" name="Group 475">
            <a:extLst>
              <a:ext uri="{FF2B5EF4-FFF2-40B4-BE49-F238E27FC236}">
                <a16:creationId xmlns:a16="http://schemas.microsoft.com/office/drawing/2014/main" id="{F96107C9-9A9A-32B0-BF51-71C7EB62A9A7}"/>
              </a:ext>
            </a:extLst>
          </p:cNvPr>
          <p:cNvGrpSpPr/>
          <p:nvPr/>
        </p:nvGrpSpPr>
        <p:grpSpPr>
          <a:xfrm>
            <a:off x="5216637" y="2199687"/>
            <a:ext cx="966807" cy="1213764"/>
            <a:chOff x="212340" y="2145651"/>
            <a:chExt cx="1336457" cy="1439238"/>
          </a:xfrm>
        </p:grpSpPr>
        <p:grpSp>
          <p:nvGrpSpPr>
            <p:cNvPr id="477" name="Group 476">
              <a:extLst>
                <a:ext uri="{FF2B5EF4-FFF2-40B4-BE49-F238E27FC236}">
                  <a16:creationId xmlns:a16="http://schemas.microsoft.com/office/drawing/2014/main" id="{6DA16A6E-BEA4-E490-220C-78A2297A8953}"/>
                </a:ext>
              </a:extLst>
            </p:cNvPr>
            <p:cNvGrpSpPr/>
            <p:nvPr/>
          </p:nvGrpSpPr>
          <p:grpSpPr>
            <a:xfrm>
              <a:off x="789935" y="2145651"/>
              <a:ext cx="185481" cy="655302"/>
              <a:chOff x="789935" y="2145651"/>
              <a:chExt cx="185481" cy="655302"/>
            </a:xfrm>
          </p:grpSpPr>
          <p:sp>
            <p:nvSpPr>
              <p:cNvPr id="498" name="Rectangle: Rounded Corners 497">
                <a:extLst>
                  <a:ext uri="{FF2B5EF4-FFF2-40B4-BE49-F238E27FC236}">
                    <a16:creationId xmlns:a16="http://schemas.microsoft.com/office/drawing/2014/main" id="{D9EA1C7C-58A4-83BB-8E05-FE517F1E6F73}"/>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99" name="Rectangle: Rounded Corners 498">
                <a:extLst>
                  <a:ext uri="{FF2B5EF4-FFF2-40B4-BE49-F238E27FC236}">
                    <a16:creationId xmlns:a16="http://schemas.microsoft.com/office/drawing/2014/main" id="{784E72C5-B123-C6A0-6466-1332024F514F}"/>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00" name="Rectangle: Rounded Corners 499">
                <a:extLst>
                  <a:ext uri="{FF2B5EF4-FFF2-40B4-BE49-F238E27FC236}">
                    <a16:creationId xmlns:a16="http://schemas.microsoft.com/office/drawing/2014/main" id="{1532435F-0785-DC0B-1785-CDAAB5335860}"/>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01" name="Rectangle: Rounded Corners 500">
                <a:extLst>
                  <a:ext uri="{FF2B5EF4-FFF2-40B4-BE49-F238E27FC236}">
                    <a16:creationId xmlns:a16="http://schemas.microsoft.com/office/drawing/2014/main" id="{6138D624-6A5C-C206-A900-17FA0DA04022}"/>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78" name="Group 477">
              <a:extLst>
                <a:ext uri="{FF2B5EF4-FFF2-40B4-BE49-F238E27FC236}">
                  <a16:creationId xmlns:a16="http://schemas.microsoft.com/office/drawing/2014/main" id="{C1FB7939-72D6-4CE7-50C3-F870EDA0B7C7}"/>
                </a:ext>
              </a:extLst>
            </p:cNvPr>
            <p:cNvGrpSpPr/>
            <p:nvPr/>
          </p:nvGrpSpPr>
          <p:grpSpPr>
            <a:xfrm>
              <a:off x="942187" y="2784297"/>
              <a:ext cx="606610" cy="680320"/>
              <a:chOff x="942187" y="2784297"/>
              <a:chExt cx="606610" cy="680320"/>
            </a:xfrm>
          </p:grpSpPr>
          <p:sp>
            <p:nvSpPr>
              <p:cNvPr id="494" name="Rectangle: Rounded Corners 493">
                <a:extLst>
                  <a:ext uri="{FF2B5EF4-FFF2-40B4-BE49-F238E27FC236}">
                    <a16:creationId xmlns:a16="http://schemas.microsoft.com/office/drawing/2014/main" id="{E68B92D4-4CA0-6515-FFCB-083A231625A9}"/>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95" name="Rectangle: Rounded Corners 494">
                <a:extLst>
                  <a:ext uri="{FF2B5EF4-FFF2-40B4-BE49-F238E27FC236}">
                    <a16:creationId xmlns:a16="http://schemas.microsoft.com/office/drawing/2014/main" id="{35493D54-FE49-23D0-903F-1FA8F087D681}"/>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96" name="Oval 495">
                <a:extLst>
                  <a:ext uri="{FF2B5EF4-FFF2-40B4-BE49-F238E27FC236}">
                    <a16:creationId xmlns:a16="http://schemas.microsoft.com/office/drawing/2014/main" id="{76166E85-9A35-A4F0-D1ED-A6D19EC2E721}"/>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97" name="Isosceles Triangle 496">
                <a:extLst>
                  <a:ext uri="{FF2B5EF4-FFF2-40B4-BE49-F238E27FC236}">
                    <a16:creationId xmlns:a16="http://schemas.microsoft.com/office/drawing/2014/main" id="{968B86FE-CA63-F408-6381-67C7A2D8319A}"/>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79" name="Group 478">
              <a:extLst>
                <a:ext uri="{FF2B5EF4-FFF2-40B4-BE49-F238E27FC236}">
                  <a16:creationId xmlns:a16="http://schemas.microsoft.com/office/drawing/2014/main" id="{67BEAB21-1438-4874-C718-0B50F6165295}"/>
                </a:ext>
              </a:extLst>
            </p:cNvPr>
            <p:cNvGrpSpPr/>
            <p:nvPr/>
          </p:nvGrpSpPr>
          <p:grpSpPr>
            <a:xfrm rot="878701" flipH="1">
              <a:off x="212340" y="2692757"/>
              <a:ext cx="606610" cy="680320"/>
              <a:chOff x="942187" y="2784297"/>
              <a:chExt cx="606610" cy="680320"/>
            </a:xfrm>
          </p:grpSpPr>
          <p:sp>
            <p:nvSpPr>
              <p:cNvPr id="490" name="Rectangle: Rounded Corners 489">
                <a:extLst>
                  <a:ext uri="{FF2B5EF4-FFF2-40B4-BE49-F238E27FC236}">
                    <a16:creationId xmlns:a16="http://schemas.microsoft.com/office/drawing/2014/main" id="{9C95A746-37AA-013D-4F7E-3412B3EBFC28}"/>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91" name="Rectangle: Rounded Corners 490">
                <a:extLst>
                  <a:ext uri="{FF2B5EF4-FFF2-40B4-BE49-F238E27FC236}">
                    <a16:creationId xmlns:a16="http://schemas.microsoft.com/office/drawing/2014/main" id="{0AF0B3C1-E5BD-B12A-F1FB-982C692EF4C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92" name="Oval 491">
                <a:extLst>
                  <a:ext uri="{FF2B5EF4-FFF2-40B4-BE49-F238E27FC236}">
                    <a16:creationId xmlns:a16="http://schemas.microsoft.com/office/drawing/2014/main" id="{41395560-A2A8-AFDF-34CE-9068BABE9000}"/>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93" name="Isosceles Triangle 492">
                <a:extLst>
                  <a:ext uri="{FF2B5EF4-FFF2-40B4-BE49-F238E27FC236}">
                    <a16:creationId xmlns:a16="http://schemas.microsoft.com/office/drawing/2014/main" id="{92538A58-8FDF-BD75-134B-1F2FA0F299D5}"/>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80" name="Group 479">
              <a:extLst>
                <a:ext uri="{FF2B5EF4-FFF2-40B4-BE49-F238E27FC236}">
                  <a16:creationId xmlns:a16="http://schemas.microsoft.com/office/drawing/2014/main" id="{3057C99C-C9FE-B14F-A758-B8419441F426}"/>
                </a:ext>
              </a:extLst>
            </p:cNvPr>
            <p:cNvGrpSpPr/>
            <p:nvPr/>
          </p:nvGrpSpPr>
          <p:grpSpPr>
            <a:xfrm rot="21150672" flipH="1">
              <a:off x="364740" y="2845157"/>
              <a:ext cx="606610" cy="680320"/>
              <a:chOff x="942187" y="2784297"/>
              <a:chExt cx="606610" cy="680320"/>
            </a:xfrm>
          </p:grpSpPr>
          <p:sp>
            <p:nvSpPr>
              <p:cNvPr id="486" name="Rectangle: Rounded Corners 485">
                <a:extLst>
                  <a:ext uri="{FF2B5EF4-FFF2-40B4-BE49-F238E27FC236}">
                    <a16:creationId xmlns:a16="http://schemas.microsoft.com/office/drawing/2014/main" id="{4FCF6002-C5CD-9DCA-2257-9D14763F61A5}"/>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87" name="Rectangle: Rounded Corners 486">
                <a:extLst>
                  <a:ext uri="{FF2B5EF4-FFF2-40B4-BE49-F238E27FC236}">
                    <a16:creationId xmlns:a16="http://schemas.microsoft.com/office/drawing/2014/main" id="{679DC51B-ECC0-02F2-C584-EF30BA9F5AD1}"/>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88" name="Oval 487">
                <a:extLst>
                  <a:ext uri="{FF2B5EF4-FFF2-40B4-BE49-F238E27FC236}">
                    <a16:creationId xmlns:a16="http://schemas.microsoft.com/office/drawing/2014/main" id="{191290CA-15CF-36E2-D8BB-F47DF173AEDB}"/>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89" name="Isosceles Triangle 488">
                <a:extLst>
                  <a:ext uri="{FF2B5EF4-FFF2-40B4-BE49-F238E27FC236}">
                    <a16:creationId xmlns:a16="http://schemas.microsoft.com/office/drawing/2014/main" id="{C8B21C0A-543C-5652-F7A5-325EA61F28C0}"/>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81" name="Group 480">
              <a:extLst>
                <a:ext uri="{FF2B5EF4-FFF2-40B4-BE49-F238E27FC236}">
                  <a16:creationId xmlns:a16="http://schemas.microsoft.com/office/drawing/2014/main" id="{8826E542-03A5-B2D9-FC5A-BE69CBEE5D15}"/>
                </a:ext>
              </a:extLst>
            </p:cNvPr>
            <p:cNvGrpSpPr/>
            <p:nvPr/>
          </p:nvGrpSpPr>
          <p:grpSpPr>
            <a:xfrm rot="20260245" flipH="1">
              <a:off x="517140" y="2904569"/>
              <a:ext cx="606610" cy="680320"/>
              <a:chOff x="942187" y="2784297"/>
              <a:chExt cx="606610" cy="680320"/>
            </a:xfrm>
          </p:grpSpPr>
          <p:sp>
            <p:nvSpPr>
              <p:cNvPr id="482" name="Rectangle: Rounded Corners 481">
                <a:extLst>
                  <a:ext uri="{FF2B5EF4-FFF2-40B4-BE49-F238E27FC236}">
                    <a16:creationId xmlns:a16="http://schemas.microsoft.com/office/drawing/2014/main" id="{D40EE952-5F86-0A40-8C8B-385D758FF430}"/>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83" name="Rectangle: Rounded Corners 482">
                <a:extLst>
                  <a:ext uri="{FF2B5EF4-FFF2-40B4-BE49-F238E27FC236}">
                    <a16:creationId xmlns:a16="http://schemas.microsoft.com/office/drawing/2014/main" id="{ECEF6B23-5143-7480-4B7B-82BDAC185AE3}"/>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84" name="Oval 483">
                <a:extLst>
                  <a:ext uri="{FF2B5EF4-FFF2-40B4-BE49-F238E27FC236}">
                    <a16:creationId xmlns:a16="http://schemas.microsoft.com/office/drawing/2014/main" id="{B438BD60-E0C5-D6BA-2124-A137409DD52B}"/>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85" name="Isosceles Triangle 484">
                <a:extLst>
                  <a:ext uri="{FF2B5EF4-FFF2-40B4-BE49-F238E27FC236}">
                    <a16:creationId xmlns:a16="http://schemas.microsoft.com/office/drawing/2014/main" id="{6D98FDEA-70D5-15E9-AD17-F914006FE0A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502" name="Group 501">
            <a:extLst>
              <a:ext uri="{FF2B5EF4-FFF2-40B4-BE49-F238E27FC236}">
                <a16:creationId xmlns:a16="http://schemas.microsoft.com/office/drawing/2014/main" id="{C0F82101-05F9-0BFA-837A-DAF28C9CD9EE}"/>
              </a:ext>
            </a:extLst>
          </p:cNvPr>
          <p:cNvGrpSpPr/>
          <p:nvPr/>
        </p:nvGrpSpPr>
        <p:grpSpPr>
          <a:xfrm>
            <a:off x="5179106" y="3624005"/>
            <a:ext cx="966807" cy="1339784"/>
            <a:chOff x="4789773" y="3631342"/>
            <a:chExt cx="966807" cy="1339784"/>
          </a:xfrm>
        </p:grpSpPr>
        <p:grpSp>
          <p:nvGrpSpPr>
            <p:cNvPr id="503" name="Group 502">
              <a:extLst>
                <a:ext uri="{FF2B5EF4-FFF2-40B4-BE49-F238E27FC236}">
                  <a16:creationId xmlns:a16="http://schemas.microsoft.com/office/drawing/2014/main" id="{48C52B12-FB99-BEA7-BD28-FBCA037493F9}"/>
                </a:ext>
              </a:extLst>
            </p:cNvPr>
            <p:cNvGrpSpPr/>
            <p:nvPr/>
          </p:nvGrpSpPr>
          <p:grpSpPr>
            <a:xfrm>
              <a:off x="4789773" y="3757362"/>
              <a:ext cx="966807" cy="1213764"/>
              <a:chOff x="212340" y="2145651"/>
              <a:chExt cx="1336457" cy="1439238"/>
            </a:xfrm>
          </p:grpSpPr>
          <p:grpSp>
            <p:nvGrpSpPr>
              <p:cNvPr id="505" name="Group 504">
                <a:extLst>
                  <a:ext uri="{FF2B5EF4-FFF2-40B4-BE49-F238E27FC236}">
                    <a16:creationId xmlns:a16="http://schemas.microsoft.com/office/drawing/2014/main" id="{3247A859-3712-14C3-B495-D56669F1087B}"/>
                  </a:ext>
                </a:extLst>
              </p:cNvPr>
              <p:cNvGrpSpPr/>
              <p:nvPr/>
            </p:nvGrpSpPr>
            <p:grpSpPr>
              <a:xfrm>
                <a:off x="789935" y="2145651"/>
                <a:ext cx="185481" cy="655302"/>
                <a:chOff x="789935" y="2145651"/>
                <a:chExt cx="185481" cy="655302"/>
              </a:xfrm>
            </p:grpSpPr>
            <p:sp>
              <p:nvSpPr>
                <p:cNvPr id="526" name="Rectangle: Rounded Corners 525">
                  <a:extLst>
                    <a:ext uri="{FF2B5EF4-FFF2-40B4-BE49-F238E27FC236}">
                      <a16:creationId xmlns:a16="http://schemas.microsoft.com/office/drawing/2014/main" id="{536F066A-5538-6D72-B908-EE206722D075}"/>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7" name="Rectangle: Rounded Corners 526">
                  <a:extLst>
                    <a:ext uri="{FF2B5EF4-FFF2-40B4-BE49-F238E27FC236}">
                      <a16:creationId xmlns:a16="http://schemas.microsoft.com/office/drawing/2014/main" id="{80E428DC-613A-5A10-8349-7F2BED81489A}"/>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8" name="Rectangle: Rounded Corners 527">
                  <a:extLst>
                    <a:ext uri="{FF2B5EF4-FFF2-40B4-BE49-F238E27FC236}">
                      <a16:creationId xmlns:a16="http://schemas.microsoft.com/office/drawing/2014/main" id="{D449A900-FF9E-4263-0DE5-CAF898422272}"/>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9" name="Rectangle: Rounded Corners 528">
                  <a:extLst>
                    <a:ext uri="{FF2B5EF4-FFF2-40B4-BE49-F238E27FC236}">
                      <a16:creationId xmlns:a16="http://schemas.microsoft.com/office/drawing/2014/main" id="{0425A7C1-A54B-95B6-92DA-0A12C2288E87}"/>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06" name="Group 505">
                <a:extLst>
                  <a:ext uri="{FF2B5EF4-FFF2-40B4-BE49-F238E27FC236}">
                    <a16:creationId xmlns:a16="http://schemas.microsoft.com/office/drawing/2014/main" id="{C538738A-9987-D6BF-3A2D-BA55055DEC34}"/>
                  </a:ext>
                </a:extLst>
              </p:cNvPr>
              <p:cNvGrpSpPr/>
              <p:nvPr/>
            </p:nvGrpSpPr>
            <p:grpSpPr>
              <a:xfrm>
                <a:off x="942187" y="2784297"/>
                <a:ext cx="606610" cy="680320"/>
                <a:chOff x="942187" y="2784297"/>
                <a:chExt cx="606610" cy="680320"/>
              </a:xfrm>
            </p:grpSpPr>
            <p:sp>
              <p:nvSpPr>
                <p:cNvPr id="522" name="Rectangle: Rounded Corners 521">
                  <a:extLst>
                    <a:ext uri="{FF2B5EF4-FFF2-40B4-BE49-F238E27FC236}">
                      <a16:creationId xmlns:a16="http://schemas.microsoft.com/office/drawing/2014/main" id="{940C0F95-3BDB-6E3C-9C7D-DF97E49C7F24}"/>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3" name="Rectangle: Rounded Corners 522">
                  <a:extLst>
                    <a:ext uri="{FF2B5EF4-FFF2-40B4-BE49-F238E27FC236}">
                      <a16:creationId xmlns:a16="http://schemas.microsoft.com/office/drawing/2014/main" id="{F1AC979C-3FD1-D2A6-FCD5-D67E9750B9AE}"/>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4" name="Oval 523">
                  <a:extLst>
                    <a:ext uri="{FF2B5EF4-FFF2-40B4-BE49-F238E27FC236}">
                      <a16:creationId xmlns:a16="http://schemas.microsoft.com/office/drawing/2014/main" id="{F3279B2F-DA9F-53BF-94EF-4403875F545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5" name="Isosceles Triangle 524">
                  <a:extLst>
                    <a:ext uri="{FF2B5EF4-FFF2-40B4-BE49-F238E27FC236}">
                      <a16:creationId xmlns:a16="http://schemas.microsoft.com/office/drawing/2014/main" id="{24AC0537-35AA-8855-8FFD-E43D186BD45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07" name="Group 506">
                <a:extLst>
                  <a:ext uri="{FF2B5EF4-FFF2-40B4-BE49-F238E27FC236}">
                    <a16:creationId xmlns:a16="http://schemas.microsoft.com/office/drawing/2014/main" id="{C9B16FFA-A7D5-F38D-4D89-9A816488D3E5}"/>
                  </a:ext>
                </a:extLst>
              </p:cNvPr>
              <p:cNvGrpSpPr/>
              <p:nvPr/>
            </p:nvGrpSpPr>
            <p:grpSpPr>
              <a:xfrm rot="878701" flipH="1">
                <a:off x="212340" y="2692757"/>
                <a:ext cx="606610" cy="680320"/>
                <a:chOff x="942187" y="2784297"/>
                <a:chExt cx="606610" cy="680320"/>
              </a:xfrm>
            </p:grpSpPr>
            <p:sp>
              <p:nvSpPr>
                <p:cNvPr id="518" name="Rectangle: Rounded Corners 517">
                  <a:extLst>
                    <a:ext uri="{FF2B5EF4-FFF2-40B4-BE49-F238E27FC236}">
                      <a16:creationId xmlns:a16="http://schemas.microsoft.com/office/drawing/2014/main" id="{CFC0EED0-4B6D-1C6C-E352-23C32D257D8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19" name="Rectangle: Rounded Corners 518">
                  <a:extLst>
                    <a:ext uri="{FF2B5EF4-FFF2-40B4-BE49-F238E27FC236}">
                      <a16:creationId xmlns:a16="http://schemas.microsoft.com/office/drawing/2014/main" id="{B0135B3A-FF86-FA50-E1BB-42875B2430A7}"/>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0" name="Oval 519">
                  <a:extLst>
                    <a:ext uri="{FF2B5EF4-FFF2-40B4-BE49-F238E27FC236}">
                      <a16:creationId xmlns:a16="http://schemas.microsoft.com/office/drawing/2014/main" id="{E0938662-1010-CB3F-17C6-CB3740780498}"/>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1" name="Isosceles Triangle 520">
                  <a:extLst>
                    <a:ext uri="{FF2B5EF4-FFF2-40B4-BE49-F238E27FC236}">
                      <a16:creationId xmlns:a16="http://schemas.microsoft.com/office/drawing/2014/main" id="{370BD5B3-8FA0-086D-A238-0BCDD229A25E}"/>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08" name="Group 507">
                <a:extLst>
                  <a:ext uri="{FF2B5EF4-FFF2-40B4-BE49-F238E27FC236}">
                    <a16:creationId xmlns:a16="http://schemas.microsoft.com/office/drawing/2014/main" id="{89A88D39-2C2F-8BF0-D7ED-DF6923FDCE1C}"/>
                  </a:ext>
                </a:extLst>
              </p:cNvPr>
              <p:cNvGrpSpPr/>
              <p:nvPr/>
            </p:nvGrpSpPr>
            <p:grpSpPr>
              <a:xfrm rot="21150672" flipH="1">
                <a:off x="364740" y="2845157"/>
                <a:ext cx="606610" cy="680320"/>
                <a:chOff x="942187" y="2784297"/>
                <a:chExt cx="606610" cy="680320"/>
              </a:xfrm>
            </p:grpSpPr>
            <p:sp>
              <p:nvSpPr>
                <p:cNvPr id="514" name="Rectangle: Rounded Corners 513">
                  <a:extLst>
                    <a:ext uri="{FF2B5EF4-FFF2-40B4-BE49-F238E27FC236}">
                      <a16:creationId xmlns:a16="http://schemas.microsoft.com/office/drawing/2014/main" id="{BC5A5C61-86B7-E3CB-5246-FB601D06EEEC}"/>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15" name="Rectangle: Rounded Corners 514">
                  <a:extLst>
                    <a:ext uri="{FF2B5EF4-FFF2-40B4-BE49-F238E27FC236}">
                      <a16:creationId xmlns:a16="http://schemas.microsoft.com/office/drawing/2014/main" id="{7F8A56D2-0391-2E70-D1F1-6A9DC9F66BA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16" name="Oval 515">
                  <a:extLst>
                    <a:ext uri="{FF2B5EF4-FFF2-40B4-BE49-F238E27FC236}">
                      <a16:creationId xmlns:a16="http://schemas.microsoft.com/office/drawing/2014/main" id="{D8581D18-B10B-E9A0-AEBA-96FD01580012}"/>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17" name="Isosceles Triangle 516">
                  <a:extLst>
                    <a:ext uri="{FF2B5EF4-FFF2-40B4-BE49-F238E27FC236}">
                      <a16:creationId xmlns:a16="http://schemas.microsoft.com/office/drawing/2014/main" id="{81EB3B0D-81D4-2E9F-B643-9CF58608F032}"/>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09" name="Group 508">
                <a:extLst>
                  <a:ext uri="{FF2B5EF4-FFF2-40B4-BE49-F238E27FC236}">
                    <a16:creationId xmlns:a16="http://schemas.microsoft.com/office/drawing/2014/main" id="{E94490AC-85DC-8D58-23EA-382537D421EB}"/>
                  </a:ext>
                </a:extLst>
              </p:cNvPr>
              <p:cNvGrpSpPr/>
              <p:nvPr/>
            </p:nvGrpSpPr>
            <p:grpSpPr>
              <a:xfrm rot="20260245" flipH="1">
                <a:off x="517140" y="2904569"/>
                <a:ext cx="606610" cy="680320"/>
                <a:chOff x="942187" y="2784297"/>
                <a:chExt cx="606610" cy="680320"/>
              </a:xfrm>
            </p:grpSpPr>
            <p:sp>
              <p:nvSpPr>
                <p:cNvPr id="510" name="Rectangle: Rounded Corners 509">
                  <a:extLst>
                    <a:ext uri="{FF2B5EF4-FFF2-40B4-BE49-F238E27FC236}">
                      <a16:creationId xmlns:a16="http://schemas.microsoft.com/office/drawing/2014/main" id="{D46B2F74-5D81-8677-C40D-8B7AF8401BA8}"/>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11" name="Rectangle: Rounded Corners 510">
                  <a:extLst>
                    <a:ext uri="{FF2B5EF4-FFF2-40B4-BE49-F238E27FC236}">
                      <a16:creationId xmlns:a16="http://schemas.microsoft.com/office/drawing/2014/main" id="{6299AD6E-0C9E-7CA7-C5AC-05003B8E1AA1}"/>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12" name="Oval 511">
                  <a:extLst>
                    <a:ext uri="{FF2B5EF4-FFF2-40B4-BE49-F238E27FC236}">
                      <a16:creationId xmlns:a16="http://schemas.microsoft.com/office/drawing/2014/main" id="{9A16AF0E-ADCE-5F7F-E0C9-0CEEBA4D8878}"/>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13" name="Isosceles Triangle 512">
                  <a:extLst>
                    <a:ext uri="{FF2B5EF4-FFF2-40B4-BE49-F238E27FC236}">
                      <a16:creationId xmlns:a16="http://schemas.microsoft.com/office/drawing/2014/main" id="{658E27A1-57B9-87F2-D61C-97F6E898CA18}"/>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504" name="Flowchart: Stored Data 503">
              <a:extLst>
                <a:ext uri="{FF2B5EF4-FFF2-40B4-BE49-F238E27FC236}">
                  <a16:creationId xmlns:a16="http://schemas.microsoft.com/office/drawing/2014/main" id="{81BA1765-8B24-69BC-1B5F-CF27B5CD8199}"/>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30" name="Group 529">
            <a:extLst>
              <a:ext uri="{FF2B5EF4-FFF2-40B4-BE49-F238E27FC236}">
                <a16:creationId xmlns:a16="http://schemas.microsoft.com/office/drawing/2014/main" id="{0CBE9043-E2D6-EE87-9FD7-6004BA32F7B8}"/>
              </a:ext>
            </a:extLst>
          </p:cNvPr>
          <p:cNvGrpSpPr/>
          <p:nvPr/>
        </p:nvGrpSpPr>
        <p:grpSpPr>
          <a:xfrm>
            <a:off x="5148152" y="5125608"/>
            <a:ext cx="966807" cy="1339784"/>
            <a:chOff x="4789773" y="3631342"/>
            <a:chExt cx="966807" cy="1339784"/>
          </a:xfrm>
        </p:grpSpPr>
        <p:grpSp>
          <p:nvGrpSpPr>
            <p:cNvPr id="531" name="Group 530">
              <a:extLst>
                <a:ext uri="{FF2B5EF4-FFF2-40B4-BE49-F238E27FC236}">
                  <a16:creationId xmlns:a16="http://schemas.microsoft.com/office/drawing/2014/main" id="{9708A306-7B05-6CFD-E3FD-023950DE23EC}"/>
                </a:ext>
              </a:extLst>
            </p:cNvPr>
            <p:cNvGrpSpPr/>
            <p:nvPr/>
          </p:nvGrpSpPr>
          <p:grpSpPr>
            <a:xfrm>
              <a:off x="4789773" y="3757362"/>
              <a:ext cx="966807" cy="1213764"/>
              <a:chOff x="212340" y="2145651"/>
              <a:chExt cx="1336457" cy="1439238"/>
            </a:xfrm>
          </p:grpSpPr>
          <p:grpSp>
            <p:nvGrpSpPr>
              <p:cNvPr id="533" name="Group 532">
                <a:extLst>
                  <a:ext uri="{FF2B5EF4-FFF2-40B4-BE49-F238E27FC236}">
                    <a16:creationId xmlns:a16="http://schemas.microsoft.com/office/drawing/2014/main" id="{B730155D-ED72-7EAE-367F-B485DEB7B95A}"/>
                  </a:ext>
                </a:extLst>
              </p:cNvPr>
              <p:cNvGrpSpPr/>
              <p:nvPr/>
            </p:nvGrpSpPr>
            <p:grpSpPr>
              <a:xfrm>
                <a:off x="789935" y="2145651"/>
                <a:ext cx="185481" cy="655302"/>
                <a:chOff x="789935" y="2145651"/>
                <a:chExt cx="185481" cy="655302"/>
              </a:xfrm>
            </p:grpSpPr>
            <p:sp>
              <p:nvSpPr>
                <p:cNvPr id="554" name="Rectangle: Rounded Corners 553">
                  <a:extLst>
                    <a:ext uri="{FF2B5EF4-FFF2-40B4-BE49-F238E27FC236}">
                      <a16:creationId xmlns:a16="http://schemas.microsoft.com/office/drawing/2014/main" id="{9A9691FD-F748-9F01-E5F9-D8C1B6143236}"/>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55" name="Rectangle: Rounded Corners 554">
                  <a:extLst>
                    <a:ext uri="{FF2B5EF4-FFF2-40B4-BE49-F238E27FC236}">
                      <a16:creationId xmlns:a16="http://schemas.microsoft.com/office/drawing/2014/main" id="{035EDA44-11A3-B524-FFFF-EDF6A43A999F}"/>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56" name="Rectangle: Rounded Corners 555">
                  <a:extLst>
                    <a:ext uri="{FF2B5EF4-FFF2-40B4-BE49-F238E27FC236}">
                      <a16:creationId xmlns:a16="http://schemas.microsoft.com/office/drawing/2014/main" id="{85638643-F970-4866-A651-967493B63339}"/>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57" name="Rectangle: Rounded Corners 556">
                  <a:extLst>
                    <a:ext uri="{FF2B5EF4-FFF2-40B4-BE49-F238E27FC236}">
                      <a16:creationId xmlns:a16="http://schemas.microsoft.com/office/drawing/2014/main" id="{78F6659C-4A74-6E96-71D0-F543731EB99E}"/>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34" name="Group 533">
                <a:extLst>
                  <a:ext uri="{FF2B5EF4-FFF2-40B4-BE49-F238E27FC236}">
                    <a16:creationId xmlns:a16="http://schemas.microsoft.com/office/drawing/2014/main" id="{01823D97-CBDB-7CB4-B766-4E03AD1469CB}"/>
                  </a:ext>
                </a:extLst>
              </p:cNvPr>
              <p:cNvGrpSpPr/>
              <p:nvPr/>
            </p:nvGrpSpPr>
            <p:grpSpPr>
              <a:xfrm>
                <a:off x="942187" y="2784297"/>
                <a:ext cx="606610" cy="680320"/>
                <a:chOff x="942187" y="2784297"/>
                <a:chExt cx="606610" cy="680320"/>
              </a:xfrm>
            </p:grpSpPr>
            <p:sp>
              <p:nvSpPr>
                <p:cNvPr id="550" name="Rectangle: Rounded Corners 549">
                  <a:extLst>
                    <a:ext uri="{FF2B5EF4-FFF2-40B4-BE49-F238E27FC236}">
                      <a16:creationId xmlns:a16="http://schemas.microsoft.com/office/drawing/2014/main" id="{1CCA829C-04ED-08B9-D427-4B654CA2F304}"/>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51" name="Rectangle: Rounded Corners 550">
                  <a:extLst>
                    <a:ext uri="{FF2B5EF4-FFF2-40B4-BE49-F238E27FC236}">
                      <a16:creationId xmlns:a16="http://schemas.microsoft.com/office/drawing/2014/main" id="{87B9BD9D-776A-2EE7-2B63-9C28A5FE8FC3}"/>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52" name="Oval 551">
                  <a:extLst>
                    <a:ext uri="{FF2B5EF4-FFF2-40B4-BE49-F238E27FC236}">
                      <a16:creationId xmlns:a16="http://schemas.microsoft.com/office/drawing/2014/main" id="{E5B1739B-691D-B87B-3B08-B62FAD11397D}"/>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53" name="Isosceles Triangle 552">
                  <a:extLst>
                    <a:ext uri="{FF2B5EF4-FFF2-40B4-BE49-F238E27FC236}">
                      <a16:creationId xmlns:a16="http://schemas.microsoft.com/office/drawing/2014/main" id="{E739D2C3-905F-420E-70CF-78DF0555517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35" name="Group 534">
                <a:extLst>
                  <a:ext uri="{FF2B5EF4-FFF2-40B4-BE49-F238E27FC236}">
                    <a16:creationId xmlns:a16="http://schemas.microsoft.com/office/drawing/2014/main" id="{C7414A25-040B-D587-0CF8-A4159D99ABE0}"/>
                  </a:ext>
                </a:extLst>
              </p:cNvPr>
              <p:cNvGrpSpPr/>
              <p:nvPr/>
            </p:nvGrpSpPr>
            <p:grpSpPr>
              <a:xfrm rot="878701" flipH="1">
                <a:off x="212340" y="2692757"/>
                <a:ext cx="606610" cy="680320"/>
                <a:chOff x="942187" y="2784297"/>
                <a:chExt cx="606610" cy="680320"/>
              </a:xfrm>
            </p:grpSpPr>
            <p:sp>
              <p:nvSpPr>
                <p:cNvPr id="546" name="Rectangle: Rounded Corners 545">
                  <a:extLst>
                    <a:ext uri="{FF2B5EF4-FFF2-40B4-BE49-F238E27FC236}">
                      <a16:creationId xmlns:a16="http://schemas.microsoft.com/office/drawing/2014/main" id="{9E228130-EF12-4F36-5FA7-9A723199D667}"/>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7" name="Rectangle: Rounded Corners 546">
                  <a:extLst>
                    <a:ext uri="{FF2B5EF4-FFF2-40B4-BE49-F238E27FC236}">
                      <a16:creationId xmlns:a16="http://schemas.microsoft.com/office/drawing/2014/main" id="{3F9C580F-85FB-6060-28D0-3147CA4E63A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8" name="Oval 547">
                  <a:extLst>
                    <a:ext uri="{FF2B5EF4-FFF2-40B4-BE49-F238E27FC236}">
                      <a16:creationId xmlns:a16="http://schemas.microsoft.com/office/drawing/2014/main" id="{E6CE223E-C8A3-BD16-3795-2D00B92A74AD}"/>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9" name="Isosceles Triangle 548">
                  <a:extLst>
                    <a:ext uri="{FF2B5EF4-FFF2-40B4-BE49-F238E27FC236}">
                      <a16:creationId xmlns:a16="http://schemas.microsoft.com/office/drawing/2014/main" id="{D7C33C8F-0EBB-6182-AF3A-564B217CA3E4}"/>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36" name="Group 535">
                <a:extLst>
                  <a:ext uri="{FF2B5EF4-FFF2-40B4-BE49-F238E27FC236}">
                    <a16:creationId xmlns:a16="http://schemas.microsoft.com/office/drawing/2014/main" id="{A2DA18B6-E208-7F91-1E31-792392CFB413}"/>
                  </a:ext>
                </a:extLst>
              </p:cNvPr>
              <p:cNvGrpSpPr/>
              <p:nvPr/>
            </p:nvGrpSpPr>
            <p:grpSpPr>
              <a:xfrm rot="21150672" flipH="1">
                <a:off x="364740" y="2845157"/>
                <a:ext cx="606610" cy="680320"/>
                <a:chOff x="942187" y="2784297"/>
                <a:chExt cx="606610" cy="680320"/>
              </a:xfrm>
            </p:grpSpPr>
            <p:sp>
              <p:nvSpPr>
                <p:cNvPr id="542" name="Rectangle: Rounded Corners 541">
                  <a:extLst>
                    <a:ext uri="{FF2B5EF4-FFF2-40B4-BE49-F238E27FC236}">
                      <a16:creationId xmlns:a16="http://schemas.microsoft.com/office/drawing/2014/main" id="{1A47D6EC-45E5-0D9A-A0D3-4F18661A4A52}"/>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3" name="Rectangle: Rounded Corners 542">
                  <a:extLst>
                    <a:ext uri="{FF2B5EF4-FFF2-40B4-BE49-F238E27FC236}">
                      <a16:creationId xmlns:a16="http://schemas.microsoft.com/office/drawing/2014/main" id="{BD4711A9-0E02-AB5D-B753-4848DBE6E45D}"/>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4" name="Oval 543">
                  <a:extLst>
                    <a:ext uri="{FF2B5EF4-FFF2-40B4-BE49-F238E27FC236}">
                      <a16:creationId xmlns:a16="http://schemas.microsoft.com/office/drawing/2014/main" id="{2A4AE992-E941-604E-F9B0-F53B07D20C8B}"/>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5" name="Isosceles Triangle 544">
                  <a:extLst>
                    <a:ext uri="{FF2B5EF4-FFF2-40B4-BE49-F238E27FC236}">
                      <a16:creationId xmlns:a16="http://schemas.microsoft.com/office/drawing/2014/main" id="{383885B9-BCAC-5E8A-7F36-213FD6A3B8D5}"/>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37" name="Group 536">
                <a:extLst>
                  <a:ext uri="{FF2B5EF4-FFF2-40B4-BE49-F238E27FC236}">
                    <a16:creationId xmlns:a16="http://schemas.microsoft.com/office/drawing/2014/main" id="{9FFC4E1B-1498-4012-3276-BDB2AB37374F}"/>
                  </a:ext>
                </a:extLst>
              </p:cNvPr>
              <p:cNvGrpSpPr/>
              <p:nvPr/>
            </p:nvGrpSpPr>
            <p:grpSpPr>
              <a:xfrm rot="20260245" flipH="1">
                <a:off x="517140" y="2904569"/>
                <a:ext cx="606610" cy="680320"/>
                <a:chOff x="942187" y="2784297"/>
                <a:chExt cx="606610" cy="680320"/>
              </a:xfrm>
            </p:grpSpPr>
            <p:sp>
              <p:nvSpPr>
                <p:cNvPr id="538" name="Rectangle: Rounded Corners 537">
                  <a:extLst>
                    <a:ext uri="{FF2B5EF4-FFF2-40B4-BE49-F238E27FC236}">
                      <a16:creationId xmlns:a16="http://schemas.microsoft.com/office/drawing/2014/main" id="{A6BF9E9F-3893-9E3F-0684-D717E6AC5118}"/>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39" name="Rectangle: Rounded Corners 538">
                  <a:extLst>
                    <a:ext uri="{FF2B5EF4-FFF2-40B4-BE49-F238E27FC236}">
                      <a16:creationId xmlns:a16="http://schemas.microsoft.com/office/drawing/2014/main" id="{4DD3D6E4-C806-E7BE-46BF-263BB1F94C9D}"/>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0" name="Oval 539">
                  <a:extLst>
                    <a:ext uri="{FF2B5EF4-FFF2-40B4-BE49-F238E27FC236}">
                      <a16:creationId xmlns:a16="http://schemas.microsoft.com/office/drawing/2014/main" id="{BC1D3751-4344-8C36-D497-70CCA62D1A71}"/>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41" name="Isosceles Triangle 540">
                  <a:extLst>
                    <a:ext uri="{FF2B5EF4-FFF2-40B4-BE49-F238E27FC236}">
                      <a16:creationId xmlns:a16="http://schemas.microsoft.com/office/drawing/2014/main" id="{2CD830BA-962B-011F-B2F0-35CC45A273D1}"/>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532" name="Flowchart: Stored Data 531">
              <a:extLst>
                <a:ext uri="{FF2B5EF4-FFF2-40B4-BE49-F238E27FC236}">
                  <a16:creationId xmlns:a16="http://schemas.microsoft.com/office/drawing/2014/main" id="{1DF0A817-1199-EE9D-1823-ADE8BE7EF8A1}"/>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58" name="Group 557">
            <a:extLst>
              <a:ext uri="{FF2B5EF4-FFF2-40B4-BE49-F238E27FC236}">
                <a16:creationId xmlns:a16="http://schemas.microsoft.com/office/drawing/2014/main" id="{3E33AB0D-5FB8-EF35-FA90-7049243FC5CF}"/>
              </a:ext>
            </a:extLst>
          </p:cNvPr>
          <p:cNvGrpSpPr/>
          <p:nvPr/>
        </p:nvGrpSpPr>
        <p:grpSpPr>
          <a:xfrm>
            <a:off x="2984640" y="2273333"/>
            <a:ext cx="966807" cy="1213764"/>
            <a:chOff x="212340" y="2145651"/>
            <a:chExt cx="1336457" cy="1439238"/>
          </a:xfrm>
        </p:grpSpPr>
        <p:grpSp>
          <p:nvGrpSpPr>
            <p:cNvPr id="559" name="Group 558">
              <a:extLst>
                <a:ext uri="{FF2B5EF4-FFF2-40B4-BE49-F238E27FC236}">
                  <a16:creationId xmlns:a16="http://schemas.microsoft.com/office/drawing/2014/main" id="{31CD223D-6123-9FBA-655E-1D8E47FF49CD}"/>
                </a:ext>
              </a:extLst>
            </p:cNvPr>
            <p:cNvGrpSpPr/>
            <p:nvPr/>
          </p:nvGrpSpPr>
          <p:grpSpPr>
            <a:xfrm>
              <a:off x="789935" y="2145651"/>
              <a:ext cx="185481" cy="655302"/>
              <a:chOff x="789935" y="2145651"/>
              <a:chExt cx="185481" cy="655302"/>
            </a:xfrm>
          </p:grpSpPr>
          <p:sp>
            <p:nvSpPr>
              <p:cNvPr id="580" name="Rectangle: Rounded Corners 579">
                <a:extLst>
                  <a:ext uri="{FF2B5EF4-FFF2-40B4-BE49-F238E27FC236}">
                    <a16:creationId xmlns:a16="http://schemas.microsoft.com/office/drawing/2014/main" id="{948D39A9-02E3-51EA-A4C4-5B6E4BA9E4FD}"/>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81" name="Rectangle: Rounded Corners 580">
                <a:extLst>
                  <a:ext uri="{FF2B5EF4-FFF2-40B4-BE49-F238E27FC236}">
                    <a16:creationId xmlns:a16="http://schemas.microsoft.com/office/drawing/2014/main" id="{B2E17085-7EAD-6672-B508-93F3DDEA3A08}"/>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82" name="Rectangle: Rounded Corners 581">
                <a:extLst>
                  <a:ext uri="{FF2B5EF4-FFF2-40B4-BE49-F238E27FC236}">
                    <a16:creationId xmlns:a16="http://schemas.microsoft.com/office/drawing/2014/main" id="{6133EF84-A7C5-1126-C18D-26DE071B161E}"/>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83" name="Rectangle: Rounded Corners 582">
                <a:extLst>
                  <a:ext uri="{FF2B5EF4-FFF2-40B4-BE49-F238E27FC236}">
                    <a16:creationId xmlns:a16="http://schemas.microsoft.com/office/drawing/2014/main" id="{D939B8D4-C763-0BB7-AC63-CEA3E8B6125B}"/>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60" name="Group 559">
              <a:extLst>
                <a:ext uri="{FF2B5EF4-FFF2-40B4-BE49-F238E27FC236}">
                  <a16:creationId xmlns:a16="http://schemas.microsoft.com/office/drawing/2014/main" id="{97C1E401-46E4-9ACC-33BA-89DC87E47842}"/>
                </a:ext>
              </a:extLst>
            </p:cNvPr>
            <p:cNvGrpSpPr/>
            <p:nvPr/>
          </p:nvGrpSpPr>
          <p:grpSpPr>
            <a:xfrm>
              <a:off x="942187" y="2784297"/>
              <a:ext cx="606610" cy="680320"/>
              <a:chOff x="942187" y="2784297"/>
              <a:chExt cx="606610" cy="680320"/>
            </a:xfrm>
          </p:grpSpPr>
          <p:sp>
            <p:nvSpPr>
              <p:cNvPr id="576" name="Rectangle: Rounded Corners 575">
                <a:extLst>
                  <a:ext uri="{FF2B5EF4-FFF2-40B4-BE49-F238E27FC236}">
                    <a16:creationId xmlns:a16="http://schemas.microsoft.com/office/drawing/2014/main" id="{167F1A9C-2BD4-9CD3-82AC-101D49250B1F}"/>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7" name="Rectangle: Rounded Corners 576">
                <a:extLst>
                  <a:ext uri="{FF2B5EF4-FFF2-40B4-BE49-F238E27FC236}">
                    <a16:creationId xmlns:a16="http://schemas.microsoft.com/office/drawing/2014/main" id="{64678266-AA05-A8ED-5FA5-BA42074B6CBF}"/>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8" name="Oval 577">
                <a:extLst>
                  <a:ext uri="{FF2B5EF4-FFF2-40B4-BE49-F238E27FC236}">
                    <a16:creationId xmlns:a16="http://schemas.microsoft.com/office/drawing/2014/main" id="{8EE82541-27F3-6ED2-3C31-99911248EF70}"/>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9" name="Isosceles Triangle 578">
                <a:extLst>
                  <a:ext uri="{FF2B5EF4-FFF2-40B4-BE49-F238E27FC236}">
                    <a16:creationId xmlns:a16="http://schemas.microsoft.com/office/drawing/2014/main" id="{0D8FD609-F1BF-D00B-47B8-D3E564AA5A27}"/>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61" name="Group 560">
              <a:extLst>
                <a:ext uri="{FF2B5EF4-FFF2-40B4-BE49-F238E27FC236}">
                  <a16:creationId xmlns:a16="http://schemas.microsoft.com/office/drawing/2014/main" id="{AD6C7973-B9F2-04D3-A5ED-426DCED57F9F}"/>
                </a:ext>
              </a:extLst>
            </p:cNvPr>
            <p:cNvGrpSpPr/>
            <p:nvPr/>
          </p:nvGrpSpPr>
          <p:grpSpPr>
            <a:xfrm rot="878701" flipH="1">
              <a:off x="212340" y="2692757"/>
              <a:ext cx="606610" cy="680320"/>
              <a:chOff x="942187" y="2784297"/>
              <a:chExt cx="606610" cy="680320"/>
            </a:xfrm>
          </p:grpSpPr>
          <p:sp>
            <p:nvSpPr>
              <p:cNvPr id="572" name="Rectangle: Rounded Corners 571">
                <a:extLst>
                  <a:ext uri="{FF2B5EF4-FFF2-40B4-BE49-F238E27FC236}">
                    <a16:creationId xmlns:a16="http://schemas.microsoft.com/office/drawing/2014/main" id="{39DA33A3-8B7E-11FA-0EE3-B3351832C70C}"/>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3" name="Rectangle: Rounded Corners 572">
                <a:extLst>
                  <a:ext uri="{FF2B5EF4-FFF2-40B4-BE49-F238E27FC236}">
                    <a16:creationId xmlns:a16="http://schemas.microsoft.com/office/drawing/2014/main" id="{1715CAB5-F66F-F9A8-6A9D-2B8A32CD7AA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4" name="Oval 573">
                <a:extLst>
                  <a:ext uri="{FF2B5EF4-FFF2-40B4-BE49-F238E27FC236}">
                    <a16:creationId xmlns:a16="http://schemas.microsoft.com/office/drawing/2014/main" id="{D7EE0F34-4579-4648-1F2B-41491AAF2199}"/>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5" name="Isosceles Triangle 574">
                <a:extLst>
                  <a:ext uri="{FF2B5EF4-FFF2-40B4-BE49-F238E27FC236}">
                    <a16:creationId xmlns:a16="http://schemas.microsoft.com/office/drawing/2014/main" id="{C53F5349-CEBA-C082-C60B-71F37470A421}"/>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62" name="Group 561">
              <a:extLst>
                <a:ext uri="{FF2B5EF4-FFF2-40B4-BE49-F238E27FC236}">
                  <a16:creationId xmlns:a16="http://schemas.microsoft.com/office/drawing/2014/main" id="{E1AC82C4-55E7-93DF-4550-CF58A70DE10E}"/>
                </a:ext>
              </a:extLst>
            </p:cNvPr>
            <p:cNvGrpSpPr/>
            <p:nvPr/>
          </p:nvGrpSpPr>
          <p:grpSpPr>
            <a:xfrm rot="21150672" flipH="1">
              <a:off x="364740" y="2845157"/>
              <a:ext cx="606610" cy="680320"/>
              <a:chOff x="942187" y="2784297"/>
              <a:chExt cx="606610" cy="680320"/>
            </a:xfrm>
          </p:grpSpPr>
          <p:sp>
            <p:nvSpPr>
              <p:cNvPr id="568" name="Rectangle: Rounded Corners 567">
                <a:extLst>
                  <a:ext uri="{FF2B5EF4-FFF2-40B4-BE49-F238E27FC236}">
                    <a16:creationId xmlns:a16="http://schemas.microsoft.com/office/drawing/2014/main" id="{E6DCED12-C69A-49B9-4349-9CCEC80CC781}"/>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69" name="Rectangle: Rounded Corners 568">
                <a:extLst>
                  <a:ext uri="{FF2B5EF4-FFF2-40B4-BE49-F238E27FC236}">
                    <a16:creationId xmlns:a16="http://schemas.microsoft.com/office/drawing/2014/main" id="{498A8FB0-9A3D-4D95-ACF3-E95956FECFD7}"/>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0" name="Oval 569">
                <a:extLst>
                  <a:ext uri="{FF2B5EF4-FFF2-40B4-BE49-F238E27FC236}">
                    <a16:creationId xmlns:a16="http://schemas.microsoft.com/office/drawing/2014/main" id="{8FD8B450-E2FF-F8A3-227E-64224D17783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71" name="Isosceles Triangle 570">
                <a:extLst>
                  <a:ext uri="{FF2B5EF4-FFF2-40B4-BE49-F238E27FC236}">
                    <a16:creationId xmlns:a16="http://schemas.microsoft.com/office/drawing/2014/main" id="{84379E0C-FE12-E6AD-965F-D6187818FD73}"/>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63" name="Group 562">
              <a:extLst>
                <a:ext uri="{FF2B5EF4-FFF2-40B4-BE49-F238E27FC236}">
                  <a16:creationId xmlns:a16="http://schemas.microsoft.com/office/drawing/2014/main" id="{DD6CA9AC-8D07-DEFF-67CE-2D343124E82C}"/>
                </a:ext>
              </a:extLst>
            </p:cNvPr>
            <p:cNvGrpSpPr/>
            <p:nvPr/>
          </p:nvGrpSpPr>
          <p:grpSpPr>
            <a:xfrm rot="20260245" flipH="1">
              <a:off x="517140" y="2904569"/>
              <a:ext cx="606610" cy="680320"/>
              <a:chOff x="942187" y="2784297"/>
              <a:chExt cx="606610" cy="680320"/>
            </a:xfrm>
          </p:grpSpPr>
          <p:sp>
            <p:nvSpPr>
              <p:cNvPr id="564" name="Rectangle: Rounded Corners 563">
                <a:extLst>
                  <a:ext uri="{FF2B5EF4-FFF2-40B4-BE49-F238E27FC236}">
                    <a16:creationId xmlns:a16="http://schemas.microsoft.com/office/drawing/2014/main" id="{A2011B3C-0543-629B-720C-E674C68E1815}"/>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65" name="Rectangle: Rounded Corners 564">
                <a:extLst>
                  <a:ext uri="{FF2B5EF4-FFF2-40B4-BE49-F238E27FC236}">
                    <a16:creationId xmlns:a16="http://schemas.microsoft.com/office/drawing/2014/main" id="{E26F119B-07E0-1F51-CC03-E5EBCBE07371}"/>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66" name="Oval 565">
                <a:extLst>
                  <a:ext uri="{FF2B5EF4-FFF2-40B4-BE49-F238E27FC236}">
                    <a16:creationId xmlns:a16="http://schemas.microsoft.com/office/drawing/2014/main" id="{5C19E701-A5A4-A909-7DAF-B41B48CE7E67}"/>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67" name="Isosceles Triangle 566">
                <a:extLst>
                  <a:ext uri="{FF2B5EF4-FFF2-40B4-BE49-F238E27FC236}">
                    <a16:creationId xmlns:a16="http://schemas.microsoft.com/office/drawing/2014/main" id="{9231E500-098A-B075-49D7-316A42A86C3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584" name="Group 583">
            <a:extLst>
              <a:ext uri="{FF2B5EF4-FFF2-40B4-BE49-F238E27FC236}">
                <a16:creationId xmlns:a16="http://schemas.microsoft.com/office/drawing/2014/main" id="{6575278E-E666-E1FB-C5FE-E0F0BF4560BA}"/>
              </a:ext>
            </a:extLst>
          </p:cNvPr>
          <p:cNvGrpSpPr/>
          <p:nvPr/>
        </p:nvGrpSpPr>
        <p:grpSpPr>
          <a:xfrm>
            <a:off x="2972182" y="5160411"/>
            <a:ext cx="966807" cy="1339784"/>
            <a:chOff x="4789773" y="3631342"/>
            <a:chExt cx="966807" cy="1339784"/>
          </a:xfrm>
        </p:grpSpPr>
        <p:grpSp>
          <p:nvGrpSpPr>
            <p:cNvPr id="585" name="Group 584">
              <a:extLst>
                <a:ext uri="{FF2B5EF4-FFF2-40B4-BE49-F238E27FC236}">
                  <a16:creationId xmlns:a16="http://schemas.microsoft.com/office/drawing/2014/main" id="{C2EF56E1-1738-837B-9906-EFAD51CC1518}"/>
                </a:ext>
              </a:extLst>
            </p:cNvPr>
            <p:cNvGrpSpPr/>
            <p:nvPr/>
          </p:nvGrpSpPr>
          <p:grpSpPr>
            <a:xfrm>
              <a:off x="4789773" y="3757362"/>
              <a:ext cx="966807" cy="1213764"/>
              <a:chOff x="212340" y="2145651"/>
              <a:chExt cx="1336457" cy="1439238"/>
            </a:xfrm>
          </p:grpSpPr>
          <p:grpSp>
            <p:nvGrpSpPr>
              <p:cNvPr id="587" name="Group 586">
                <a:extLst>
                  <a:ext uri="{FF2B5EF4-FFF2-40B4-BE49-F238E27FC236}">
                    <a16:creationId xmlns:a16="http://schemas.microsoft.com/office/drawing/2014/main" id="{90F5F1E7-F758-3402-6BAF-CA8E758387E1}"/>
                  </a:ext>
                </a:extLst>
              </p:cNvPr>
              <p:cNvGrpSpPr/>
              <p:nvPr/>
            </p:nvGrpSpPr>
            <p:grpSpPr>
              <a:xfrm>
                <a:off x="789935" y="2145651"/>
                <a:ext cx="185481" cy="655302"/>
                <a:chOff x="789935" y="2145651"/>
                <a:chExt cx="185481" cy="655302"/>
              </a:xfrm>
            </p:grpSpPr>
            <p:sp>
              <p:nvSpPr>
                <p:cNvPr id="608" name="Rectangle: Rounded Corners 607">
                  <a:extLst>
                    <a:ext uri="{FF2B5EF4-FFF2-40B4-BE49-F238E27FC236}">
                      <a16:creationId xmlns:a16="http://schemas.microsoft.com/office/drawing/2014/main" id="{B07AEE37-A3C4-DC05-2A6A-02D31F4C3148}"/>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9" name="Rectangle: Rounded Corners 608">
                  <a:extLst>
                    <a:ext uri="{FF2B5EF4-FFF2-40B4-BE49-F238E27FC236}">
                      <a16:creationId xmlns:a16="http://schemas.microsoft.com/office/drawing/2014/main" id="{95E7F4F0-F6A2-40CF-967F-0FB559EC8183}"/>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10" name="Rectangle: Rounded Corners 609">
                  <a:extLst>
                    <a:ext uri="{FF2B5EF4-FFF2-40B4-BE49-F238E27FC236}">
                      <a16:creationId xmlns:a16="http://schemas.microsoft.com/office/drawing/2014/main" id="{8DC9648F-4FCC-6669-FAB0-A5618284D218}"/>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11" name="Rectangle: Rounded Corners 610">
                  <a:extLst>
                    <a:ext uri="{FF2B5EF4-FFF2-40B4-BE49-F238E27FC236}">
                      <a16:creationId xmlns:a16="http://schemas.microsoft.com/office/drawing/2014/main" id="{90BE12F8-3D92-E8F7-BE93-81290D36D2B2}"/>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88" name="Group 587">
                <a:extLst>
                  <a:ext uri="{FF2B5EF4-FFF2-40B4-BE49-F238E27FC236}">
                    <a16:creationId xmlns:a16="http://schemas.microsoft.com/office/drawing/2014/main" id="{569402D2-1C88-1DFD-80C0-7C618F87D480}"/>
                  </a:ext>
                </a:extLst>
              </p:cNvPr>
              <p:cNvGrpSpPr/>
              <p:nvPr/>
            </p:nvGrpSpPr>
            <p:grpSpPr>
              <a:xfrm>
                <a:off x="942187" y="2784297"/>
                <a:ext cx="606610" cy="680320"/>
                <a:chOff x="942187" y="2784297"/>
                <a:chExt cx="606610" cy="680320"/>
              </a:xfrm>
            </p:grpSpPr>
            <p:sp>
              <p:nvSpPr>
                <p:cNvPr id="604" name="Rectangle: Rounded Corners 603">
                  <a:extLst>
                    <a:ext uri="{FF2B5EF4-FFF2-40B4-BE49-F238E27FC236}">
                      <a16:creationId xmlns:a16="http://schemas.microsoft.com/office/drawing/2014/main" id="{C5627D59-3A28-CFAB-BBFF-55903D8F329B}"/>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5" name="Rectangle: Rounded Corners 604">
                  <a:extLst>
                    <a:ext uri="{FF2B5EF4-FFF2-40B4-BE49-F238E27FC236}">
                      <a16:creationId xmlns:a16="http://schemas.microsoft.com/office/drawing/2014/main" id="{004674D8-34E1-05CE-EAD7-4EDB796BF70B}"/>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6" name="Oval 605">
                  <a:extLst>
                    <a:ext uri="{FF2B5EF4-FFF2-40B4-BE49-F238E27FC236}">
                      <a16:creationId xmlns:a16="http://schemas.microsoft.com/office/drawing/2014/main" id="{F62150CA-4CAE-9199-0F82-16DCBBFA86FE}"/>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7" name="Isosceles Triangle 606">
                  <a:extLst>
                    <a:ext uri="{FF2B5EF4-FFF2-40B4-BE49-F238E27FC236}">
                      <a16:creationId xmlns:a16="http://schemas.microsoft.com/office/drawing/2014/main" id="{A618CD90-4BB1-A497-1A92-66AEEBC33EBA}"/>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89" name="Group 588">
                <a:extLst>
                  <a:ext uri="{FF2B5EF4-FFF2-40B4-BE49-F238E27FC236}">
                    <a16:creationId xmlns:a16="http://schemas.microsoft.com/office/drawing/2014/main" id="{BE24104C-2986-0637-7FB5-11CF9E5078CC}"/>
                  </a:ext>
                </a:extLst>
              </p:cNvPr>
              <p:cNvGrpSpPr/>
              <p:nvPr/>
            </p:nvGrpSpPr>
            <p:grpSpPr>
              <a:xfrm rot="878701" flipH="1">
                <a:off x="212340" y="2692757"/>
                <a:ext cx="606610" cy="680320"/>
                <a:chOff x="942187" y="2784297"/>
                <a:chExt cx="606610" cy="680320"/>
              </a:xfrm>
            </p:grpSpPr>
            <p:sp>
              <p:nvSpPr>
                <p:cNvPr id="600" name="Rectangle: Rounded Corners 599">
                  <a:extLst>
                    <a:ext uri="{FF2B5EF4-FFF2-40B4-BE49-F238E27FC236}">
                      <a16:creationId xmlns:a16="http://schemas.microsoft.com/office/drawing/2014/main" id="{A574ED4C-EAA8-539D-2B8F-482F4B0F08F1}"/>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1" name="Rectangle: Rounded Corners 600">
                  <a:extLst>
                    <a:ext uri="{FF2B5EF4-FFF2-40B4-BE49-F238E27FC236}">
                      <a16:creationId xmlns:a16="http://schemas.microsoft.com/office/drawing/2014/main" id="{197A6C3F-30FC-4A64-F7D5-4EAFBC117FA5}"/>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2" name="Oval 601">
                  <a:extLst>
                    <a:ext uri="{FF2B5EF4-FFF2-40B4-BE49-F238E27FC236}">
                      <a16:creationId xmlns:a16="http://schemas.microsoft.com/office/drawing/2014/main" id="{3B62142D-D4B0-4A76-0134-84CD69C196E5}"/>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3" name="Isosceles Triangle 602">
                  <a:extLst>
                    <a:ext uri="{FF2B5EF4-FFF2-40B4-BE49-F238E27FC236}">
                      <a16:creationId xmlns:a16="http://schemas.microsoft.com/office/drawing/2014/main" id="{6400AB71-1FDC-987A-4FF2-66CEA3E4E969}"/>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90" name="Group 589">
                <a:extLst>
                  <a:ext uri="{FF2B5EF4-FFF2-40B4-BE49-F238E27FC236}">
                    <a16:creationId xmlns:a16="http://schemas.microsoft.com/office/drawing/2014/main" id="{22AB23D3-B823-41B8-ADB6-0D823F48160F}"/>
                  </a:ext>
                </a:extLst>
              </p:cNvPr>
              <p:cNvGrpSpPr/>
              <p:nvPr/>
            </p:nvGrpSpPr>
            <p:grpSpPr>
              <a:xfrm rot="21150672" flipH="1">
                <a:off x="364740" y="2845157"/>
                <a:ext cx="606610" cy="680320"/>
                <a:chOff x="942187" y="2784297"/>
                <a:chExt cx="606610" cy="680320"/>
              </a:xfrm>
            </p:grpSpPr>
            <p:sp>
              <p:nvSpPr>
                <p:cNvPr id="596" name="Rectangle: Rounded Corners 595">
                  <a:extLst>
                    <a:ext uri="{FF2B5EF4-FFF2-40B4-BE49-F238E27FC236}">
                      <a16:creationId xmlns:a16="http://schemas.microsoft.com/office/drawing/2014/main" id="{A5D21436-65C0-C9CF-AE0F-D960A4B24201}"/>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97" name="Rectangle: Rounded Corners 596">
                  <a:extLst>
                    <a:ext uri="{FF2B5EF4-FFF2-40B4-BE49-F238E27FC236}">
                      <a16:creationId xmlns:a16="http://schemas.microsoft.com/office/drawing/2014/main" id="{734B31CC-6A25-978C-544E-68D4840C12D7}"/>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98" name="Oval 597">
                  <a:extLst>
                    <a:ext uri="{FF2B5EF4-FFF2-40B4-BE49-F238E27FC236}">
                      <a16:creationId xmlns:a16="http://schemas.microsoft.com/office/drawing/2014/main" id="{64826C65-D991-AB72-EC99-A58DFA5C5AA8}"/>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99" name="Isosceles Triangle 598">
                  <a:extLst>
                    <a:ext uri="{FF2B5EF4-FFF2-40B4-BE49-F238E27FC236}">
                      <a16:creationId xmlns:a16="http://schemas.microsoft.com/office/drawing/2014/main" id="{E004E35E-43D4-0E43-AC79-2CF7E5419C43}"/>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91" name="Group 590">
                <a:extLst>
                  <a:ext uri="{FF2B5EF4-FFF2-40B4-BE49-F238E27FC236}">
                    <a16:creationId xmlns:a16="http://schemas.microsoft.com/office/drawing/2014/main" id="{9A4E3A9C-1EDF-541A-1721-1923F928FEF5}"/>
                  </a:ext>
                </a:extLst>
              </p:cNvPr>
              <p:cNvGrpSpPr/>
              <p:nvPr/>
            </p:nvGrpSpPr>
            <p:grpSpPr>
              <a:xfrm rot="20260245" flipH="1">
                <a:off x="517140" y="2904569"/>
                <a:ext cx="606610" cy="680320"/>
                <a:chOff x="942187" y="2784297"/>
                <a:chExt cx="606610" cy="680320"/>
              </a:xfrm>
            </p:grpSpPr>
            <p:sp>
              <p:nvSpPr>
                <p:cNvPr id="592" name="Rectangle: Rounded Corners 591">
                  <a:extLst>
                    <a:ext uri="{FF2B5EF4-FFF2-40B4-BE49-F238E27FC236}">
                      <a16:creationId xmlns:a16="http://schemas.microsoft.com/office/drawing/2014/main" id="{61589FC3-8F9C-B484-13CF-A66882091634}"/>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93" name="Rectangle: Rounded Corners 592">
                  <a:extLst>
                    <a:ext uri="{FF2B5EF4-FFF2-40B4-BE49-F238E27FC236}">
                      <a16:creationId xmlns:a16="http://schemas.microsoft.com/office/drawing/2014/main" id="{2DEBD718-1F3E-AF32-B0D0-C9A2EC19ACA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94" name="Oval 593">
                  <a:extLst>
                    <a:ext uri="{FF2B5EF4-FFF2-40B4-BE49-F238E27FC236}">
                      <a16:creationId xmlns:a16="http://schemas.microsoft.com/office/drawing/2014/main" id="{E2E35999-9E7A-45FB-E6F9-7DB58B88EBBB}"/>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95" name="Isosceles Triangle 594">
                  <a:extLst>
                    <a:ext uri="{FF2B5EF4-FFF2-40B4-BE49-F238E27FC236}">
                      <a16:creationId xmlns:a16="http://schemas.microsoft.com/office/drawing/2014/main" id="{EF5F78FB-48CD-628C-3CCC-52E32DB25535}"/>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586" name="Flowchart: Stored Data 585">
              <a:extLst>
                <a:ext uri="{FF2B5EF4-FFF2-40B4-BE49-F238E27FC236}">
                  <a16:creationId xmlns:a16="http://schemas.microsoft.com/office/drawing/2014/main" id="{38B7BBFB-50BC-4B6B-1074-092DE7CA20A0}"/>
                </a:ext>
              </a:extLst>
            </p:cNvPr>
            <p:cNvSpPr/>
            <p:nvPr/>
          </p:nvSpPr>
          <p:spPr>
            <a:xfrm rot="16200000">
              <a:off x="4847310" y="3936826"/>
              <a:ext cx="805283" cy="194316"/>
            </a:xfrm>
            <a:custGeom>
              <a:avLst/>
              <a:gdLst>
                <a:gd name="csX0" fmla="*/ 134240 w 805283"/>
                <a:gd name="csY0" fmla="*/ 0 h 194316"/>
                <a:gd name="csX1" fmla="*/ 483182 w 805283"/>
                <a:gd name="csY1" fmla="*/ 0 h 194316"/>
                <a:gd name="csX2" fmla="*/ 805283 w 805283"/>
                <a:gd name="csY2" fmla="*/ 0 h 194316"/>
                <a:gd name="csX3" fmla="*/ 671042 w 805283"/>
                <a:gd name="csY3" fmla="*/ 97158 h 194316"/>
                <a:gd name="csX4" fmla="*/ 805283 w 805283"/>
                <a:gd name="csY4" fmla="*/ 194316 h 194316"/>
                <a:gd name="csX5" fmla="*/ 483182 w 805283"/>
                <a:gd name="csY5" fmla="*/ 194316 h 194316"/>
                <a:gd name="csX6" fmla="*/ 134240 w 805283"/>
                <a:gd name="csY6" fmla="*/ 194316 h 194316"/>
                <a:gd name="csX7" fmla="*/ 0 w 805283"/>
                <a:gd name="csY7" fmla="*/ 97158 h 194316"/>
                <a:gd name="csX8" fmla="*/ 134240 w 805283"/>
                <a:gd name="csY8" fmla="*/ 0 h 1943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5283" h="194316" fill="none" extrusionOk="0">
                  <a:moveTo>
                    <a:pt x="134240" y="0"/>
                  </a:moveTo>
                  <a:cubicBezTo>
                    <a:pt x="264389" y="-6928"/>
                    <a:pt x="335228" y="1956"/>
                    <a:pt x="483182" y="0"/>
                  </a:cubicBezTo>
                  <a:cubicBezTo>
                    <a:pt x="631136" y="-1956"/>
                    <a:pt x="729167" y="31362"/>
                    <a:pt x="805283" y="0"/>
                  </a:cubicBezTo>
                  <a:cubicBezTo>
                    <a:pt x="736809" y="8768"/>
                    <a:pt x="674796" y="48106"/>
                    <a:pt x="671042" y="97158"/>
                  </a:cubicBezTo>
                  <a:cubicBezTo>
                    <a:pt x="682092" y="141133"/>
                    <a:pt x="731754" y="191317"/>
                    <a:pt x="805283" y="194316"/>
                  </a:cubicBezTo>
                  <a:cubicBezTo>
                    <a:pt x="684272" y="226926"/>
                    <a:pt x="614737" y="193119"/>
                    <a:pt x="483182" y="194316"/>
                  </a:cubicBezTo>
                  <a:cubicBezTo>
                    <a:pt x="351627" y="195513"/>
                    <a:pt x="288826" y="190332"/>
                    <a:pt x="134240" y="194316"/>
                  </a:cubicBezTo>
                  <a:cubicBezTo>
                    <a:pt x="60664" y="186330"/>
                    <a:pt x="-5986" y="154303"/>
                    <a:pt x="0" y="97158"/>
                  </a:cubicBezTo>
                  <a:cubicBezTo>
                    <a:pt x="-7552" y="57011"/>
                    <a:pt x="71658" y="8608"/>
                    <a:pt x="134240" y="0"/>
                  </a:cubicBezTo>
                  <a:close/>
                </a:path>
                <a:path w="805283" h="194316" stroke="0" extrusionOk="0">
                  <a:moveTo>
                    <a:pt x="134240" y="0"/>
                  </a:moveTo>
                  <a:cubicBezTo>
                    <a:pt x="295541" y="-30624"/>
                    <a:pt x="384916" y="32163"/>
                    <a:pt x="463051" y="0"/>
                  </a:cubicBezTo>
                  <a:cubicBezTo>
                    <a:pt x="541186" y="-32163"/>
                    <a:pt x="639084" y="22555"/>
                    <a:pt x="805283" y="0"/>
                  </a:cubicBezTo>
                  <a:cubicBezTo>
                    <a:pt x="721757" y="9139"/>
                    <a:pt x="668325" y="58525"/>
                    <a:pt x="671042" y="97158"/>
                  </a:cubicBezTo>
                  <a:cubicBezTo>
                    <a:pt x="662866" y="146335"/>
                    <a:pt x="740656" y="198874"/>
                    <a:pt x="805283" y="194316"/>
                  </a:cubicBezTo>
                  <a:cubicBezTo>
                    <a:pt x="692388" y="217523"/>
                    <a:pt x="630906" y="173647"/>
                    <a:pt x="483182" y="194316"/>
                  </a:cubicBezTo>
                  <a:cubicBezTo>
                    <a:pt x="335458" y="214985"/>
                    <a:pt x="305631" y="179625"/>
                    <a:pt x="134240" y="194316"/>
                  </a:cubicBezTo>
                  <a:cubicBezTo>
                    <a:pt x="59719" y="190930"/>
                    <a:pt x="-1916" y="153470"/>
                    <a:pt x="0" y="97158"/>
                  </a:cubicBezTo>
                  <a:cubicBezTo>
                    <a:pt x="16024" y="52478"/>
                    <a:pt x="74113" y="3375"/>
                    <a:pt x="134240" y="0"/>
                  </a:cubicBezTo>
                  <a:close/>
                </a:path>
              </a:pathLst>
            </a:custGeom>
            <a:blipFill>
              <a:blip r:embed="rId2"/>
              <a:tile tx="0" ty="0" sx="100000" sy="100000" flip="none" algn="tl"/>
            </a:blipFill>
            <a:ln>
              <a:solidFill>
                <a:schemeClr val="bg1">
                  <a:lumMod val="50000"/>
                </a:schemeClr>
              </a:solidFill>
              <a:prstDash val="sysDot"/>
              <a:extLst>
                <a:ext uri="{C807C97D-BFC1-408E-A445-0C87EB9F89A2}">
                  <ask:lineSketchStyleProps xmlns:ask="http://schemas.microsoft.com/office/drawing/2018/sketchyshapes" sd="1219033472">
                    <a:prstGeom prst="flowChartOnlineStorage">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612" name="Group 611">
            <a:extLst>
              <a:ext uri="{FF2B5EF4-FFF2-40B4-BE49-F238E27FC236}">
                <a16:creationId xmlns:a16="http://schemas.microsoft.com/office/drawing/2014/main" id="{81641820-80B5-AF57-F122-2B3EF7E3D906}"/>
              </a:ext>
            </a:extLst>
          </p:cNvPr>
          <p:cNvGrpSpPr/>
          <p:nvPr/>
        </p:nvGrpSpPr>
        <p:grpSpPr>
          <a:xfrm>
            <a:off x="2898936" y="3744228"/>
            <a:ext cx="966807" cy="1213764"/>
            <a:chOff x="212340" y="2145651"/>
            <a:chExt cx="1336457" cy="1439238"/>
          </a:xfrm>
        </p:grpSpPr>
        <p:grpSp>
          <p:nvGrpSpPr>
            <p:cNvPr id="613" name="Group 612">
              <a:extLst>
                <a:ext uri="{FF2B5EF4-FFF2-40B4-BE49-F238E27FC236}">
                  <a16:creationId xmlns:a16="http://schemas.microsoft.com/office/drawing/2014/main" id="{684E88A5-D50B-684C-1FE3-8AFAD94789CA}"/>
                </a:ext>
              </a:extLst>
            </p:cNvPr>
            <p:cNvGrpSpPr/>
            <p:nvPr/>
          </p:nvGrpSpPr>
          <p:grpSpPr>
            <a:xfrm>
              <a:off x="789935" y="2145651"/>
              <a:ext cx="185481" cy="655302"/>
              <a:chOff x="789935" y="2145651"/>
              <a:chExt cx="185481" cy="655302"/>
            </a:xfrm>
          </p:grpSpPr>
          <p:sp>
            <p:nvSpPr>
              <p:cNvPr id="634" name="Rectangle: Rounded Corners 633">
                <a:extLst>
                  <a:ext uri="{FF2B5EF4-FFF2-40B4-BE49-F238E27FC236}">
                    <a16:creationId xmlns:a16="http://schemas.microsoft.com/office/drawing/2014/main" id="{65B2CA54-E2D4-863B-405F-587F7B98192B}"/>
                  </a:ext>
                </a:extLst>
              </p:cNvPr>
              <p:cNvSpPr/>
              <p:nvPr/>
            </p:nvSpPr>
            <p:spPr>
              <a:xfrm>
                <a:off x="789935" y="21456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35" name="Rectangle: Rounded Corners 634">
                <a:extLst>
                  <a:ext uri="{FF2B5EF4-FFF2-40B4-BE49-F238E27FC236}">
                    <a16:creationId xmlns:a16="http://schemas.microsoft.com/office/drawing/2014/main" id="{AB39E40D-8489-E899-B1D0-098F98A78BE9}"/>
                  </a:ext>
                </a:extLst>
              </p:cNvPr>
              <p:cNvSpPr/>
              <p:nvPr/>
            </p:nvSpPr>
            <p:spPr>
              <a:xfrm>
                <a:off x="802853" y="22980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36" name="Rectangle: Rounded Corners 635">
                <a:extLst>
                  <a:ext uri="{FF2B5EF4-FFF2-40B4-BE49-F238E27FC236}">
                    <a16:creationId xmlns:a16="http://schemas.microsoft.com/office/drawing/2014/main" id="{A0CCC132-14E0-B1A3-ACAE-C2A56F723D8B}"/>
                  </a:ext>
                </a:extLst>
              </p:cNvPr>
              <p:cNvSpPr/>
              <p:nvPr/>
            </p:nvSpPr>
            <p:spPr>
              <a:xfrm>
                <a:off x="815771" y="24504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37" name="Rectangle: Rounded Corners 636">
                <a:extLst>
                  <a:ext uri="{FF2B5EF4-FFF2-40B4-BE49-F238E27FC236}">
                    <a16:creationId xmlns:a16="http://schemas.microsoft.com/office/drawing/2014/main" id="{A8785A69-3C64-A7C8-0F22-0F0FEAE1E9E2}"/>
                  </a:ext>
                </a:extLst>
              </p:cNvPr>
              <p:cNvSpPr/>
              <p:nvPr/>
            </p:nvSpPr>
            <p:spPr>
              <a:xfrm>
                <a:off x="828689" y="2602851"/>
                <a:ext cx="146727" cy="19810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614" name="Group 613">
              <a:extLst>
                <a:ext uri="{FF2B5EF4-FFF2-40B4-BE49-F238E27FC236}">
                  <a16:creationId xmlns:a16="http://schemas.microsoft.com/office/drawing/2014/main" id="{F23F8829-4E96-D7D1-E9EF-912835E4A7B8}"/>
                </a:ext>
              </a:extLst>
            </p:cNvPr>
            <p:cNvGrpSpPr/>
            <p:nvPr/>
          </p:nvGrpSpPr>
          <p:grpSpPr>
            <a:xfrm>
              <a:off x="942187" y="2784297"/>
              <a:ext cx="606610" cy="680320"/>
              <a:chOff x="942187" y="2784297"/>
              <a:chExt cx="606610" cy="680320"/>
            </a:xfrm>
          </p:grpSpPr>
          <p:sp>
            <p:nvSpPr>
              <p:cNvPr id="630" name="Rectangle: Rounded Corners 629">
                <a:extLst>
                  <a:ext uri="{FF2B5EF4-FFF2-40B4-BE49-F238E27FC236}">
                    <a16:creationId xmlns:a16="http://schemas.microsoft.com/office/drawing/2014/main" id="{D8BCFAC0-9597-2E23-91FE-D1F627EA0B90}"/>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31" name="Rectangle: Rounded Corners 630">
                <a:extLst>
                  <a:ext uri="{FF2B5EF4-FFF2-40B4-BE49-F238E27FC236}">
                    <a16:creationId xmlns:a16="http://schemas.microsoft.com/office/drawing/2014/main" id="{5FC31F54-CCAA-F087-640C-2306C1CBAF8A}"/>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32" name="Oval 631">
                <a:extLst>
                  <a:ext uri="{FF2B5EF4-FFF2-40B4-BE49-F238E27FC236}">
                    <a16:creationId xmlns:a16="http://schemas.microsoft.com/office/drawing/2014/main" id="{4445348B-8E97-79E8-9695-038BDA592BDB}"/>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33" name="Isosceles Triangle 632">
                <a:extLst>
                  <a:ext uri="{FF2B5EF4-FFF2-40B4-BE49-F238E27FC236}">
                    <a16:creationId xmlns:a16="http://schemas.microsoft.com/office/drawing/2014/main" id="{71B1DB59-F305-A2D5-CBE3-3628A811B43C}"/>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615" name="Group 614">
              <a:extLst>
                <a:ext uri="{FF2B5EF4-FFF2-40B4-BE49-F238E27FC236}">
                  <a16:creationId xmlns:a16="http://schemas.microsoft.com/office/drawing/2014/main" id="{73826C75-78D7-62B9-0202-CC2B4C8956BB}"/>
                </a:ext>
              </a:extLst>
            </p:cNvPr>
            <p:cNvGrpSpPr/>
            <p:nvPr/>
          </p:nvGrpSpPr>
          <p:grpSpPr>
            <a:xfrm rot="878701" flipH="1">
              <a:off x="212340" y="2692757"/>
              <a:ext cx="606610" cy="680320"/>
              <a:chOff x="942187" y="2784297"/>
              <a:chExt cx="606610" cy="680320"/>
            </a:xfrm>
          </p:grpSpPr>
          <p:sp>
            <p:nvSpPr>
              <p:cNvPr id="626" name="Rectangle: Rounded Corners 625">
                <a:extLst>
                  <a:ext uri="{FF2B5EF4-FFF2-40B4-BE49-F238E27FC236}">
                    <a16:creationId xmlns:a16="http://schemas.microsoft.com/office/drawing/2014/main" id="{EC8490D0-823F-F408-8D6F-709488B82753}"/>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7" name="Rectangle: Rounded Corners 626">
                <a:extLst>
                  <a:ext uri="{FF2B5EF4-FFF2-40B4-BE49-F238E27FC236}">
                    <a16:creationId xmlns:a16="http://schemas.microsoft.com/office/drawing/2014/main" id="{73C857B2-703E-75E1-F8DF-2A75CC6EEADC}"/>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8" name="Oval 627">
                <a:extLst>
                  <a:ext uri="{FF2B5EF4-FFF2-40B4-BE49-F238E27FC236}">
                    <a16:creationId xmlns:a16="http://schemas.microsoft.com/office/drawing/2014/main" id="{77020DC6-4C73-42C6-F14C-8238C134F340}"/>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9" name="Isosceles Triangle 628">
                <a:extLst>
                  <a:ext uri="{FF2B5EF4-FFF2-40B4-BE49-F238E27FC236}">
                    <a16:creationId xmlns:a16="http://schemas.microsoft.com/office/drawing/2014/main" id="{EA348598-1126-18B6-17FB-9C519BEF8F7E}"/>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616" name="Group 615">
              <a:extLst>
                <a:ext uri="{FF2B5EF4-FFF2-40B4-BE49-F238E27FC236}">
                  <a16:creationId xmlns:a16="http://schemas.microsoft.com/office/drawing/2014/main" id="{54B7796A-3C07-73FC-D106-8FF1DC8149C4}"/>
                </a:ext>
              </a:extLst>
            </p:cNvPr>
            <p:cNvGrpSpPr/>
            <p:nvPr/>
          </p:nvGrpSpPr>
          <p:grpSpPr>
            <a:xfrm rot="21150672" flipH="1">
              <a:off x="364740" y="2845157"/>
              <a:ext cx="606610" cy="680320"/>
              <a:chOff x="942187" y="2784297"/>
              <a:chExt cx="606610" cy="680320"/>
            </a:xfrm>
          </p:grpSpPr>
          <p:sp>
            <p:nvSpPr>
              <p:cNvPr id="622" name="Rectangle: Rounded Corners 621">
                <a:extLst>
                  <a:ext uri="{FF2B5EF4-FFF2-40B4-BE49-F238E27FC236}">
                    <a16:creationId xmlns:a16="http://schemas.microsoft.com/office/drawing/2014/main" id="{E08E1633-E15E-C52E-1F15-1B689A86E124}"/>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3" name="Rectangle: Rounded Corners 622">
                <a:extLst>
                  <a:ext uri="{FF2B5EF4-FFF2-40B4-BE49-F238E27FC236}">
                    <a16:creationId xmlns:a16="http://schemas.microsoft.com/office/drawing/2014/main" id="{53692C6E-0507-E8AE-AEB6-4E5D9EFBD6FF}"/>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4" name="Oval 623">
                <a:extLst>
                  <a:ext uri="{FF2B5EF4-FFF2-40B4-BE49-F238E27FC236}">
                    <a16:creationId xmlns:a16="http://schemas.microsoft.com/office/drawing/2014/main" id="{0A1AC860-8F0E-DC0A-F323-AB2CE0E23FC8}"/>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5" name="Isosceles Triangle 624">
                <a:extLst>
                  <a:ext uri="{FF2B5EF4-FFF2-40B4-BE49-F238E27FC236}">
                    <a16:creationId xmlns:a16="http://schemas.microsoft.com/office/drawing/2014/main" id="{2CB472BE-7222-C3B1-1724-3ACF2C1C331A}"/>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617" name="Group 616">
              <a:extLst>
                <a:ext uri="{FF2B5EF4-FFF2-40B4-BE49-F238E27FC236}">
                  <a16:creationId xmlns:a16="http://schemas.microsoft.com/office/drawing/2014/main" id="{83D1BE0C-20AC-8A99-6BA7-67A53F035436}"/>
                </a:ext>
              </a:extLst>
            </p:cNvPr>
            <p:cNvGrpSpPr/>
            <p:nvPr/>
          </p:nvGrpSpPr>
          <p:grpSpPr>
            <a:xfrm rot="20260245" flipH="1">
              <a:off x="517140" y="2904569"/>
              <a:ext cx="606610" cy="680320"/>
              <a:chOff x="942187" y="2784297"/>
              <a:chExt cx="606610" cy="680320"/>
            </a:xfrm>
          </p:grpSpPr>
          <p:sp>
            <p:nvSpPr>
              <p:cNvPr id="618" name="Rectangle: Rounded Corners 617">
                <a:extLst>
                  <a:ext uri="{FF2B5EF4-FFF2-40B4-BE49-F238E27FC236}">
                    <a16:creationId xmlns:a16="http://schemas.microsoft.com/office/drawing/2014/main" id="{ACD9514D-C235-6068-C7E5-552214601B5F}"/>
                  </a:ext>
                </a:extLst>
              </p:cNvPr>
              <p:cNvSpPr/>
              <p:nvPr/>
            </p:nvSpPr>
            <p:spPr>
              <a:xfrm rot="18708395">
                <a:off x="956176" y="2770308"/>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19" name="Rectangle: Rounded Corners 618">
                <a:extLst>
                  <a:ext uri="{FF2B5EF4-FFF2-40B4-BE49-F238E27FC236}">
                    <a16:creationId xmlns:a16="http://schemas.microsoft.com/office/drawing/2014/main" id="{E28762F8-3C75-0473-0B6F-68C187B9F447}"/>
                  </a:ext>
                </a:extLst>
              </p:cNvPr>
              <p:cNvSpPr/>
              <p:nvPr/>
            </p:nvSpPr>
            <p:spPr>
              <a:xfrm rot="18708395">
                <a:off x="1077580" y="2876214"/>
                <a:ext cx="130827" cy="158806"/>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0" name="Oval 619">
                <a:extLst>
                  <a:ext uri="{FF2B5EF4-FFF2-40B4-BE49-F238E27FC236}">
                    <a16:creationId xmlns:a16="http://schemas.microsoft.com/office/drawing/2014/main" id="{B9811874-69DF-CD89-B221-030DEC775FD3}"/>
                  </a:ext>
                </a:extLst>
              </p:cNvPr>
              <p:cNvSpPr/>
              <p:nvPr/>
            </p:nvSpPr>
            <p:spPr>
              <a:xfrm rot="2474737">
                <a:off x="1155379" y="3026261"/>
                <a:ext cx="299746" cy="134938"/>
              </a:xfrm>
              <a:prstGeom prst="ellips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1" name="Isosceles Triangle 620">
                <a:extLst>
                  <a:ext uri="{FF2B5EF4-FFF2-40B4-BE49-F238E27FC236}">
                    <a16:creationId xmlns:a16="http://schemas.microsoft.com/office/drawing/2014/main" id="{2205BB12-6248-889D-CE46-4E22F917E322}"/>
                  </a:ext>
                </a:extLst>
              </p:cNvPr>
              <p:cNvSpPr/>
              <p:nvPr/>
            </p:nvSpPr>
            <p:spPr>
              <a:xfrm rot="9274271">
                <a:off x="1373833" y="3189662"/>
                <a:ext cx="174964" cy="274955"/>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7" name="TextBox 6">
            <a:extLst>
              <a:ext uri="{FF2B5EF4-FFF2-40B4-BE49-F238E27FC236}">
                <a16:creationId xmlns:a16="http://schemas.microsoft.com/office/drawing/2014/main" id="{D5102A60-BB18-B7D9-BC4E-CDACE2DC4C37}"/>
              </a:ext>
            </a:extLst>
          </p:cNvPr>
          <p:cNvSpPr txBox="1"/>
          <p:nvPr/>
        </p:nvSpPr>
        <p:spPr>
          <a:xfrm>
            <a:off x="8462154" y="1520446"/>
            <a:ext cx="2388455" cy="461537"/>
          </a:xfrm>
          <a:prstGeom prst="rect">
            <a:avLst/>
          </a:prstGeom>
          <a:noFill/>
        </p:spPr>
        <p:txBody>
          <a:bodyPr wrap="square" rtlCol="0">
            <a:spAutoFit/>
          </a:bodyPr>
          <a:lstStyle/>
          <a:p>
            <a:pPr algn="ctr"/>
            <a:r>
              <a:rPr lang="en-AU"/>
              <a:t>F1 generation</a:t>
            </a:r>
          </a:p>
        </p:txBody>
      </p:sp>
    </p:spTree>
    <p:extLst>
      <p:ext uri="{BB962C8B-B14F-4D97-AF65-F5344CB8AC3E}">
        <p14:creationId xmlns:p14="http://schemas.microsoft.com/office/powerpoint/2010/main" val="3269792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6A14304A-BEC6-D398-1F67-269B64A16B59}"/>
              </a:ext>
            </a:extLst>
          </p:cNvPr>
          <p:cNvSpPr>
            <a:spLocks noGrp="1"/>
          </p:cNvSpPr>
          <p:nvPr>
            <p:ph type="title"/>
          </p:nvPr>
        </p:nvSpPr>
        <p:spPr>
          <a:xfrm>
            <a:off x="789935" y="711261"/>
            <a:ext cx="10616400" cy="531544"/>
          </a:xfrm>
        </p:spPr>
        <p:txBody>
          <a:bodyPr/>
          <a:lstStyle/>
          <a:p>
            <a:r>
              <a:rPr lang="en-US" err="1"/>
              <a:t>Pigeonetics</a:t>
            </a:r>
            <a:endParaRPr lang="en-US"/>
          </a:p>
        </p:txBody>
      </p:sp>
      <p:pic>
        <p:nvPicPr>
          <p:cNvPr id="8" name="Content Placeholder 7">
            <a:extLst>
              <a:ext uri="{FF2B5EF4-FFF2-40B4-BE49-F238E27FC236}">
                <a16:creationId xmlns:a16="http://schemas.microsoft.com/office/drawing/2014/main" id="{C36152AF-4349-4C46-5EA6-6313ADB28C29}"/>
              </a:ext>
            </a:extLst>
          </p:cNvPr>
          <p:cNvPicPr>
            <a:picLocks noGrp="1" noChangeAspect="1"/>
          </p:cNvPicPr>
          <p:nvPr>
            <p:ph sz="quarter" idx="13"/>
          </p:nvPr>
        </p:nvPicPr>
        <p:blipFill>
          <a:blip r:embed="rId2"/>
          <a:stretch>
            <a:fillRect/>
          </a:stretch>
        </p:blipFill>
        <p:spPr>
          <a:xfrm>
            <a:off x="789936" y="1933497"/>
            <a:ext cx="5047200" cy="3369006"/>
          </a:xfrm>
          <a:prstGeom prst="rect">
            <a:avLst/>
          </a:prstGeom>
          <a:noFill/>
        </p:spPr>
      </p:pic>
      <p:graphicFrame>
        <p:nvGraphicFramePr>
          <p:cNvPr id="9" name="Content Placeholder 8">
            <a:extLst>
              <a:ext uri="{FF2B5EF4-FFF2-40B4-BE49-F238E27FC236}">
                <a16:creationId xmlns:a16="http://schemas.microsoft.com/office/drawing/2014/main" id="{4EDE8138-9F5C-DA0E-54CA-62045B2CC993}"/>
              </a:ext>
            </a:extLst>
          </p:cNvPr>
          <p:cNvGraphicFramePr>
            <a:graphicFrameLocks noGrp="1"/>
          </p:cNvGraphicFramePr>
          <p:nvPr>
            <p:ph sz="quarter" idx="14"/>
            <p:extLst>
              <p:ext uri="{D42A27DB-BD31-4B8C-83A1-F6EECF244321}">
                <p14:modId xmlns:p14="http://schemas.microsoft.com/office/powerpoint/2010/main" val="1341725302"/>
              </p:ext>
            </p:extLst>
          </p:nvPr>
        </p:nvGraphicFramePr>
        <p:xfrm>
          <a:off x="2259629" y="5282604"/>
          <a:ext cx="3558411" cy="190500"/>
        </p:xfrm>
        <a:graphic>
          <a:graphicData uri="http://schemas.openxmlformats.org/drawingml/2006/table">
            <a:tbl>
              <a:tblPr/>
              <a:tblGrid>
                <a:gridCol w="3558411">
                  <a:extLst>
                    <a:ext uri="{9D8B030D-6E8A-4147-A177-3AD203B41FA5}">
                      <a16:colId xmlns:a16="http://schemas.microsoft.com/office/drawing/2014/main" val="859073134"/>
                    </a:ext>
                  </a:extLst>
                </a:gridCol>
              </a:tblGrid>
              <a:tr h="190500">
                <a:tc>
                  <a:txBody>
                    <a:bodyPr/>
                    <a:lstStyle/>
                    <a:p>
                      <a:pPr algn="r" fontAlgn="b">
                        <a:buNone/>
                      </a:pPr>
                      <a:r>
                        <a:rPr lang="en-AU" sz="800" b="0" i="0" u="none" strike="noStrike">
                          <a:solidFill>
                            <a:srgbClr val="3366CC"/>
                          </a:solidFill>
                          <a:effectLst/>
                          <a:latin typeface="Arial" panose="020B0604020202020204" pitchFamily="34" charset="0"/>
                        </a:rPr>
                        <a:t>Meshari </a:t>
                      </a:r>
                      <a:r>
                        <a:rPr lang="en-AU" sz="800" b="0" i="0" u="none" strike="noStrike" err="1">
                          <a:solidFill>
                            <a:srgbClr val="3366CC"/>
                          </a:solidFill>
                          <a:effectLst/>
                          <a:latin typeface="Arial" panose="020B0604020202020204" pitchFamily="34" charset="0"/>
                        </a:rPr>
                        <a:t>Alawfi</a:t>
                      </a:r>
                      <a:r>
                        <a:rPr lang="en-AU" sz="800" b="0" i="0" u="none" strike="noStrike">
                          <a:solidFill>
                            <a:srgbClr val="362B36"/>
                          </a:solidFill>
                          <a:effectLst/>
                          <a:latin typeface="Arial" panose="020B0604020202020204" pitchFamily="34" charset="0"/>
                        </a:rPr>
                        <a:t>, </a:t>
                      </a:r>
                      <a:r>
                        <a:rPr lang="en-AU" sz="800" b="0" i="0" u="none" strike="noStrike">
                          <a:solidFill>
                            <a:srgbClr val="3366CC"/>
                          </a:solidFill>
                          <a:effectLst/>
                          <a:latin typeface="Arial" panose="020B0604020202020204" pitchFamily="34" charset="0"/>
                        </a:rPr>
                        <a:t>CC BY 4.0</a:t>
                      </a:r>
                      <a:r>
                        <a:rPr lang="en-AU" sz="800" b="0" i="0" u="none" strike="noStrike">
                          <a:solidFill>
                            <a:srgbClr val="362B36"/>
                          </a:solidFill>
                          <a:effectLst/>
                          <a:latin typeface="Arial" panose="020B0604020202020204" pitchFamily="34" charset="0"/>
                        </a:rPr>
                        <a:t>, via Wikimedia Commons</a:t>
                      </a:r>
                      <a:endParaRPr lang="en-AU" sz="8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873538614"/>
                  </a:ext>
                </a:extLst>
              </a:tr>
            </a:tbl>
          </a:graphicData>
        </a:graphic>
      </p:graphicFrame>
      <p:sp>
        <p:nvSpPr>
          <p:cNvPr id="4" name="Slide Number Placeholder 3">
            <a:extLst>
              <a:ext uri="{FF2B5EF4-FFF2-40B4-BE49-F238E27FC236}">
                <a16:creationId xmlns:a16="http://schemas.microsoft.com/office/drawing/2014/main" id="{1E2CF68F-EA47-44D4-CBC2-FA9F3666F8B4}"/>
              </a:ext>
            </a:extLst>
          </p:cNvPr>
          <p:cNvSpPr>
            <a:spLocks noGrp="1"/>
          </p:cNvSpPr>
          <p:nvPr>
            <p:ph type="sldNum" sz="quarter" idx="4"/>
          </p:nvPr>
        </p:nvSpPr>
        <p:spPr>
          <a:xfrm>
            <a:off x="10686511" y="6259585"/>
            <a:ext cx="719824" cy="310740"/>
          </a:xfrm>
        </p:spPr>
        <p:txBody>
          <a:bodyPr anchor="ctr">
            <a:normAutofit/>
          </a:bodyPr>
          <a:lstStyle/>
          <a:p>
            <a:pPr>
              <a:spcAft>
                <a:spcPts val="600"/>
              </a:spcAft>
            </a:pPr>
            <a:fld id="{29D5CE74-914C-4689-99FC-1AEF49CE2B47}" type="slidenum">
              <a:rPr lang="en-AU" smtClean="0"/>
              <a:pPr>
                <a:spcAft>
                  <a:spcPts val="600"/>
                </a:spcAft>
              </a:pPr>
              <a:t>50</a:t>
            </a:fld>
            <a:endParaRPr lang="en-AU"/>
          </a:p>
        </p:txBody>
      </p:sp>
      <p:sp>
        <p:nvSpPr>
          <p:cNvPr id="5" name="Footer Placeholder 4">
            <a:extLst>
              <a:ext uri="{FF2B5EF4-FFF2-40B4-BE49-F238E27FC236}">
                <a16:creationId xmlns:a16="http://schemas.microsoft.com/office/drawing/2014/main" id="{75C21DF1-DDA1-7B87-7F84-5DD8D20B2971}"/>
              </a:ext>
            </a:extLst>
          </p:cNvPr>
          <p:cNvSpPr>
            <a:spLocks noGrp="1"/>
          </p:cNvSpPr>
          <p:nvPr>
            <p:ph type="ftr" sz="quarter" idx="15"/>
          </p:nvPr>
        </p:nvSpPr>
        <p:spPr>
          <a:xfrm>
            <a:off x="3985527" y="6264315"/>
            <a:ext cx="4220946" cy="310740"/>
          </a:xfrm>
        </p:spPr>
        <p:txBody>
          <a:bodyPr anchor="ctr">
            <a:normAutofit/>
          </a:bodyPr>
          <a:lstStyle/>
          <a:p>
            <a:pPr>
              <a:spcAft>
                <a:spcPts val="600"/>
              </a:spcAft>
            </a:pPr>
            <a:r>
              <a:rPr lang="en-AU"/>
              <a:t>scienceconnections.edu.au</a:t>
            </a:r>
          </a:p>
        </p:txBody>
      </p:sp>
      <p:graphicFrame>
        <p:nvGraphicFramePr>
          <p:cNvPr id="11" name="Table 10">
            <a:extLst>
              <a:ext uri="{FF2B5EF4-FFF2-40B4-BE49-F238E27FC236}">
                <a16:creationId xmlns:a16="http://schemas.microsoft.com/office/drawing/2014/main" id="{79696FA2-801E-01F2-F61C-9A65C6855B7F}"/>
              </a:ext>
            </a:extLst>
          </p:cNvPr>
          <p:cNvGraphicFramePr>
            <a:graphicFrameLocks noGrp="1"/>
          </p:cNvGraphicFramePr>
          <p:nvPr>
            <p:extLst>
              <p:ext uri="{D42A27DB-BD31-4B8C-83A1-F6EECF244321}">
                <p14:modId xmlns:p14="http://schemas.microsoft.com/office/powerpoint/2010/main" val="1141494031"/>
              </p:ext>
            </p:extLst>
          </p:nvPr>
        </p:nvGraphicFramePr>
        <p:xfrm>
          <a:off x="6096000" y="1933497"/>
          <a:ext cx="5562599" cy="3733377"/>
        </p:xfrm>
        <a:graphic>
          <a:graphicData uri="http://schemas.openxmlformats.org/drawingml/2006/table">
            <a:tbl>
              <a:tblPr firstRow="1" firstCol="1" bandRow="1">
                <a:tableStyleId>{69012ECD-51FC-41F1-AA8D-1B2483CD663E}</a:tableStyleId>
              </a:tblPr>
              <a:tblGrid>
                <a:gridCol w="1381900">
                  <a:extLst>
                    <a:ext uri="{9D8B030D-6E8A-4147-A177-3AD203B41FA5}">
                      <a16:colId xmlns:a16="http://schemas.microsoft.com/office/drawing/2014/main" val="2342909942"/>
                    </a:ext>
                  </a:extLst>
                </a:gridCol>
                <a:gridCol w="1593911">
                  <a:extLst>
                    <a:ext uri="{9D8B030D-6E8A-4147-A177-3AD203B41FA5}">
                      <a16:colId xmlns:a16="http://schemas.microsoft.com/office/drawing/2014/main" val="1956438181"/>
                    </a:ext>
                  </a:extLst>
                </a:gridCol>
                <a:gridCol w="1263315">
                  <a:extLst>
                    <a:ext uri="{9D8B030D-6E8A-4147-A177-3AD203B41FA5}">
                      <a16:colId xmlns:a16="http://schemas.microsoft.com/office/drawing/2014/main" val="4177699650"/>
                    </a:ext>
                  </a:extLst>
                </a:gridCol>
                <a:gridCol w="1323473">
                  <a:extLst>
                    <a:ext uri="{9D8B030D-6E8A-4147-A177-3AD203B41FA5}">
                      <a16:colId xmlns:a16="http://schemas.microsoft.com/office/drawing/2014/main" val="1886722066"/>
                    </a:ext>
                  </a:extLst>
                </a:gridCol>
              </a:tblGrid>
              <a:tr h="584213">
                <a:tc>
                  <a:txBody>
                    <a:bodyPr/>
                    <a:lstStyle/>
                    <a:p>
                      <a:pPr algn="ctr">
                        <a:lnSpc>
                          <a:spcPct val="100000"/>
                        </a:lnSpc>
                        <a:spcAft>
                          <a:spcPts val="600"/>
                        </a:spcAft>
                        <a:buNone/>
                      </a:pPr>
                      <a:endParaRPr lang="en-AU" sz="800" b="1">
                        <a:solidFill>
                          <a:schemeClr val="bg1"/>
                        </a:solidFill>
                        <a:effectLst/>
                      </a:endParaRPr>
                    </a:p>
                    <a:p>
                      <a:pPr algn="ctr">
                        <a:lnSpc>
                          <a:spcPct val="100000"/>
                        </a:lnSpc>
                        <a:spcAft>
                          <a:spcPts val="600"/>
                        </a:spcAft>
                        <a:buNone/>
                      </a:pPr>
                      <a:r>
                        <a:rPr lang="en-AU" sz="1800" b="1">
                          <a:solidFill>
                            <a:schemeClr val="bg1"/>
                          </a:solidFill>
                          <a:effectLst/>
                        </a:rPr>
                        <a:t>Trait</a:t>
                      </a:r>
                      <a:endParaRPr lang="en-AU" sz="18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endParaRPr lang="en-US" sz="800" b="1">
                        <a:solidFill>
                          <a:schemeClr val="bg1"/>
                        </a:solidFill>
                        <a:effectLst/>
                      </a:endParaRPr>
                    </a:p>
                    <a:p>
                      <a:pPr algn="ctr">
                        <a:lnSpc>
                          <a:spcPct val="100000"/>
                        </a:lnSpc>
                        <a:spcAft>
                          <a:spcPts val="600"/>
                        </a:spcAft>
                        <a:buNone/>
                      </a:pPr>
                      <a:r>
                        <a:rPr lang="en-US" sz="1800" b="1">
                          <a:solidFill>
                            <a:schemeClr val="bg1"/>
                          </a:solidFill>
                          <a:effectLst/>
                        </a:rPr>
                        <a:t>Description</a:t>
                      </a:r>
                      <a:endParaRPr lang="en-AU" sz="18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endParaRPr lang="en-US" sz="800" b="1">
                        <a:solidFill>
                          <a:schemeClr val="bg1"/>
                        </a:solidFill>
                        <a:effectLst/>
                      </a:endParaRPr>
                    </a:p>
                    <a:p>
                      <a:pPr algn="ctr">
                        <a:lnSpc>
                          <a:spcPct val="100000"/>
                        </a:lnSpc>
                        <a:spcAft>
                          <a:spcPts val="600"/>
                        </a:spcAft>
                        <a:buNone/>
                      </a:pPr>
                      <a:r>
                        <a:rPr lang="en-US" sz="1800" b="1">
                          <a:solidFill>
                            <a:schemeClr val="bg1"/>
                          </a:solidFill>
                          <a:effectLst/>
                        </a:rPr>
                        <a:t>Dominant</a:t>
                      </a:r>
                      <a:endParaRPr lang="en-AU" sz="18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endParaRPr lang="en-US" sz="800" b="1">
                        <a:solidFill>
                          <a:schemeClr val="bg1"/>
                        </a:solidFill>
                        <a:effectLst/>
                      </a:endParaRPr>
                    </a:p>
                    <a:p>
                      <a:pPr algn="ctr">
                        <a:lnSpc>
                          <a:spcPct val="100000"/>
                        </a:lnSpc>
                        <a:spcAft>
                          <a:spcPts val="600"/>
                        </a:spcAft>
                        <a:buNone/>
                      </a:pPr>
                      <a:r>
                        <a:rPr lang="en-US" sz="1800" b="1">
                          <a:solidFill>
                            <a:schemeClr val="bg1"/>
                          </a:solidFill>
                          <a:effectLst/>
                        </a:rPr>
                        <a:t>Recessive</a:t>
                      </a:r>
                      <a:endParaRPr lang="en-AU" sz="1800">
                        <a:solidFill>
                          <a:schemeClr val="bg1"/>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2622033"/>
                  </a:ext>
                </a:extLst>
              </a:tr>
              <a:tr h="1142823">
                <a:tc>
                  <a:txBody>
                    <a:bodyPr/>
                    <a:lstStyle/>
                    <a:p>
                      <a:pPr algn="ctr">
                        <a:lnSpc>
                          <a:spcPct val="100000"/>
                        </a:lnSpc>
                        <a:spcAft>
                          <a:spcPts val="600"/>
                        </a:spcAft>
                        <a:buNone/>
                      </a:pPr>
                      <a:endParaRPr lang="en-US" sz="1800">
                        <a:solidFill>
                          <a:srgbClr val="000000"/>
                        </a:solidFill>
                        <a:effectLst/>
                      </a:endParaRPr>
                    </a:p>
                    <a:p>
                      <a:pPr algn="ctr">
                        <a:lnSpc>
                          <a:spcPct val="100000"/>
                        </a:lnSpc>
                        <a:spcAft>
                          <a:spcPts val="600"/>
                        </a:spcAft>
                        <a:buNone/>
                      </a:pPr>
                      <a:r>
                        <a:rPr lang="en-US" sz="1800">
                          <a:solidFill>
                            <a:srgbClr val="000000"/>
                          </a:solidFill>
                          <a:effectLst/>
                        </a:rPr>
                        <a:t>Head crest</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Feather that sticks up around the head</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No crest</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Crest</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7123109"/>
                  </a:ext>
                </a:extLst>
              </a:tr>
              <a:tr h="1422128">
                <a:tc>
                  <a:txBody>
                    <a:bodyPr/>
                    <a:lstStyle/>
                    <a:p>
                      <a:pPr algn="ctr">
                        <a:lnSpc>
                          <a:spcPct val="100000"/>
                        </a:lnSpc>
                        <a:spcAft>
                          <a:spcPts val="600"/>
                        </a:spcAft>
                        <a:buNone/>
                      </a:pPr>
                      <a:endParaRPr lang="en-US" sz="800">
                        <a:solidFill>
                          <a:srgbClr val="000000"/>
                        </a:solidFill>
                        <a:effectLst/>
                      </a:endParaRPr>
                    </a:p>
                    <a:p>
                      <a:pPr algn="ctr">
                        <a:lnSpc>
                          <a:spcPct val="100000"/>
                        </a:lnSpc>
                        <a:spcAft>
                          <a:spcPts val="600"/>
                        </a:spcAft>
                        <a:buNone/>
                      </a:pPr>
                      <a:r>
                        <a:rPr lang="en-US" sz="1800">
                          <a:solidFill>
                            <a:srgbClr val="000000"/>
                          </a:solidFill>
                          <a:effectLst/>
                        </a:rPr>
                        <a:t>Foot feathers /slipper</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Feathers on the foot instead of scales</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Slipper = incomplete dominance</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No slipper</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0691406"/>
                  </a:ext>
                </a:extLst>
              </a:tr>
              <a:tr h="584213">
                <a:tc>
                  <a:txBody>
                    <a:bodyPr/>
                    <a:lstStyle/>
                    <a:p>
                      <a:pPr algn="ctr">
                        <a:lnSpc>
                          <a:spcPct val="100000"/>
                        </a:lnSpc>
                        <a:spcAft>
                          <a:spcPts val="600"/>
                        </a:spcAft>
                        <a:buNone/>
                      </a:pPr>
                      <a:endParaRPr lang="en-US" sz="800">
                        <a:solidFill>
                          <a:srgbClr val="000000"/>
                        </a:solidFill>
                        <a:effectLst/>
                      </a:endParaRPr>
                    </a:p>
                    <a:p>
                      <a:pPr algn="ctr">
                        <a:lnSpc>
                          <a:spcPct val="100000"/>
                        </a:lnSpc>
                        <a:spcAft>
                          <a:spcPts val="600"/>
                        </a:spcAft>
                        <a:buNone/>
                      </a:pPr>
                      <a:r>
                        <a:rPr lang="en-US" sz="1800">
                          <a:solidFill>
                            <a:srgbClr val="000000"/>
                          </a:solidFill>
                          <a:effectLst/>
                        </a:rPr>
                        <a:t>Grouse</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Feathers on the leg</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No grouse</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600"/>
                        </a:spcAft>
                        <a:buNone/>
                      </a:pPr>
                      <a:r>
                        <a:rPr lang="en-US" sz="1800">
                          <a:solidFill>
                            <a:srgbClr val="000000"/>
                          </a:solidFill>
                          <a:effectLst/>
                        </a:rPr>
                        <a:t>Grouse</a:t>
                      </a:r>
                      <a:endParaRPr lang="en-AU" sz="180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0451504"/>
                  </a:ext>
                </a:extLst>
              </a:tr>
            </a:tbl>
          </a:graphicData>
        </a:graphic>
      </p:graphicFrame>
    </p:spTree>
    <p:extLst>
      <p:ext uri="{BB962C8B-B14F-4D97-AF65-F5344CB8AC3E}">
        <p14:creationId xmlns:p14="http://schemas.microsoft.com/office/powerpoint/2010/main" val="4020350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70487-E476-AECA-3C1C-0170DE59EB2A}"/>
              </a:ext>
            </a:extLst>
          </p:cNvPr>
          <p:cNvSpPr>
            <a:spLocks noGrp="1"/>
          </p:cNvSpPr>
          <p:nvPr>
            <p:ph type="title"/>
          </p:nvPr>
        </p:nvSpPr>
        <p:spPr/>
        <p:txBody>
          <a:bodyPr/>
          <a:lstStyle/>
          <a:p>
            <a:r>
              <a:rPr lang="en-AU" err="1">
                <a:hlinkClick r:id="rId2"/>
              </a:rPr>
              <a:t>Pigeonetics</a:t>
            </a:r>
            <a:r>
              <a:rPr lang="en-AU"/>
              <a:t> simulation</a:t>
            </a:r>
          </a:p>
        </p:txBody>
      </p:sp>
      <p:sp>
        <p:nvSpPr>
          <p:cNvPr id="3" name="Content Placeholder 2">
            <a:extLst>
              <a:ext uri="{FF2B5EF4-FFF2-40B4-BE49-F238E27FC236}">
                <a16:creationId xmlns:a16="http://schemas.microsoft.com/office/drawing/2014/main" id="{EEE4EE37-215B-E7BA-3FAB-B3115311401D}"/>
              </a:ext>
            </a:extLst>
          </p:cNvPr>
          <p:cNvSpPr>
            <a:spLocks noGrp="1"/>
          </p:cNvSpPr>
          <p:nvPr>
            <p:ph sz="quarter" idx="13"/>
          </p:nvPr>
        </p:nvSpPr>
        <p:spPr>
          <a:xfrm>
            <a:off x="885186" y="1503000"/>
            <a:ext cx="10616398" cy="3852000"/>
          </a:xfrm>
        </p:spPr>
        <p:txBody>
          <a:bodyPr/>
          <a:lstStyle/>
          <a:p>
            <a:r>
              <a:rPr lang="en-AU" sz="2400" b="0"/>
              <a:t>Your goal is to use the </a:t>
            </a:r>
            <a:r>
              <a:rPr lang="en-AU" sz="2400" b="0" u="sng" err="1">
                <a:hlinkClick r:id="rId2"/>
              </a:rPr>
              <a:t>Pigeonetics</a:t>
            </a:r>
            <a:r>
              <a:rPr lang="en-AU" sz="2400" b="0"/>
              <a:t> simulation produced by the Stark Science Learning Centre at the University of Utah to breed a selected type of pigeon.</a:t>
            </a:r>
          </a:p>
          <a:p>
            <a:r>
              <a:rPr lang="en-AU" sz="2400" b="0"/>
              <a:t>Gradually step through the introduction of breeding pigeons. </a:t>
            </a:r>
          </a:p>
          <a:p>
            <a:r>
              <a:rPr lang="en-AU" sz="2400" b="0"/>
              <a:t>When ready to breed the pigeons, follow the steps below.</a:t>
            </a:r>
          </a:p>
          <a:p>
            <a:pPr marL="342900" lvl="0" indent="-342900">
              <a:buFont typeface="+mj-lt"/>
              <a:buAutoNum type="arabicPeriod"/>
            </a:pPr>
            <a:r>
              <a:rPr lang="en-AU" sz="2000" b="0"/>
              <a:t>Use the arrow to select your pigeon parent (P generation). The genotype of the pigeon will appear below the image. </a:t>
            </a:r>
          </a:p>
          <a:p>
            <a:pPr marL="342900" lvl="0" indent="-342900">
              <a:buFont typeface="+mj-lt"/>
              <a:buAutoNum type="arabicPeriod"/>
            </a:pPr>
            <a:r>
              <a:rPr lang="en-AU" sz="2000" b="0"/>
              <a:t>Use the arrow to select the allele that you want to appear in the next generation (F1 generation) of pigeons.</a:t>
            </a:r>
          </a:p>
          <a:p>
            <a:pPr marL="342900" lvl="0" indent="-342900">
              <a:buFont typeface="+mj-lt"/>
              <a:buAutoNum type="arabicPeriod"/>
            </a:pPr>
            <a:r>
              <a:rPr lang="en-AU" sz="2000" b="0"/>
              <a:t>Repeat steps 1 and 2 for the second parent and alleles.</a:t>
            </a:r>
          </a:p>
          <a:p>
            <a:pPr marL="342900" lvl="0" indent="-342900">
              <a:buFont typeface="+mj-lt"/>
              <a:buAutoNum type="arabicPeriod"/>
            </a:pPr>
            <a:r>
              <a:rPr lang="en-AU" sz="2000" b="0"/>
              <a:t>Select “Hatch” to determine your success.</a:t>
            </a:r>
          </a:p>
          <a:p>
            <a:endParaRPr lang="en-AU" sz="2000" b="0"/>
          </a:p>
        </p:txBody>
      </p:sp>
      <p:sp>
        <p:nvSpPr>
          <p:cNvPr id="4" name="Slide Number Placeholder 3">
            <a:extLst>
              <a:ext uri="{FF2B5EF4-FFF2-40B4-BE49-F238E27FC236}">
                <a16:creationId xmlns:a16="http://schemas.microsoft.com/office/drawing/2014/main" id="{960AF72B-AC53-BE6C-1CB3-1BE9FA19B41B}"/>
              </a:ext>
            </a:extLst>
          </p:cNvPr>
          <p:cNvSpPr>
            <a:spLocks noGrp="1"/>
          </p:cNvSpPr>
          <p:nvPr>
            <p:ph type="sldNum" sz="quarter" idx="4"/>
          </p:nvPr>
        </p:nvSpPr>
        <p:spPr/>
        <p:txBody>
          <a:bodyPr/>
          <a:lstStyle/>
          <a:p>
            <a:fld id="{29D5CE74-914C-4689-99FC-1AEF49CE2B47}" type="slidenum">
              <a:rPr lang="en-AU" smtClean="0"/>
              <a:pPr/>
              <a:t>51</a:t>
            </a:fld>
            <a:endParaRPr lang="en-AU" sz="1200">
              <a:solidFill>
                <a:schemeClr val="bg2"/>
              </a:solidFill>
            </a:endParaRPr>
          </a:p>
        </p:txBody>
      </p:sp>
      <p:sp>
        <p:nvSpPr>
          <p:cNvPr id="5" name="Footer Placeholder 4">
            <a:extLst>
              <a:ext uri="{FF2B5EF4-FFF2-40B4-BE49-F238E27FC236}">
                <a16:creationId xmlns:a16="http://schemas.microsoft.com/office/drawing/2014/main" id="{B33C6507-E489-4CE9-491D-04C35E7993CA}"/>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0730704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25C7-1B9B-D683-43F8-EA80077F8766}"/>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6D5CA3EC-D867-41D1-35F6-0ABB1620F091}"/>
              </a:ext>
            </a:extLst>
          </p:cNvPr>
          <p:cNvSpPr>
            <a:spLocks noGrp="1"/>
          </p:cNvSpPr>
          <p:nvPr>
            <p:ph sz="quarter" idx="13"/>
          </p:nvPr>
        </p:nvSpPr>
        <p:spPr/>
        <p:txBody>
          <a:bodyPr/>
          <a:lstStyle/>
          <a:p>
            <a:pPr algn="ctr"/>
            <a:endParaRPr lang="en-GB" sz="2800"/>
          </a:p>
          <a:p>
            <a:pPr algn="ctr"/>
            <a:r>
              <a:rPr lang="en-AU" sz="2800"/>
              <a:t>Homozygous</a:t>
            </a:r>
          </a:p>
          <a:p>
            <a:pPr algn="ctr"/>
            <a:r>
              <a:rPr lang="en-AU" sz="2800" b="0"/>
              <a:t>Two identical copies of an allele.</a:t>
            </a:r>
          </a:p>
          <a:p>
            <a:pPr algn="ctr"/>
            <a:endParaRPr lang="en-AU" sz="2800" b="0"/>
          </a:p>
          <a:p>
            <a:pPr algn="ctr"/>
            <a:r>
              <a:rPr lang="en-AU" sz="2800"/>
              <a:t>Heterozygous</a:t>
            </a:r>
          </a:p>
          <a:p>
            <a:pPr algn="ctr"/>
            <a:r>
              <a:rPr lang="en-AU" sz="2800" b="0"/>
              <a:t>Two different copies of an allele.</a:t>
            </a:r>
          </a:p>
        </p:txBody>
      </p:sp>
      <p:sp>
        <p:nvSpPr>
          <p:cNvPr id="4" name="Slide Number Placeholder 3">
            <a:extLst>
              <a:ext uri="{FF2B5EF4-FFF2-40B4-BE49-F238E27FC236}">
                <a16:creationId xmlns:a16="http://schemas.microsoft.com/office/drawing/2014/main" id="{10265277-3198-9539-8E41-1113495D77BB}"/>
              </a:ext>
            </a:extLst>
          </p:cNvPr>
          <p:cNvSpPr>
            <a:spLocks noGrp="1"/>
          </p:cNvSpPr>
          <p:nvPr>
            <p:ph type="sldNum" sz="quarter" idx="4"/>
          </p:nvPr>
        </p:nvSpPr>
        <p:spPr/>
        <p:txBody>
          <a:bodyPr/>
          <a:lstStyle/>
          <a:p>
            <a:fld id="{29D5CE74-914C-4689-99FC-1AEF49CE2B47}" type="slidenum">
              <a:rPr lang="en-AU" smtClean="0"/>
              <a:pPr/>
              <a:t>52</a:t>
            </a:fld>
            <a:endParaRPr lang="en-AU" sz="1200">
              <a:solidFill>
                <a:schemeClr val="bg2"/>
              </a:solidFill>
            </a:endParaRPr>
          </a:p>
        </p:txBody>
      </p:sp>
      <p:sp>
        <p:nvSpPr>
          <p:cNvPr id="5" name="Footer Placeholder 4">
            <a:extLst>
              <a:ext uri="{FF2B5EF4-FFF2-40B4-BE49-F238E27FC236}">
                <a16:creationId xmlns:a16="http://schemas.microsoft.com/office/drawing/2014/main" id="{C08F5459-8B74-598B-EC43-D87A96DF9ED8}"/>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785771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D405F-7B16-7EDA-B757-CB83D4536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FC23D0-F90A-497E-CD28-C8BBADF88456}"/>
              </a:ext>
            </a:extLst>
          </p:cNvPr>
          <p:cNvSpPr>
            <a:spLocks noGrp="1"/>
          </p:cNvSpPr>
          <p:nvPr>
            <p:ph type="title"/>
          </p:nvPr>
        </p:nvSpPr>
        <p:spPr/>
        <p:txBody>
          <a:bodyPr/>
          <a:lstStyle/>
          <a:p>
            <a:r>
              <a:rPr lang="en-AU"/>
              <a:t>L7 Inquire</a:t>
            </a:r>
          </a:p>
        </p:txBody>
      </p:sp>
      <p:sp>
        <p:nvSpPr>
          <p:cNvPr id="4" name="Text Placeholder 3">
            <a:extLst>
              <a:ext uri="{FF2B5EF4-FFF2-40B4-BE49-F238E27FC236}">
                <a16:creationId xmlns:a16="http://schemas.microsoft.com/office/drawing/2014/main" id="{1601A352-4055-409A-D1BB-DB7B05C73535}"/>
              </a:ext>
            </a:extLst>
          </p:cNvPr>
          <p:cNvSpPr>
            <a:spLocks noGrp="1"/>
          </p:cNvSpPr>
          <p:nvPr>
            <p:ph type="body" sz="quarter" idx="10"/>
          </p:nvPr>
        </p:nvSpPr>
        <p:spPr/>
        <p:txBody>
          <a:bodyPr vert="horz" lIns="0" tIns="0" rIns="0" bIns="0" rtlCol="0" anchor="t">
            <a:noAutofit/>
          </a:bodyPr>
          <a:lstStyle/>
          <a:p>
            <a:r>
              <a:rPr lang="en-AU"/>
              <a:t>Predicting inheritance</a:t>
            </a:r>
          </a:p>
        </p:txBody>
      </p:sp>
      <p:sp>
        <p:nvSpPr>
          <p:cNvPr id="6" name="Slide Number Placeholder 5">
            <a:extLst>
              <a:ext uri="{FF2B5EF4-FFF2-40B4-BE49-F238E27FC236}">
                <a16:creationId xmlns:a16="http://schemas.microsoft.com/office/drawing/2014/main" id="{66853D12-6CC6-58B5-4620-1744D699DC94}"/>
              </a:ext>
            </a:extLst>
          </p:cNvPr>
          <p:cNvSpPr>
            <a:spLocks noGrp="1"/>
          </p:cNvSpPr>
          <p:nvPr>
            <p:ph type="sldNum" sz="quarter" idx="4"/>
          </p:nvPr>
        </p:nvSpPr>
        <p:spPr/>
        <p:txBody>
          <a:bodyPr/>
          <a:lstStyle/>
          <a:p>
            <a:fld id="{29D5CE74-914C-4689-99FC-1AEF49CE2B47}" type="slidenum">
              <a:rPr lang="en-AU" smtClean="0"/>
              <a:pPr/>
              <a:t>53</a:t>
            </a:fld>
            <a:endParaRPr lang="en-AU" sz="1200">
              <a:solidFill>
                <a:schemeClr val="bg2"/>
              </a:solidFill>
            </a:endParaRPr>
          </a:p>
        </p:txBody>
      </p:sp>
      <p:sp>
        <p:nvSpPr>
          <p:cNvPr id="5" name="Footer Placeholder 4">
            <a:extLst>
              <a:ext uri="{FF2B5EF4-FFF2-40B4-BE49-F238E27FC236}">
                <a16:creationId xmlns:a16="http://schemas.microsoft.com/office/drawing/2014/main" id="{7F273BE9-AE72-0B3B-F1E9-2ACB184E73AE}"/>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34580938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84202-1DD2-4B35-EFF3-6A0136159C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23673-BEB3-D5BE-FC1A-BB5F68E0BF77}"/>
              </a:ext>
            </a:extLst>
          </p:cNvPr>
          <p:cNvSpPr>
            <a:spLocks noGrp="1"/>
          </p:cNvSpPr>
          <p:nvPr>
            <p:ph type="title"/>
          </p:nvPr>
        </p:nvSpPr>
        <p:spPr/>
        <p:txBody>
          <a:bodyPr/>
          <a:lstStyle/>
          <a:p>
            <a:r>
              <a:rPr lang="en-AU"/>
              <a:t>Inheriting a crest</a:t>
            </a:r>
          </a:p>
        </p:txBody>
      </p:sp>
      <p:sp>
        <p:nvSpPr>
          <p:cNvPr id="4" name="Slide Number Placeholder 3">
            <a:extLst>
              <a:ext uri="{FF2B5EF4-FFF2-40B4-BE49-F238E27FC236}">
                <a16:creationId xmlns:a16="http://schemas.microsoft.com/office/drawing/2014/main" id="{036FFF9D-2B83-D0D9-1B1E-0B7DA9372574}"/>
              </a:ext>
            </a:extLst>
          </p:cNvPr>
          <p:cNvSpPr>
            <a:spLocks noGrp="1"/>
          </p:cNvSpPr>
          <p:nvPr>
            <p:ph type="sldNum" sz="quarter" idx="4"/>
          </p:nvPr>
        </p:nvSpPr>
        <p:spPr/>
        <p:txBody>
          <a:bodyPr/>
          <a:lstStyle/>
          <a:p>
            <a:fld id="{29D5CE74-914C-4689-99FC-1AEF49CE2B47}" type="slidenum">
              <a:rPr lang="en-AU" smtClean="0"/>
              <a:pPr/>
              <a:t>54</a:t>
            </a:fld>
            <a:endParaRPr lang="en-AU" sz="1200">
              <a:solidFill>
                <a:schemeClr val="bg2"/>
              </a:solidFill>
            </a:endParaRPr>
          </a:p>
        </p:txBody>
      </p:sp>
      <p:sp>
        <p:nvSpPr>
          <p:cNvPr id="5" name="Footer Placeholder 4">
            <a:extLst>
              <a:ext uri="{FF2B5EF4-FFF2-40B4-BE49-F238E27FC236}">
                <a16:creationId xmlns:a16="http://schemas.microsoft.com/office/drawing/2014/main" id="{6E91E1ED-77DE-FF22-BDDF-CB85B599E44C}"/>
              </a:ext>
            </a:extLst>
          </p:cNvPr>
          <p:cNvSpPr>
            <a:spLocks noGrp="1"/>
          </p:cNvSpPr>
          <p:nvPr>
            <p:ph type="ftr" sz="quarter" idx="14"/>
          </p:nvPr>
        </p:nvSpPr>
        <p:spPr/>
        <p:txBody>
          <a:bodyPr/>
          <a:lstStyle/>
          <a:p>
            <a:r>
              <a:rPr lang="en-AU"/>
              <a:t>scienceconnections.edu.au</a:t>
            </a:r>
          </a:p>
        </p:txBody>
      </p:sp>
      <p:grpSp>
        <p:nvGrpSpPr>
          <p:cNvPr id="33" name="Group 32">
            <a:extLst>
              <a:ext uri="{FF2B5EF4-FFF2-40B4-BE49-F238E27FC236}">
                <a16:creationId xmlns:a16="http://schemas.microsoft.com/office/drawing/2014/main" id="{52A2E472-EF1A-337D-2FB2-0CC0E49623AC}"/>
              </a:ext>
            </a:extLst>
          </p:cNvPr>
          <p:cNvGrpSpPr/>
          <p:nvPr/>
        </p:nvGrpSpPr>
        <p:grpSpPr>
          <a:xfrm>
            <a:off x="2695962" y="2275555"/>
            <a:ext cx="1303715" cy="1540900"/>
            <a:chOff x="2772202" y="2521693"/>
            <a:chExt cx="716775" cy="878305"/>
          </a:xfrm>
        </p:grpSpPr>
        <p:sp>
          <p:nvSpPr>
            <p:cNvPr id="7" name="Chord 6">
              <a:extLst>
                <a:ext uri="{FF2B5EF4-FFF2-40B4-BE49-F238E27FC236}">
                  <a16:creationId xmlns:a16="http://schemas.microsoft.com/office/drawing/2014/main" id="{541044B8-624F-1BB3-D6DE-2161E8DDE916}"/>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26" name="Group 25">
              <a:extLst>
                <a:ext uri="{FF2B5EF4-FFF2-40B4-BE49-F238E27FC236}">
                  <a16:creationId xmlns:a16="http://schemas.microsoft.com/office/drawing/2014/main" id="{3EEA5D68-7D2B-4E06-CB5B-D4C985D8B600}"/>
                </a:ext>
              </a:extLst>
            </p:cNvPr>
            <p:cNvGrpSpPr/>
            <p:nvPr/>
          </p:nvGrpSpPr>
          <p:grpSpPr>
            <a:xfrm>
              <a:off x="2887579" y="2719137"/>
              <a:ext cx="144379" cy="180474"/>
              <a:chOff x="2887579" y="2719137"/>
              <a:chExt cx="144379" cy="180474"/>
            </a:xfrm>
          </p:grpSpPr>
          <p:sp>
            <p:nvSpPr>
              <p:cNvPr id="17" name="Oval 16">
                <a:extLst>
                  <a:ext uri="{FF2B5EF4-FFF2-40B4-BE49-F238E27FC236}">
                    <a16:creationId xmlns:a16="http://schemas.microsoft.com/office/drawing/2014/main" id="{1D11F209-FE57-5DC8-3BD9-618933345156}"/>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8" name="Oval 17">
                <a:extLst>
                  <a:ext uri="{FF2B5EF4-FFF2-40B4-BE49-F238E27FC236}">
                    <a16:creationId xmlns:a16="http://schemas.microsoft.com/office/drawing/2014/main" id="{484CE159-F414-3679-A56D-1EDA11F43785}"/>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25" name="Group 24">
              <a:extLst>
                <a:ext uri="{FF2B5EF4-FFF2-40B4-BE49-F238E27FC236}">
                  <a16:creationId xmlns:a16="http://schemas.microsoft.com/office/drawing/2014/main" id="{A0AB3492-C602-EDCA-58C0-321397B56B8F}"/>
                </a:ext>
              </a:extLst>
            </p:cNvPr>
            <p:cNvGrpSpPr/>
            <p:nvPr/>
          </p:nvGrpSpPr>
          <p:grpSpPr>
            <a:xfrm rot="644630">
              <a:off x="3118515" y="2791325"/>
              <a:ext cx="370462" cy="255610"/>
              <a:chOff x="1628819" y="4107051"/>
              <a:chExt cx="478950" cy="379603"/>
            </a:xfrm>
          </p:grpSpPr>
          <p:sp>
            <p:nvSpPr>
              <p:cNvPr id="23" name="Right Triangle 22">
                <a:extLst>
                  <a:ext uri="{FF2B5EF4-FFF2-40B4-BE49-F238E27FC236}">
                    <a16:creationId xmlns:a16="http://schemas.microsoft.com/office/drawing/2014/main" id="{933C95E3-51B1-D194-EC8E-0272F0FEA0C0}"/>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 name="Chord 23">
                <a:extLst>
                  <a:ext uri="{FF2B5EF4-FFF2-40B4-BE49-F238E27FC236}">
                    <a16:creationId xmlns:a16="http://schemas.microsoft.com/office/drawing/2014/main" id="{6BC889AD-5D5D-C22A-2EAA-CB2A6825E167}"/>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35" name="TextBox 34">
            <a:extLst>
              <a:ext uri="{FF2B5EF4-FFF2-40B4-BE49-F238E27FC236}">
                <a16:creationId xmlns:a16="http://schemas.microsoft.com/office/drawing/2014/main" id="{456D6487-494A-DF8A-8898-D20C6EEF921D}"/>
              </a:ext>
            </a:extLst>
          </p:cNvPr>
          <p:cNvSpPr txBox="1"/>
          <p:nvPr/>
        </p:nvSpPr>
        <p:spPr>
          <a:xfrm>
            <a:off x="3907476" y="2343752"/>
            <a:ext cx="744707" cy="1015663"/>
          </a:xfrm>
          <a:prstGeom prst="rect">
            <a:avLst/>
          </a:prstGeom>
          <a:noFill/>
        </p:spPr>
        <p:txBody>
          <a:bodyPr wrap="square" rtlCol="0">
            <a:spAutoFit/>
          </a:bodyPr>
          <a:lstStyle/>
          <a:p>
            <a:r>
              <a:rPr lang="en-AU" sz="6000"/>
              <a:t>+</a:t>
            </a:r>
          </a:p>
        </p:txBody>
      </p:sp>
      <p:grpSp>
        <p:nvGrpSpPr>
          <p:cNvPr id="36" name="Group 35">
            <a:extLst>
              <a:ext uri="{FF2B5EF4-FFF2-40B4-BE49-F238E27FC236}">
                <a16:creationId xmlns:a16="http://schemas.microsoft.com/office/drawing/2014/main" id="{9CD23685-3506-7F64-AC28-0B13B95338C6}"/>
              </a:ext>
            </a:extLst>
          </p:cNvPr>
          <p:cNvGrpSpPr/>
          <p:nvPr/>
        </p:nvGrpSpPr>
        <p:grpSpPr>
          <a:xfrm>
            <a:off x="8600705" y="2145650"/>
            <a:ext cx="1303715" cy="1540900"/>
            <a:chOff x="2772202" y="2521693"/>
            <a:chExt cx="716775" cy="878305"/>
          </a:xfrm>
        </p:grpSpPr>
        <p:sp>
          <p:nvSpPr>
            <p:cNvPr id="37" name="Chord 36">
              <a:extLst>
                <a:ext uri="{FF2B5EF4-FFF2-40B4-BE49-F238E27FC236}">
                  <a16:creationId xmlns:a16="http://schemas.microsoft.com/office/drawing/2014/main" id="{B5F2D55B-C8D8-EC9F-F14E-F503056C62EE}"/>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38" name="Group 37">
              <a:extLst>
                <a:ext uri="{FF2B5EF4-FFF2-40B4-BE49-F238E27FC236}">
                  <a16:creationId xmlns:a16="http://schemas.microsoft.com/office/drawing/2014/main" id="{D7FA8B2F-AEEF-D124-0710-B99CADF0A4AA}"/>
                </a:ext>
              </a:extLst>
            </p:cNvPr>
            <p:cNvGrpSpPr/>
            <p:nvPr/>
          </p:nvGrpSpPr>
          <p:grpSpPr>
            <a:xfrm>
              <a:off x="2887579" y="2719137"/>
              <a:ext cx="144379" cy="180474"/>
              <a:chOff x="2887579" y="2719137"/>
              <a:chExt cx="144379" cy="180474"/>
            </a:xfrm>
          </p:grpSpPr>
          <p:sp>
            <p:nvSpPr>
              <p:cNvPr id="42" name="Oval 41">
                <a:extLst>
                  <a:ext uri="{FF2B5EF4-FFF2-40B4-BE49-F238E27FC236}">
                    <a16:creationId xmlns:a16="http://schemas.microsoft.com/office/drawing/2014/main" id="{0FFEBEEA-3EBE-0FEA-D61C-6117D028CEBA}"/>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3" name="Oval 42">
                <a:extLst>
                  <a:ext uri="{FF2B5EF4-FFF2-40B4-BE49-F238E27FC236}">
                    <a16:creationId xmlns:a16="http://schemas.microsoft.com/office/drawing/2014/main" id="{78B4740F-02A1-A615-0A68-85C387538B53}"/>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39" name="Group 38">
              <a:extLst>
                <a:ext uri="{FF2B5EF4-FFF2-40B4-BE49-F238E27FC236}">
                  <a16:creationId xmlns:a16="http://schemas.microsoft.com/office/drawing/2014/main" id="{846B34F5-7FF9-5067-C4E0-F479A841C80F}"/>
                </a:ext>
              </a:extLst>
            </p:cNvPr>
            <p:cNvGrpSpPr/>
            <p:nvPr/>
          </p:nvGrpSpPr>
          <p:grpSpPr>
            <a:xfrm rot="644630">
              <a:off x="3118515" y="2791325"/>
              <a:ext cx="370462" cy="255610"/>
              <a:chOff x="1628819" y="4107051"/>
              <a:chExt cx="478950" cy="379603"/>
            </a:xfrm>
          </p:grpSpPr>
          <p:sp>
            <p:nvSpPr>
              <p:cNvPr id="40" name="Right Triangle 39">
                <a:extLst>
                  <a:ext uri="{FF2B5EF4-FFF2-40B4-BE49-F238E27FC236}">
                    <a16:creationId xmlns:a16="http://schemas.microsoft.com/office/drawing/2014/main" id="{BDABEFC9-A8D0-21B0-81CA-FBC4D7DD2442}"/>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41" name="Chord 40">
                <a:extLst>
                  <a:ext uri="{FF2B5EF4-FFF2-40B4-BE49-F238E27FC236}">
                    <a16:creationId xmlns:a16="http://schemas.microsoft.com/office/drawing/2014/main" id="{1B25FE0B-3C15-A4C0-2212-8BEBF537AA05}"/>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44" name="Arrow: Right 43">
            <a:extLst>
              <a:ext uri="{FF2B5EF4-FFF2-40B4-BE49-F238E27FC236}">
                <a16:creationId xmlns:a16="http://schemas.microsoft.com/office/drawing/2014/main" id="{CE59B84D-19B8-0A7C-A22F-B52952745868}"/>
              </a:ext>
            </a:extLst>
          </p:cNvPr>
          <p:cNvSpPr/>
          <p:nvPr/>
        </p:nvSpPr>
        <p:spPr>
          <a:xfrm>
            <a:off x="6431797" y="2763179"/>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45" name="Group 44">
            <a:extLst>
              <a:ext uri="{FF2B5EF4-FFF2-40B4-BE49-F238E27FC236}">
                <a16:creationId xmlns:a16="http://schemas.microsoft.com/office/drawing/2014/main" id="{43F0BC9F-44CA-CC0B-7D40-25E1F38FD990}"/>
              </a:ext>
            </a:extLst>
          </p:cNvPr>
          <p:cNvGrpSpPr/>
          <p:nvPr/>
        </p:nvGrpSpPr>
        <p:grpSpPr>
          <a:xfrm>
            <a:off x="2731856" y="3744432"/>
            <a:ext cx="1303715" cy="1540900"/>
            <a:chOff x="2772202" y="2521693"/>
            <a:chExt cx="716775" cy="878305"/>
          </a:xfrm>
        </p:grpSpPr>
        <p:sp>
          <p:nvSpPr>
            <p:cNvPr id="46" name="Chord 45">
              <a:extLst>
                <a:ext uri="{FF2B5EF4-FFF2-40B4-BE49-F238E27FC236}">
                  <a16:creationId xmlns:a16="http://schemas.microsoft.com/office/drawing/2014/main" id="{F83DFBAA-4BB9-2F1B-E71A-F2E83C2DEABE}"/>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47" name="Group 46">
              <a:extLst>
                <a:ext uri="{FF2B5EF4-FFF2-40B4-BE49-F238E27FC236}">
                  <a16:creationId xmlns:a16="http://schemas.microsoft.com/office/drawing/2014/main" id="{843A6837-B779-AA9B-2FE5-7F2270139283}"/>
                </a:ext>
              </a:extLst>
            </p:cNvPr>
            <p:cNvGrpSpPr/>
            <p:nvPr/>
          </p:nvGrpSpPr>
          <p:grpSpPr>
            <a:xfrm>
              <a:off x="2887579" y="2719137"/>
              <a:ext cx="144379" cy="180474"/>
              <a:chOff x="2887579" y="2719137"/>
              <a:chExt cx="144379" cy="180474"/>
            </a:xfrm>
          </p:grpSpPr>
          <p:sp>
            <p:nvSpPr>
              <p:cNvPr id="51" name="Oval 50">
                <a:extLst>
                  <a:ext uri="{FF2B5EF4-FFF2-40B4-BE49-F238E27FC236}">
                    <a16:creationId xmlns:a16="http://schemas.microsoft.com/office/drawing/2014/main" id="{90D32033-614B-0BD6-C0C0-59E525227A69}"/>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2" name="Oval 51">
                <a:extLst>
                  <a:ext uri="{FF2B5EF4-FFF2-40B4-BE49-F238E27FC236}">
                    <a16:creationId xmlns:a16="http://schemas.microsoft.com/office/drawing/2014/main" id="{40320265-D313-E13A-5AE2-D5FB38702D2C}"/>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48" name="Group 47">
              <a:extLst>
                <a:ext uri="{FF2B5EF4-FFF2-40B4-BE49-F238E27FC236}">
                  <a16:creationId xmlns:a16="http://schemas.microsoft.com/office/drawing/2014/main" id="{5D6D7A0D-BE5D-3694-0459-8C1D2EC84F5A}"/>
                </a:ext>
              </a:extLst>
            </p:cNvPr>
            <p:cNvGrpSpPr/>
            <p:nvPr/>
          </p:nvGrpSpPr>
          <p:grpSpPr>
            <a:xfrm rot="644630">
              <a:off x="3118515" y="2791325"/>
              <a:ext cx="370462" cy="255610"/>
              <a:chOff x="1628819" y="4107051"/>
              <a:chExt cx="478950" cy="379603"/>
            </a:xfrm>
          </p:grpSpPr>
          <p:sp>
            <p:nvSpPr>
              <p:cNvPr id="49" name="Right Triangle 48">
                <a:extLst>
                  <a:ext uri="{FF2B5EF4-FFF2-40B4-BE49-F238E27FC236}">
                    <a16:creationId xmlns:a16="http://schemas.microsoft.com/office/drawing/2014/main" id="{FEA2D0F9-8694-ED5E-5FDC-A65744385259}"/>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0" name="Chord 49">
                <a:extLst>
                  <a:ext uri="{FF2B5EF4-FFF2-40B4-BE49-F238E27FC236}">
                    <a16:creationId xmlns:a16="http://schemas.microsoft.com/office/drawing/2014/main" id="{21F1FFCA-5CA3-A8F4-6DF7-E3CEE5245776}"/>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53" name="Group 52">
            <a:extLst>
              <a:ext uri="{FF2B5EF4-FFF2-40B4-BE49-F238E27FC236}">
                <a16:creationId xmlns:a16="http://schemas.microsoft.com/office/drawing/2014/main" id="{5E85B52D-6B81-D509-DB61-66E4E2BC3586}"/>
              </a:ext>
            </a:extLst>
          </p:cNvPr>
          <p:cNvGrpSpPr/>
          <p:nvPr/>
        </p:nvGrpSpPr>
        <p:grpSpPr>
          <a:xfrm>
            <a:off x="4670051" y="3620067"/>
            <a:ext cx="1241699" cy="1540901"/>
            <a:chOff x="3717758" y="2418347"/>
            <a:chExt cx="714030" cy="1010653"/>
          </a:xfrm>
        </p:grpSpPr>
        <p:grpSp>
          <p:nvGrpSpPr>
            <p:cNvPr id="54" name="Group 53">
              <a:extLst>
                <a:ext uri="{FF2B5EF4-FFF2-40B4-BE49-F238E27FC236}">
                  <a16:creationId xmlns:a16="http://schemas.microsoft.com/office/drawing/2014/main" id="{17AA66A4-34D9-28E6-EAFC-3DDE9DD4E69E}"/>
                </a:ext>
              </a:extLst>
            </p:cNvPr>
            <p:cNvGrpSpPr/>
            <p:nvPr/>
          </p:nvGrpSpPr>
          <p:grpSpPr>
            <a:xfrm>
              <a:off x="3717758" y="2418347"/>
              <a:ext cx="533541" cy="1010653"/>
              <a:chOff x="3717758" y="2418347"/>
              <a:chExt cx="533541" cy="1010653"/>
            </a:xfrm>
          </p:grpSpPr>
          <p:sp>
            <p:nvSpPr>
              <p:cNvPr id="61" name="Chord 60">
                <a:extLst>
                  <a:ext uri="{FF2B5EF4-FFF2-40B4-BE49-F238E27FC236}">
                    <a16:creationId xmlns:a16="http://schemas.microsoft.com/office/drawing/2014/main" id="{648C4702-75AE-38D3-DECF-368926FD5056}"/>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2" name="Free-form: Shape 61">
                <a:extLst>
                  <a:ext uri="{FF2B5EF4-FFF2-40B4-BE49-F238E27FC236}">
                    <a16:creationId xmlns:a16="http://schemas.microsoft.com/office/drawing/2014/main" id="{4CDD0749-B4A1-E25A-E31F-45F573434A9C}"/>
                  </a:ext>
                </a:extLst>
              </p:cNvPr>
              <p:cNvSpPr/>
              <p:nvPr/>
            </p:nvSpPr>
            <p:spPr>
              <a:xfrm>
                <a:off x="3717758"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3" name="Free-form: Shape 62">
                <a:extLst>
                  <a:ext uri="{FF2B5EF4-FFF2-40B4-BE49-F238E27FC236}">
                    <a16:creationId xmlns:a16="http://schemas.microsoft.com/office/drawing/2014/main" id="{B5467836-EFFB-26CE-DDD5-0451C1D460C4}"/>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55" name="Group 54">
              <a:extLst>
                <a:ext uri="{FF2B5EF4-FFF2-40B4-BE49-F238E27FC236}">
                  <a16:creationId xmlns:a16="http://schemas.microsoft.com/office/drawing/2014/main" id="{4D09781D-8A3A-9166-1994-51D6D8639A64}"/>
                </a:ext>
              </a:extLst>
            </p:cNvPr>
            <p:cNvGrpSpPr/>
            <p:nvPr/>
          </p:nvGrpSpPr>
          <p:grpSpPr>
            <a:xfrm>
              <a:off x="3830390" y="2747553"/>
              <a:ext cx="144379" cy="180474"/>
              <a:chOff x="2887579" y="2719137"/>
              <a:chExt cx="144379" cy="180474"/>
            </a:xfrm>
          </p:grpSpPr>
          <p:sp>
            <p:nvSpPr>
              <p:cNvPr id="59" name="Oval 58">
                <a:extLst>
                  <a:ext uri="{FF2B5EF4-FFF2-40B4-BE49-F238E27FC236}">
                    <a16:creationId xmlns:a16="http://schemas.microsoft.com/office/drawing/2014/main" id="{CAAA92E3-D5AE-ED2C-D155-EEB6648104F1}"/>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60" name="Oval 59">
                <a:extLst>
                  <a:ext uri="{FF2B5EF4-FFF2-40B4-BE49-F238E27FC236}">
                    <a16:creationId xmlns:a16="http://schemas.microsoft.com/office/drawing/2014/main" id="{3E5E77EA-525B-2B3C-898C-CB47D079FF96}"/>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56" name="Group 55">
              <a:extLst>
                <a:ext uri="{FF2B5EF4-FFF2-40B4-BE49-F238E27FC236}">
                  <a16:creationId xmlns:a16="http://schemas.microsoft.com/office/drawing/2014/main" id="{BD55B379-DC4F-BDEF-FB17-E4FB7397E7F5}"/>
                </a:ext>
              </a:extLst>
            </p:cNvPr>
            <p:cNvGrpSpPr/>
            <p:nvPr/>
          </p:nvGrpSpPr>
          <p:grpSpPr>
            <a:xfrm rot="644630">
              <a:off x="4061326" y="2819741"/>
              <a:ext cx="370462" cy="255610"/>
              <a:chOff x="1628819" y="4107051"/>
              <a:chExt cx="478950" cy="379603"/>
            </a:xfrm>
          </p:grpSpPr>
          <p:sp>
            <p:nvSpPr>
              <p:cNvPr id="57" name="Right Triangle 56">
                <a:extLst>
                  <a:ext uri="{FF2B5EF4-FFF2-40B4-BE49-F238E27FC236}">
                    <a16:creationId xmlns:a16="http://schemas.microsoft.com/office/drawing/2014/main" id="{28C82453-4678-03CC-593C-616A38F864A4}"/>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58" name="Chord 57">
                <a:extLst>
                  <a:ext uri="{FF2B5EF4-FFF2-40B4-BE49-F238E27FC236}">
                    <a16:creationId xmlns:a16="http://schemas.microsoft.com/office/drawing/2014/main" id="{49D67A37-D433-7423-346A-63CDAC12935A}"/>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64" name="TextBox 63">
            <a:extLst>
              <a:ext uri="{FF2B5EF4-FFF2-40B4-BE49-F238E27FC236}">
                <a16:creationId xmlns:a16="http://schemas.microsoft.com/office/drawing/2014/main" id="{7F649783-5933-6E44-363E-D71D5054E72D}"/>
              </a:ext>
            </a:extLst>
          </p:cNvPr>
          <p:cNvSpPr txBox="1"/>
          <p:nvPr/>
        </p:nvSpPr>
        <p:spPr>
          <a:xfrm>
            <a:off x="3943370" y="3812629"/>
            <a:ext cx="744707" cy="1015663"/>
          </a:xfrm>
          <a:prstGeom prst="rect">
            <a:avLst/>
          </a:prstGeom>
          <a:noFill/>
        </p:spPr>
        <p:txBody>
          <a:bodyPr wrap="square" rtlCol="0">
            <a:spAutoFit/>
          </a:bodyPr>
          <a:lstStyle/>
          <a:p>
            <a:r>
              <a:rPr lang="en-AU" sz="6000"/>
              <a:t>+</a:t>
            </a:r>
          </a:p>
        </p:txBody>
      </p:sp>
      <p:grpSp>
        <p:nvGrpSpPr>
          <p:cNvPr id="65" name="Group 64">
            <a:extLst>
              <a:ext uri="{FF2B5EF4-FFF2-40B4-BE49-F238E27FC236}">
                <a16:creationId xmlns:a16="http://schemas.microsoft.com/office/drawing/2014/main" id="{98E01940-9C3E-DF8C-51FC-91B4FD1F286A}"/>
              </a:ext>
            </a:extLst>
          </p:cNvPr>
          <p:cNvGrpSpPr/>
          <p:nvPr/>
        </p:nvGrpSpPr>
        <p:grpSpPr>
          <a:xfrm>
            <a:off x="8636599" y="3614527"/>
            <a:ext cx="1303715" cy="1540900"/>
            <a:chOff x="2772202" y="2521693"/>
            <a:chExt cx="716775" cy="878305"/>
          </a:xfrm>
        </p:grpSpPr>
        <p:sp>
          <p:nvSpPr>
            <p:cNvPr id="66" name="Chord 65">
              <a:extLst>
                <a:ext uri="{FF2B5EF4-FFF2-40B4-BE49-F238E27FC236}">
                  <a16:creationId xmlns:a16="http://schemas.microsoft.com/office/drawing/2014/main" id="{727FEE77-FAE6-5667-5E7B-0471DF78E9DC}"/>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67" name="Group 66">
              <a:extLst>
                <a:ext uri="{FF2B5EF4-FFF2-40B4-BE49-F238E27FC236}">
                  <a16:creationId xmlns:a16="http://schemas.microsoft.com/office/drawing/2014/main" id="{304A2FC1-AB8F-2F3F-1F44-600E4D0A14FD}"/>
                </a:ext>
              </a:extLst>
            </p:cNvPr>
            <p:cNvGrpSpPr/>
            <p:nvPr/>
          </p:nvGrpSpPr>
          <p:grpSpPr>
            <a:xfrm>
              <a:off x="2887579" y="2719137"/>
              <a:ext cx="144379" cy="180474"/>
              <a:chOff x="2887579" y="2719137"/>
              <a:chExt cx="144379" cy="180474"/>
            </a:xfrm>
          </p:grpSpPr>
          <p:sp>
            <p:nvSpPr>
              <p:cNvPr id="71" name="Oval 70">
                <a:extLst>
                  <a:ext uri="{FF2B5EF4-FFF2-40B4-BE49-F238E27FC236}">
                    <a16:creationId xmlns:a16="http://schemas.microsoft.com/office/drawing/2014/main" id="{A4BE221C-5890-8D97-044E-F7DE8AFEABD7}"/>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2" name="Oval 71">
                <a:extLst>
                  <a:ext uri="{FF2B5EF4-FFF2-40B4-BE49-F238E27FC236}">
                    <a16:creationId xmlns:a16="http://schemas.microsoft.com/office/drawing/2014/main" id="{D4F0F277-6DC4-76F8-DF01-A1CE6265740A}"/>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68" name="Group 67">
              <a:extLst>
                <a:ext uri="{FF2B5EF4-FFF2-40B4-BE49-F238E27FC236}">
                  <a16:creationId xmlns:a16="http://schemas.microsoft.com/office/drawing/2014/main" id="{242D056F-7F8D-0DE7-0A52-D3FDBDD69097}"/>
                </a:ext>
              </a:extLst>
            </p:cNvPr>
            <p:cNvGrpSpPr/>
            <p:nvPr/>
          </p:nvGrpSpPr>
          <p:grpSpPr>
            <a:xfrm rot="644630">
              <a:off x="3118515" y="2791325"/>
              <a:ext cx="370462" cy="255610"/>
              <a:chOff x="1628819" y="4107051"/>
              <a:chExt cx="478950" cy="379603"/>
            </a:xfrm>
          </p:grpSpPr>
          <p:sp>
            <p:nvSpPr>
              <p:cNvPr id="69" name="Right Triangle 68">
                <a:extLst>
                  <a:ext uri="{FF2B5EF4-FFF2-40B4-BE49-F238E27FC236}">
                    <a16:creationId xmlns:a16="http://schemas.microsoft.com/office/drawing/2014/main" id="{AAA83054-531B-3AF8-EADD-5E0062D9994A}"/>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70" name="Chord 69">
                <a:extLst>
                  <a:ext uri="{FF2B5EF4-FFF2-40B4-BE49-F238E27FC236}">
                    <a16:creationId xmlns:a16="http://schemas.microsoft.com/office/drawing/2014/main" id="{042723E6-64C7-A93D-C9E3-A3E0FEC5F611}"/>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73" name="Arrow: Right 72">
            <a:extLst>
              <a:ext uri="{FF2B5EF4-FFF2-40B4-BE49-F238E27FC236}">
                <a16:creationId xmlns:a16="http://schemas.microsoft.com/office/drawing/2014/main" id="{B53BF9EB-2498-1393-D396-671379060292}"/>
              </a:ext>
            </a:extLst>
          </p:cNvPr>
          <p:cNvSpPr/>
          <p:nvPr/>
        </p:nvSpPr>
        <p:spPr>
          <a:xfrm>
            <a:off x="6467691" y="4232056"/>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82" name="Group 81">
            <a:extLst>
              <a:ext uri="{FF2B5EF4-FFF2-40B4-BE49-F238E27FC236}">
                <a16:creationId xmlns:a16="http://schemas.microsoft.com/office/drawing/2014/main" id="{B56603A8-D988-15C1-9740-BD52578193C4}"/>
              </a:ext>
            </a:extLst>
          </p:cNvPr>
          <p:cNvGrpSpPr/>
          <p:nvPr/>
        </p:nvGrpSpPr>
        <p:grpSpPr>
          <a:xfrm>
            <a:off x="4634157" y="5104237"/>
            <a:ext cx="1241699" cy="1540901"/>
            <a:chOff x="3717758" y="2418347"/>
            <a:chExt cx="714030" cy="1010653"/>
          </a:xfrm>
        </p:grpSpPr>
        <p:grpSp>
          <p:nvGrpSpPr>
            <p:cNvPr id="83" name="Group 82">
              <a:extLst>
                <a:ext uri="{FF2B5EF4-FFF2-40B4-BE49-F238E27FC236}">
                  <a16:creationId xmlns:a16="http://schemas.microsoft.com/office/drawing/2014/main" id="{A092FACE-F7F6-2223-1DEC-DFCB8080A99D}"/>
                </a:ext>
              </a:extLst>
            </p:cNvPr>
            <p:cNvGrpSpPr/>
            <p:nvPr/>
          </p:nvGrpSpPr>
          <p:grpSpPr>
            <a:xfrm>
              <a:off x="3717758" y="2418347"/>
              <a:ext cx="533541" cy="1010653"/>
              <a:chOff x="3717758" y="2418347"/>
              <a:chExt cx="533541" cy="1010653"/>
            </a:xfrm>
          </p:grpSpPr>
          <p:sp>
            <p:nvSpPr>
              <p:cNvPr id="90" name="Chord 89">
                <a:extLst>
                  <a:ext uri="{FF2B5EF4-FFF2-40B4-BE49-F238E27FC236}">
                    <a16:creationId xmlns:a16="http://schemas.microsoft.com/office/drawing/2014/main" id="{1BCFEDD2-F494-9D0C-FAF8-95BDA0AF91A7}"/>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91" name="Free-form: Shape 90">
                <a:extLst>
                  <a:ext uri="{FF2B5EF4-FFF2-40B4-BE49-F238E27FC236}">
                    <a16:creationId xmlns:a16="http://schemas.microsoft.com/office/drawing/2014/main" id="{A8449792-68BB-C5B6-E161-630C87530408}"/>
                  </a:ext>
                </a:extLst>
              </p:cNvPr>
              <p:cNvSpPr/>
              <p:nvPr/>
            </p:nvSpPr>
            <p:spPr>
              <a:xfrm>
                <a:off x="3717758"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2" name="Free-form: Shape 91">
                <a:extLst>
                  <a:ext uri="{FF2B5EF4-FFF2-40B4-BE49-F238E27FC236}">
                    <a16:creationId xmlns:a16="http://schemas.microsoft.com/office/drawing/2014/main" id="{AF1BC1F6-A82F-EE79-3746-ED3BFDEE8877}"/>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84" name="Group 83">
              <a:extLst>
                <a:ext uri="{FF2B5EF4-FFF2-40B4-BE49-F238E27FC236}">
                  <a16:creationId xmlns:a16="http://schemas.microsoft.com/office/drawing/2014/main" id="{608D61FC-142D-1E8E-268A-6E0B80A99E89}"/>
                </a:ext>
              </a:extLst>
            </p:cNvPr>
            <p:cNvGrpSpPr/>
            <p:nvPr/>
          </p:nvGrpSpPr>
          <p:grpSpPr>
            <a:xfrm>
              <a:off x="3830390" y="2747553"/>
              <a:ext cx="144379" cy="180474"/>
              <a:chOff x="2887579" y="2719137"/>
              <a:chExt cx="144379" cy="180474"/>
            </a:xfrm>
          </p:grpSpPr>
          <p:sp>
            <p:nvSpPr>
              <p:cNvPr id="88" name="Oval 87">
                <a:extLst>
                  <a:ext uri="{FF2B5EF4-FFF2-40B4-BE49-F238E27FC236}">
                    <a16:creationId xmlns:a16="http://schemas.microsoft.com/office/drawing/2014/main" id="{C30CD244-7801-B9F7-922C-DA545D431DC8}"/>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9" name="Oval 88">
                <a:extLst>
                  <a:ext uri="{FF2B5EF4-FFF2-40B4-BE49-F238E27FC236}">
                    <a16:creationId xmlns:a16="http://schemas.microsoft.com/office/drawing/2014/main" id="{0B323203-5C16-11E4-C409-6EB2D7AE0DE3}"/>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85" name="Group 84">
              <a:extLst>
                <a:ext uri="{FF2B5EF4-FFF2-40B4-BE49-F238E27FC236}">
                  <a16:creationId xmlns:a16="http://schemas.microsoft.com/office/drawing/2014/main" id="{85746166-A786-E52C-9F20-583613F4E73B}"/>
                </a:ext>
              </a:extLst>
            </p:cNvPr>
            <p:cNvGrpSpPr/>
            <p:nvPr/>
          </p:nvGrpSpPr>
          <p:grpSpPr>
            <a:xfrm rot="644630">
              <a:off x="4061326" y="2819741"/>
              <a:ext cx="370462" cy="255610"/>
              <a:chOff x="1628819" y="4107051"/>
              <a:chExt cx="478950" cy="379603"/>
            </a:xfrm>
          </p:grpSpPr>
          <p:sp>
            <p:nvSpPr>
              <p:cNvPr id="86" name="Right Triangle 85">
                <a:extLst>
                  <a:ext uri="{FF2B5EF4-FFF2-40B4-BE49-F238E27FC236}">
                    <a16:creationId xmlns:a16="http://schemas.microsoft.com/office/drawing/2014/main" id="{09444DF5-AAAB-739C-3CCF-8C6D6AB9EC0C}"/>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7" name="Chord 86">
                <a:extLst>
                  <a:ext uri="{FF2B5EF4-FFF2-40B4-BE49-F238E27FC236}">
                    <a16:creationId xmlns:a16="http://schemas.microsoft.com/office/drawing/2014/main" id="{C6C7C26D-D0B3-A2EE-E6BA-E5823EA09A30}"/>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93" name="TextBox 92">
            <a:extLst>
              <a:ext uri="{FF2B5EF4-FFF2-40B4-BE49-F238E27FC236}">
                <a16:creationId xmlns:a16="http://schemas.microsoft.com/office/drawing/2014/main" id="{852448FB-0E68-599C-A238-016ACC8CB81C}"/>
              </a:ext>
            </a:extLst>
          </p:cNvPr>
          <p:cNvSpPr txBox="1"/>
          <p:nvPr/>
        </p:nvSpPr>
        <p:spPr>
          <a:xfrm>
            <a:off x="3907476" y="5296799"/>
            <a:ext cx="744707" cy="1015663"/>
          </a:xfrm>
          <a:prstGeom prst="rect">
            <a:avLst/>
          </a:prstGeom>
          <a:noFill/>
        </p:spPr>
        <p:txBody>
          <a:bodyPr wrap="square" rtlCol="0">
            <a:spAutoFit/>
          </a:bodyPr>
          <a:lstStyle/>
          <a:p>
            <a:r>
              <a:rPr lang="en-AU" sz="6000"/>
              <a:t>+</a:t>
            </a:r>
          </a:p>
        </p:txBody>
      </p:sp>
      <p:sp>
        <p:nvSpPr>
          <p:cNvPr id="102" name="Arrow: Right 101">
            <a:extLst>
              <a:ext uri="{FF2B5EF4-FFF2-40B4-BE49-F238E27FC236}">
                <a16:creationId xmlns:a16="http://schemas.microsoft.com/office/drawing/2014/main" id="{F7A1BDF1-B834-128C-D8A4-67A223582D24}"/>
              </a:ext>
            </a:extLst>
          </p:cNvPr>
          <p:cNvSpPr/>
          <p:nvPr/>
        </p:nvSpPr>
        <p:spPr>
          <a:xfrm>
            <a:off x="6431797" y="5716226"/>
            <a:ext cx="1732550" cy="33597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103" name="Group 102">
            <a:extLst>
              <a:ext uri="{FF2B5EF4-FFF2-40B4-BE49-F238E27FC236}">
                <a16:creationId xmlns:a16="http://schemas.microsoft.com/office/drawing/2014/main" id="{EAB1FC26-7103-A3D3-E8F6-45B22C84CA86}"/>
              </a:ext>
            </a:extLst>
          </p:cNvPr>
          <p:cNvGrpSpPr/>
          <p:nvPr/>
        </p:nvGrpSpPr>
        <p:grpSpPr>
          <a:xfrm>
            <a:off x="4604212" y="2238692"/>
            <a:ext cx="1303715" cy="1540900"/>
            <a:chOff x="2772202" y="2521693"/>
            <a:chExt cx="716775" cy="878305"/>
          </a:xfrm>
        </p:grpSpPr>
        <p:sp>
          <p:nvSpPr>
            <p:cNvPr id="104" name="Chord 103">
              <a:extLst>
                <a:ext uri="{FF2B5EF4-FFF2-40B4-BE49-F238E27FC236}">
                  <a16:creationId xmlns:a16="http://schemas.microsoft.com/office/drawing/2014/main" id="{9A96B9F3-771C-0C9D-735A-022D2FF78851}"/>
                </a:ext>
              </a:extLst>
            </p:cNvPr>
            <p:cNvSpPr/>
            <p:nvPr/>
          </p:nvSpPr>
          <p:spPr>
            <a:xfrm rot="5400000">
              <a:off x="2598821" y="2695074"/>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105" name="Group 104">
              <a:extLst>
                <a:ext uri="{FF2B5EF4-FFF2-40B4-BE49-F238E27FC236}">
                  <a16:creationId xmlns:a16="http://schemas.microsoft.com/office/drawing/2014/main" id="{6A941A9E-120C-BFB8-C629-E2FD19D9DB23}"/>
                </a:ext>
              </a:extLst>
            </p:cNvPr>
            <p:cNvGrpSpPr/>
            <p:nvPr/>
          </p:nvGrpSpPr>
          <p:grpSpPr>
            <a:xfrm>
              <a:off x="2887579" y="2719137"/>
              <a:ext cx="144379" cy="180474"/>
              <a:chOff x="2887579" y="2719137"/>
              <a:chExt cx="144379" cy="180474"/>
            </a:xfrm>
          </p:grpSpPr>
          <p:sp>
            <p:nvSpPr>
              <p:cNvPr id="109" name="Oval 108">
                <a:extLst>
                  <a:ext uri="{FF2B5EF4-FFF2-40B4-BE49-F238E27FC236}">
                    <a16:creationId xmlns:a16="http://schemas.microsoft.com/office/drawing/2014/main" id="{2F021C28-5B60-85E0-1E20-C6DA15511597}"/>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10" name="Oval 109">
                <a:extLst>
                  <a:ext uri="{FF2B5EF4-FFF2-40B4-BE49-F238E27FC236}">
                    <a16:creationId xmlns:a16="http://schemas.microsoft.com/office/drawing/2014/main" id="{147DF7E5-DADB-E90A-109C-481BFBA5D23F}"/>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06" name="Group 105">
              <a:extLst>
                <a:ext uri="{FF2B5EF4-FFF2-40B4-BE49-F238E27FC236}">
                  <a16:creationId xmlns:a16="http://schemas.microsoft.com/office/drawing/2014/main" id="{96E176F9-E9C8-8DBF-8BB3-D41CC15C8F98}"/>
                </a:ext>
              </a:extLst>
            </p:cNvPr>
            <p:cNvGrpSpPr/>
            <p:nvPr/>
          </p:nvGrpSpPr>
          <p:grpSpPr>
            <a:xfrm rot="644630">
              <a:off x="3118515" y="2791325"/>
              <a:ext cx="370462" cy="255610"/>
              <a:chOff x="1628819" y="4107051"/>
              <a:chExt cx="478950" cy="379603"/>
            </a:xfrm>
          </p:grpSpPr>
          <p:sp>
            <p:nvSpPr>
              <p:cNvPr id="107" name="Right Triangle 106">
                <a:extLst>
                  <a:ext uri="{FF2B5EF4-FFF2-40B4-BE49-F238E27FC236}">
                    <a16:creationId xmlns:a16="http://schemas.microsoft.com/office/drawing/2014/main" id="{00761123-6884-2B3D-A612-225A95630DF0}"/>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08" name="Chord 107">
                <a:extLst>
                  <a:ext uri="{FF2B5EF4-FFF2-40B4-BE49-F238E27FC236}">
                    <a16:creationId xmlns:a16="http://schemas.microsoft.com/office/drawing/2014/main" id="{7CE05100-2088-4B91-4D3C-F7A74F5F03CD}"/>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111" name="Group 110">
            <a:extLst>
              <a:ext uri="{FF2B5EF4-FFF2-40B4-BE49-F238E27FC236}">
                <a16:creationId xmlns:a16="http://schemas.microsoft.com/office/drawing/2014/main" id="{1E4C2570-F2C1-74A1-C74D-96A9B4647C3A}"/>
              </a:ext>
            </a:extLst>
          </p:cNvPr>
          <p:cNvGrpSpPr/>
          <p:nvPr/>
        </p:nvGrpSpPr>
        <p:grpSpPr>
          <a:xfrm>
            <a:off x="2833454" y="5148196"/>
            <a:ext cx="1241699" cy="1540901"/>
            <a:chOff x="3717758" y="2418347"/>
            <a:chExt cx="714030" cy="1010653"/>
          </a:xfrm>
        </p:grpSpPr>
        <p:grpSp>
          <p:nvGrpSpPr>
            <p:cNvPr id="112" name="Group 111">
              <a:extLst>
                <a:ext uri="{FF2B5EF4-FFF2-40B4-BE49-F238E27FC236}">
                  <a16:creationId xmlns:a16="http://schemas.microsoft.com/office/drawing/2014/main" id="{9F589F8E-DE55-9734-FB4E-C867A00C5549}"/>
                </a:ext>
              </a:extLst>
            </p:cNvPr>
            <p:cNvGrpSpPr/>
            <p:nvPr/>
          </p:nvGrpSpPr>
          <p:grpSpPr>
            <a:xfrm>
              <a:off x="3717758" y="2418347"/>
              <a:ext cx="533541" cy="1010653"/>
              <a:chOff x="3717758" y="2418347"/>
              <a:chExt cx="533541" cy="1010653"/>
            </a:xfrm>
          </p:grpSpPr>
          <p:sp>
            <p:nvSpPr>
              <p:cNvPr id="119" name="Chord 118">
                <a:extLst>
                  <a:ext uri="{FF2B5EF4-FFF2-40B4-BE49-F238E27FC236}">
                    <a16:creationId xmlns:a16="http://schemas.microsoft.com/office/drawing/2014/main" id="{20B47E77-CC61-4CCF-1D6C-279E46DE4B5B}"/>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0" name="Free-form: Shape 119">
                <a:extLst>
                  <a:ext uri="{FF2B5EF4-FFF2-40B4-BE49-F238E27FC236}">
                    <a16:creationId xmlns:a16="http://schemas.microsoft.com/office/drawing/2014/main" id="{79C323B9-A0B8-26C3-76F4-C3CF6C80ABC3}"/>
                  </a:ext>
                </a:extLst>
              </p:cNvPr>
              <p:cNvSpPr/>
              <p:nvPr/>
            </p:nvSpPr>
            <p:spPr>
              <a:xfrm>
                <a:off x="3717758"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1" name="Free-form: Shape 120">
                <a:extLst>
                  <a:ext uri="{FF2B5EF4-FFF2-40B4-BE49-F238E27FC236}">
                    <a16:creationId xmlns:a16="http://schemas.microsoft.com/office/drawing/2014/main" id="{E1163BC6-3C6F-B5BF-5751-8D974EB676BD}"/>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13" name="Group 112">
              <a:extLst>
                <a:ext uri="{FF2B5EF4-FFF2-40B4-BE49-F238E27FC236}">
                  <a16:creationId xmlns:a16="http://schemas.microsoft.com/office/drawing/2014/main" id="{54CC190E-8094-11EE-015B-F109BB6A90AC}"/>
                </a:ext>
              </a:extLst>
            </p:cNvPr>
            <p:cNvGrpSpPr/>
            <p:nvPr/>
          </p:nvGrpSpPr>
          <p:grpSpPr>
            <a:xfrm>
              <a:off x="3830390" y="2747553"/>
              <a:ext cx="144379" cy="180474"/>
              <a:chOff x="2887579" y="2719137"/>
              <a:chExt cx="144379" cy="180474"/>
            </a:xfrm>
          </p:grpSpPr>
          <p:sp>
            <p:nvSpPr>
              <p:cNvPr id="117" name="Oval 116">
                <a:extLst>
                  <a:ext uri="{FF2B5EF4-FFF2-40B4-BE49-F238E27FC236}">
                    <a16:creationId xmlns:a16="http://schemas.microsoft.com/office/drawing/2014/main" id="{3BFB5C1B-47C6-7228-ECE7-2D8891D367A4}"/>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18" name="Oval 117">
                <a:extLst>
                  <a:ext uri="{FF2B5EF4-FFF2-40B4-BE49-F238E27FC236}">
                    <a16:creationId xmlns:a16="http://schemas.microsoft.com/office/drawing/2014/main" id="{3BA7E03E-25E4-9980-B793-2E711D08ACB4}"/>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14" name="Group 113">
              <a:extLst>
                <a:ext uri="{FF2B5EF4-FFF2-40B4-BE49-F238E27FC236}">
                  <a16:creationId xmlns:a16="http://schemas.microsoft.com/office/drawing/2014/main" id="{CA6E0066-8F9C-A682-A2DD-9AF31826B674}"/>
                </a:ext>
              </a:extLst>
            </p:cNvPr>
            <p:cNvGrpSpPr/>
            <p:nvPr/>
          </p:nvGrpSpPr>
          <p:grpSpPr>
            <a:xfrm rot="644630">
              <a:off x="4061326" y="2819741"/>
              <a:ext cx="370462" cy="255610"/>
              <a:chOff x="1628819" y="4107051"/>
              <a:chExt cx="478950" cy="379603"/>
            </a:xfrm>
          </p:grpSpPr>
          <p:sp>
            <p:nvSpPr>
              <p:cNvPr id="115" name="Right Triangle 114">
                <a:extLst>
                  <a:ext uri="{FF2B5EF4-FFF2-40B4-BE49-F238E27FC236}">
                    <a16:creationId xmlns:a16="http://schemas.microsoft.com/office/drawing/2014/main" id="{6ADC40BD-8415-A4C3-DB15-1DB567C1AE96}"/>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16" name="Chord 115">
                <a:extLst>
                  <a:ext uri="{FF2B5EF4-FFF2-40B4-BE49-F238E27FC236}">
                    <a16:creationId xmlns:a16="http://schemas.microsoft.com/office/drawing/2014/main" id="{439EA638-CF76-A972-8711-698B96D1EEB4}"/>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grpSp>
        <p:nvGrpSpPr>
          <p:cNvPr id="122" name="Group 121">
            <a:extLst>
              <a:ext uri="{FF2B5EF4-FFF2-40B4-BE49-F238E27FC236}">
                <a16:creationId xmlns:a16="http://schemas.microsoft.com/office/drawing/2014/main" id="{B0BEE501-2229-90DE-D23E-E6EC426D3024}"/>
              </a:ext>
            </a:extLst>
          </p:cNvPr>
          <p:cNvGrpSpPr/>
          <p:nvPr/>
        </p:nvGrpSpPr>
        <p:grpSpPr>
          <a:xfrm>
            <a:off x="8745084" y="5024587"/>
            <a:ext cx="1241699" cy="1540901"/>
            <a:chOff x="3717758" y="2418347"/>
            <a:chExt cx="714030" cy="1010653"/>
          </a:xfrm>
        </p:grpSpPr>
        <p:grpSp>
          <p:nvGrpSpPr>
            <p:cNvPr id="123" name="Group 122">
              <a:extLst>
                <a:ext uri="{FF2B5EF4-FFF2-40B4-BE49-F238E27FC236}">
                  <a16:creationId xmlns:a16="http://schemas.microsoft.com/office/drawing/2014/main" id="{76BFBDE1-7246-7B6D-650D-3F08C3863417}"/>
                </a:ext>
              </a:extLst>
            </p:cNvPr>
            <p:cNvGrpSpPr/>
            <p:nvPr/>
          </p:nvGrpSpPr>
          <p:grpSpPr>
            <a:xfrm>
              <a:off x="3717758" y="2418347"/>
              <a:ext cx="533541" cy="1010653"/>
              <a:chOff x="3717758" y="2418347"/>
              <a:chExt cx="533541" cy="1010653"/>
            </a:xfrm>
          </p:grpSpPr>
          <p:sp>
            <p:nvSpPr>
              <p:cNvPr id="130" name="Chord 129">
                <a:extLst>
                  <a:ext uri="{FF2B5EF4-FFF2-40B4-BE49-F238E27FC236}">
                    <a16:creationId xmlns:a16="http://schemas.microsoft.com/office/drawing/2014/main" id="{D3A3DB64-0F42-75F6-D57A-503A390367AC}"/>
                  </a:ext>
                </a:extLst>
              </p:cNvPr>
              <p:cNvSpPr/>
              <p:nvPr/>
            </p:nvSpPr>
            <p:spPr>
              <a:xfrm rot="5400000">
                <a:off x="3546374" y="2724076"/>
                <a:ext cx="878305" cy="531544"/>
              </a:xfrm>
              <a:prstGeom prst="chord">
                <a:avLst>
                  <a:gd name="adj1" fmla="val 2700000"/>
                  <a:gd name="adj2" fmla="val 187507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31" name="Free-form: Shape 130">
                <a:extLst>
                  <a:ext uri="{FF2B5EF4-FFF2-40B4-BE49-F238E27FC236}">
                    <a16:creationId xmlns:a16="http://schemas.microsoft.com/office/drawing/2014/main" id="{B29043F4-31EF-691F-BD9B-112B9962078E}"/>
                  </a:ext>
                </a:extLst>
              </p:cNvPr>
              <p:cNvSpPr/>
              <p:nvPr/>
            </p:nvSpPr>
            <p:spPr>
              <a:xfrm>
                <a:off x="3717758" y="2418347"/>
                <a:ext cx="457403" cy="409074"/>
              </a:xfrm>
              <a:custGeom>
                <a:avLst/>
                <a:gdLst>
                  <a:gd name="csX0" fmla="*/ 36095 w 457403"/>
                  <a:gd name="csY0" fmla="*/ 409074 h 409074"/>
                  <a:gd name="csX1" fmla="*/ 24063 w 457403"/>
                  <a:gd name="csY1" fmla="*/ 348916 h 409074"/>
                  <a:gd name="csX2" fmla="*/ 12031 w 457403"/>
                  <a:gd name="csY2" fmla="*/ 312821 h 409074"/>
                  <a:gd name="csX3" fmla="*/ 0 w 457403"/>
                  <a:gd name="csY3" fmla="*/ 228600 h 409074"/>
                  <a:gd name="csX4" fmla="*/ 12031 w 457403"/>
                  <a:gd name="csY4" fmla="*/ 144379 h 409074"/>
                  <a:gd name="csX5" fmla="*/ 48126 w 457403"/>
                  <a:gd name="csY5" fmla="*/ 156411 h 409074"/>
                  <a:gd name="csX6" fmla="*/ 84221 w 457403"/>
                  <a:gd name="csY6" fmla="*/ 240632 h 409074"/>
                  <a:gd name="csX7" fmla="*/ 96253 w 457403"/>
                  <a:gd name="csY7" fmla="*/ 156411 h 409074"/>
                  <a:gd name="csX8" fmla="*/ 144379 w 457403"/>
                  <a:gd name="csY8" fmla="*/ 84221 h 409074"/>
                  <a:gd name="csX9" fmla="*/ 156410 w 457403"/>
                  <a:gd name="csY9" fmla="*/ 48127 h 409074"/>
                  <a:gd name="csX10" fmla="*/ 180474 w 457403"/>
                  <a:gd name="csY10" fmla="*/ 24064 h 409074"/>
                  <a:gd name="csX11" fmla="*/ 204537 w 457403"/>
                  <a:gd name="csY11" fmla="*/ 72190 h 409074"/>
                  <a:gd name="csX12" fmla="*/ 216568 w 457403"/>
                  <a:gd name="csY12" fmla="*/ 144379 h 409074"/>
                  <a:gd name="csX13" fmla="*/ 228600 w 457403"/>
                  <a:gd name="csY13" fmla="*/ 96253 h 409074"/>
                  <a:gd name="csX14" fmla="*/ 300789 w 457403"/>
                  <a:gd name="csY14" fmla="*/ 48127 h 409074"/>
                  <a:gd name="csX15" fmla="*/ 348916 w 457403"/>
                  <a:gd name="csY15" fmla="*/ 0 h 409074"/>
                  <a:gd name="csX16" fmla="*/ 324853 w 457403"/>
                  <a:gd name="csY16" fmla="*/ 144379 h 409074"/>
                  <a:gd name="csX17" fmla="*/ 312821 w 457403"/>
                  <a:gd name="csY17" fmla="*/ 216569 h 409074"/>
                  <a:gd name="csX18" fmla="*/ 348916 w 457403"/>
                  <a:gd name="csY18" fmla="*/ 192506 h 409074"/>
                  <a:gd name="csX19" fmla="*/ 385010 w 457403"/>
                  <a:gd name="csY19" fmla="*/ 180474 h 409074"/>
                  <a:gd name="csX20" fmla="*/ 409074 w 457403"/>
                  <a:gd name="csY20" fmla="*/ 144379 h 409074"/>
                  <a:gd name="csX21" fmla="*/ 445168 w 457403"/>
                  <a:gd name="csY21" fmla="*/ 120316 h 409074"/>
                  <a:gd name="csX22" fmla="*/ 457200 w 457403"/>
                  <a:gd name="csY22" fmla="*/ 168442 h 409074"/>
                  <a:gd name="csX23" fmla="*/ 445168 w 457403"/>
                  <a:gd name="csY23" fmla="*/ 348916 h 4090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7403" h="409074">
                    <a:moveTo>
                      <a:pt x="36095" y="409074"/>
                    </a:moveTo>
                    <a:cubicBezTo>
                      <a:pt x="32084" y="389021"/>
                      <a:pt x="29023" y="368755"/>
                      <a:pt x="24063" y="348916"/>
                    </a:cubicBezTo>
                    <a:cubicBezTo>
                      <a:pt x="20987" y="336612"/>
                      <a:pt x="14518" y="325257"/>
                      <a:pt x="12031" y="312821"/>
                    </a:cubicBezTo>
                    <a:cubicBezTo>
                      <a:pt x="6469" y="285013"/>
                      <a:pt x="4010" y="256674"/>
                      <a:pt x="0" y="228600"/>
                    </a:cubicBezTo>
                    <a:cubicBezTo>
                      <a:pt x="4010" y="200526"/>
                      <a:pt x="-3700" y="167975"/>
                      <a:pt x="12031" y="144379"/>
                    </a:cubicBezTo>
                    <a:cubicBezTo>
                      <a:pt x="19066" y="133827"/>
                      <a:pt x="39158" y="147443"/>
                      <a:pt x="48126" y="156411"/>
                    </a:cubicBezTo>
                    <a:cubicBezTo>
                      <a:pt x="62993" y="171278"/>
                      <a:pt x="77031" y="219061"/>
                      <a:pt x="84221" y="240632"/>
                    </a:cubicBezTo>
                    <a:cubicBezTo>
                      <a:pt x="131044" y="170397"/>
                      <a:pt x="96253" y="241873"/>
                      <a:pt x="96253" y="156411"/>
                    </a:cubicBezTo>
                    <a:cubicBezTo>
                      <a:pt x="96253" y="121585"/>
                      <a:pt x="122676" y="105924"/>
                      <a:pt x="144379" y="84221"/>
                    </a:cubicBezTo>
                    <a:cubicBezTo>
                      <a:pt x="148389" y="72190"/>
                      <a:pt x="149885" y="59002"/>
                      <a:pt x="156410" y="48127"/>
                    </a:cubicBezTo>
                    <a:cubicBezTo>
                      <a:pt x="162246" y="38400"/>
                      <a:pt x="170328" y="18991"/>
                      <a:pt x="180474" y="24064"/>
                    </a:cubicBezTo>
                    <a:cubicBezTo>
                      <a:pt x="196516" y="32085"/>
                      <a:pt x="196516" y="56148"/>
                      <a:pt x="204537" y="72190"/>
                    </a:cubicBezTo>
                    <a:cubicBezTo>
                      <a:pt x="208547" y="96253"/>
                      <a:pt x="199318" y="127129"/>
                      <a:pt x="216568" y="144379"/>
                    </a:cubicBezTo>
                    <a:cubicBezTo>
                      <a:pt x="228261" y="156072"/>
                      <a:pt x="217711" y="108697"/>
                      <a:pt x="228600" y="96253"/>
                    </a:cubicBezTo>
                    <a:cubicBezTo>
                      <a:pt x="247644" y="74488"/>
                      <a:pt x="280339" y="68577"/>
                      <a:pt x="300789" y="48127"/>
                    </a:cubicBezTo>
                    <a:lnTo>
                      <a:pt x="348916" y="0"/>
                    </a:lnTo>
                    <a:cubicBezTo>
                      <a:pt x="321880" y="216280"/>
                      <a:pt x="351350" y="11893"/>
                      <a:pt x="324853" y="144379"/>
                    </a:cubicBezTo>
                    <a:cubicBezTo>
                      <a:pt x="320069" y="168301"/>
                      <a:pt x="301911" y="194749"/>
                      <a:pt x="312821" y="216569"/>
                    </a:cubicBezTo>
                    <a:cubicBezTo>
                      <a:pt x="319288" y="229503"/>
                      <a:pt x="335982" y="198973"/>
                      <a:pt x="348916" y="192506"/>
                    </a:cubicBezTo>
                    <a:cubicBezTo>
                      <a:pt x="360259" y="186834"/>
                      <a:pt x="372979" y="184485"/>
                      <a:pt x="385010" y="180474"/>
                    </a:cubicBezTo>
                    <a:cubicBezTo>
                      <a:pt x="393031" y="168442"/>
                      <a:pt x="398849" y="154604"/>
                      <a:pt x="409074" y="144379"/>
                    </a:cubicBezTo>
                    <a:cubicBezTo>
                      <a:pt x="419299" y="134154"/>
                      <a:pt x="432235" y="113849"/>
                      <a:pt x="445168" y="120316"/>
                    </a:cubicBezTo>
                    <a:cubicBezTo>
                      <a:pt x="459958" y="127711"/>
                      <a:pt x="457200" y="151906"/>
                      <a:pt x="457200" y="168442"/>
                    </a:cubicBezTo>
                    <a:cubicBezTo>
                      <a:pt x="457200" y="228734"/>
                      <a:pt x="449179" y="288758"/>
                      <a:pt x="445168" y="348916"/>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2" name="Free-form: Shape 131">
                <a:extLst>
                  <a:ext uri="{FF2B5EF4-FFF2-40B4-BE49-F238E27FC236}">
                    <a16:creationId xmlns:a16="http://schemas.microsoft.com/office/drawing/2014/main" id="{F12CD351-EEF8-15C3-C274-CAB95177DD34}"/>
                  </a:ext>
                </a:extLst>
              </p:cNvPr>
              <p:cNvSpPr/>
              <p:nvPr/>
            </p:nvSpPr>
            <p:spPr>
              <a:xfrm>
                <a:off x="4018547" y="2499916"/>
                <a:ext cx="85455" cy="183126"/>
              </a:xfrm>
              <a:custGeom>
                <a:avLst/>
                <a:gdLst>
                  <a:gd name="csX0" fmla="*/ 0 w 85455"/>
                  <a:gd name="csY0" fmla="*/ 98905 h 183126"/>
                  <a:gd name="csX1" fmla="*/ 12032 w 85455"/>
                  <a:gd name="csY1" fmla="*/ 2652 h 183126"/>
                  <a:gd name="csX2" fmla="*/ 36095 w 85455"/>
                  <a:gd name="csY2" fmla="*/ 38747 h 183126"/>
                  <a:gd name="csX3" fmla="*/ 48127 w 85455"/>
                  <a:gd name="csY3" fmla="*/ 183126 h 183126"/>
                  <a:gd name="csX4" fmla="*/ 36095 w 85455"/>
                  <a:gd name="csY4" fmla="*/ 147031 h 183126"/>
                  <a:gd name="csX5" fmla="*/ 24064 w 85455"/>
                  <a:gd name="csY5" fmla="*/ 110937 h 183126"/>
                  <a:gd name="csX6" fmla="*/ 36095 w 85455"/>
                  <a:gd name="csY6" fmla="*/ 38747 h 183126"/>
                  <a:gd name="csX7" fmla="*/ 60158 w 85455"/>
                  <a:gd name="csY7" fmla="*/ 110937 h 183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5455" h="183126">
                    <a:moveTo>
                      <a:pt x="0" y="98905"/>
                    </a:moveTo>
                    <a:cubicBezTo>
                      <a:pt x="4011" y="66821"/>
                      <a:pt x="-4604" y="30378"/>
                      <a:pt x="12032" y="2652"/>
                    </a:cubicBezTo>
                    <a:cubicBezTo>
                      <a:pt x="19472" y="-9748"/>
                      <a:pt x="33259" y="24568"/>
                      <a:pt x="36095" y="38747"/>
                    </a:cubicBezTo>
                    <a:cubicBezTo>
                      <a:pt x="45566" y="86102"/>
                      <a:pt x="44116" y="135000"/>
                      <a:pt x="48127" y="183126"/>
                    </a:cubicBezTo>
                    <a:cubicBezTo>
                      <a:pt x="118361" y="136303"/>
                      <a:pt x="74942" y="178109"/>
                      <a:pt x="36095" y="147031"/>
                    </a:cubicBezTo>
                    <a:cubicBezTo>
                      <a:pt x="26192" y="139109"/>
                      <a:pt x="28074" y="122968"/>
                      <a:pt x="24064" y="110937"/>
                    </a:cubicBezTo>
                    <a:cubicBezTo>
                      <a:pt x="28074" y="86874"/>
                      <a:pt x="11700" y="38747"/>
                      <a:pt x="36095" y="38747"/>
                    </a:cubicBezTo>
                    <a:cubicBezTo>
                      <a:pt x="61460" y="38747"/>
                      <a:pt x="60158" y="110937"/>
                      <a:pt x="60158" y="110937"/>
                    </a:cubicBezTo>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24" name="Group 123">
              <a:extLst>
                <a:ext uri="{FF2B5EF4-FFF2-40B4-BE49-F238E27FC236}">
                  <a16:creationId xmlns:a16="http://schemas.microsoft.com/office/drawing/2014/main" id="{C0083074-BE91-FF42-E71D-032B01615D83}"/>
                </a:ext>
              </a:extLst>
            </p:cNvPr>
            <p:cNvGrpSpPr/>
            <p:nvPr/>
          </p:nvGrpSpPr>
          <p:grpSpPr>
            <a:xfrm>
              <a:off x="3830390" y="2747553"/>
              <a:ext cx="144379" cy="180474"/>
              <a:chOff x="2887579" y="2719137"/>
              <a:chExt cx="144379" cy="180474"/>
            </a:xfrm>
          </p:grpSpPr>
          <p:sp>
            <p:nvSpPr>
              <p:cNvPr id="128" name="Oval 127">
                <a:extLst>
                  <a:ext uri="{FF2B5EF4-FFF2-40B4-BE49-F238E27FC236}">
                    <a16:creationId xmlns:a16="http://schemas.microsoft.com/office/drawing/2014/main" id="{DEFAD1E0-04E6-A5C5-9A9F-BC9213547A7B}"/>
                  </a:ext>
                </a:extLst>
              </p:cNvPr>
              <p:cNvSpPr/>
              <p:nvPr/>
            </p:nvSpPr>
            <p:spPr>
              <a:xfrm>
                <a:off x="2887579" y="2719137"/>
                <a:ext cx="144379" cy="1804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9" name="Oval 128">
                <a:extLst>
                  <a:ext uri="{FF2B5EF4-FFF2-40B4-BE49-F238E27FC236}">
                    <a16:creationId xmlns:a16="http://schemas.microsoft.com/office/drawing/2014/main" id="{C15A2B54-22FE-0E4A-BE67-28FBD171A91B}"/>
                  </a:ext>
                </a:extLst>
              </p:cNvPr>
              <p:cNvSpPr/>
              <p:nvPr/>
            </p:nvSpPr>
            <p:spPr>
              <a:xfrm>
                <a:off x="2935707" y="2791325"/>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nvGrpSpPr>
            <p:cNvPr id="125" name="Group 124">
              <a:extLst>
                <a:ext uri="{FF2B5EF4-FFF2-40B4-BE49-F238E27FC236}">
                  <a16:creationId xmlns:a16="http://schemas.microsoft.com/office/drawing/2014/main" id="{067FA4BE-0291-CC9A-B291-EACB423C71BE}"/>
                </a:ext>
              </a:extLst>
            </p:cNvPr>
            <p:cNvGrpSpPr/>
            <p:nvPr/>
          </p:nvGrpSpPr>
          <p:grpSpPr>
            <a:xfrm rot="644630">
              <a:off x="4061326" y="2819741"/>
              <a:ext cx="370462" cy="255610"/>
              <a:chOff x="1628819" y="4107051"/>
              <a:chExt cx="478950" cy="379603"/>
            </a:xfrm>
          </p:grpSpPr>
          <p:sp>
            <p:nvSpPr>
              <p:cNvPr id="126" name="Right Triangle 125">
                <a:extLst>
                  <a:ext uri="{FF2B5EF4-FFF2-40B4-BE49-F238E27FC236}">
                    <a16:creationId xmlns:a16="http://schemas.microsoft.com/office/drawing/2014/main" id="{D3C45C6D-081B-27BC-69DA-348B6D7AE631}"/>
                  </a:ext>
                </a:extLst>
              </p:cNvPr>
              <p:cNvSpPr/>
              <p:nvPr/>
            </p:nvSpPr>
            <p:spPr>
              <a:xfrm>
                <a:off x="1735810" y="4107051"/>
                <a:ext cx="371959" cy="35646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7" name="Chord 126">
                <a:extLst>
                  <a:ext uri="{FF2B5EF4-FFF2-40B4-BE49-F238E27FC236}">
                    <a16:creationId xmlns:a16="http://schemas.microsoft.com/office/drawing/2014/main" id="{A85645D1-CA09-04BB-EB0F-69373DCCCF59}"/>
                  </a:ext>
                </a:extLst>
              </p:cNvPr>
              <p:cNvSpPr/>
              <p:nvPr/>
            </p:nvSpPr>
            <p:spPr>
              <a:xfrm rot="11281084">
                <a:off x="1628819" y="4112307"/>
                <a:ext cx="181122" cy="374347"/>
              </a:xfrm>
              <a:prstGeom prst="chord">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grpSp>
      <p:sp>
        <p:nvSpPr>
          <p:cNvPr id="133" name="TextBox 132">
            <a:extLst>
              <a:ext uri="{FF2B5EF4-FFF2-40B4-BE49-F238E27FC236}">
                <a16:creationId xmlns:a16="http://schemas.microsoft.com/office/drawing/2014/main" id="{763BC881-BE0F-7BC1-68D6-1C6EC7F732DB}"/>
              </a:ext>
            </a:extLst>
          </p:cNvPr>
          <p:cNvSpPr txBox="1"/>
          <p:nvPr/>
        </p:nvSpPr>
        <p:spPr>
          <a:xfrm>
            <a:off x="1950012" y="1381386"/>
            <a:ext cx="2531308" cy="830740"/>
          </a:xfrm>
          <a:prstGeom prst="rect">
            <a:avLst/>
          </a:prstGeom>
          <a:noFill/>
        </p:spPr>
        <p:txBody>
          <a:bodyPr wrap="square" rtlCol="0">
            <a:spAutoFit/>
          </a:bodyPr>
          <a:lstStyle/>
          <a:p>
            <a:pPr algn="ctr"/>
            <a:r>
              <a:rPr lang="en-AU"/>
              <a:t>Allele from mother</a:t>
            </a:r>
          </a:p>
        </p:txBody>
      </p:sp>
      <p:sp>
        <p:nvSpPr>
          <p:cNvPr id="135" name="TextBox 134">
            <a:extLst>
              <a:ext uri="{FF2B5EF4-FFF2-40B4-BE49-F238E27FC236}">
                <a16:creationId xmlns:a16="http://schemas.microsoft.com/office/drawing/2014/main" id="{DC16DD9B-A605-4550-33AA-7964ECE66CD8}"/>
              </a:ext>
            </a:extLst>
          </p:cNvPr>
          <p:cNvSpPr txBox="1"/>
          <p:nvPr/>
        </p:nvSpPr>
        <p:spPr>
          <a:xfrm>
            <a:off x="3966349" y="1380078"/>
            <a:ext cx="2388455" cy="830740"/>
          </a:xfrm>
          <a:prstGeom prst="rect">
            <a:avLst/>
          </a:prstGeom>
          <a:noFill/>
        </p:spPr>
        <p:txBody>
          <a:bodyPr wrap="square" rtlCol="0">
            <a:spAutoFit/>
          </a:bodyPr>
          <a:lstStyle/>
          <a:p>
            <a:pPr algn="ctr"/>
            <a:r>
              <a:rPr lang="en-AU"/>
              <a:t>Allele from father</a:t>
            </a:r>
          </a:p>
        </p:txBody>
      </p:sp>
      <p:sp>
        <p:nvSpPr>
          <p:cNvPr id="6" name="TextBox 5">
            <a:extLst>
              <a:ext uri="{FF2B5EF4-FFF2-40B4-BE49-F238E27FC236}">
                <a16:creationId xmlns:a16="http://schemas.microsoft.com/office/drawing/2014/main" id="{2B2EBA83-6B62-B927-AFB7-50623637A7BE}"/>
              </a:ext>
            </a:extLst>
          </p:cNvPr>
          <p:cNvSpPr txBox="1"/>
          <p:nvPr/>
        </p:nvSpPr>
        <p:spPr>
          <a:xfrm>
            <a:off x="7920730" y="1388094"/>
            <a:ext cx="2388455" cy="461537"/>
          </a:xfrm>
          <a:prstGeom prst="rect">
            <a:avLst/>
          </a:prstGeom>
          <a:noFill/>
        </p:spPr>
        <p:txBody>
          <a:bodyPr wrap="square" rtlCol="0">
            <a:spAutoFit/>
          </a:bodyPr>
          <a:lstStyle/>
          <a:p>
            <a:pPr algn="ctr"/>
            <a:r>
              <a:rPr lang="en-AU"/>
              <a:t>F1 generation</a:t>
            </a:r>
          </a:p>
        </p:txBody>
      </p:sp>
      <p:sp>
        <p:nvSpPr>
          <p:cNvPr id="3" name="TextBox 2">
            <a:extLst>
              <a:ext uri="{FF2B5EF4-FFF2-40B4-BE49-F238E27FC236}">
                <a16:creationId xmlns:a16="http://schemas.microsoft.com/office/drawing/2014/main" id="{92541F0F-F6A6-E462-9930-290CA8726630}"/>
              </a:ext>
            </a:extLst>
          </p:cNvPr>
          <p:cNvSpPr txBox="1"/>
          <p:nvPr/>
        </p:nvSpPr>
        <p:spPr>
          <a:xfrm>
            <a:off x="2845486" y="2746069"/>
            <a:ext cx="712605" cy="707886"/>
          </a:xfrm>
          <a:prstGeom prst="rect">
            <a:avLst/>
          </a:prstGeom>
          <a:noFill/>
        </p:spPr>
        <p:txBody>
          <a:bodyPr wrap="square" rtlCol="0">
            <a:spAutoFit/>
          </a:bodyPr>
          <a:lstStyle/>
          <a:p>
            <a:r>
              <a:rPr lang="en-AU" sz="4000" b="1">
                <a:solidFill>
                  <a:schemeClr val="bg1"/>
                </a:solidFill>
              </a:rPr>
              <a:t>B</a:t>
            </a:r>
          </a:p>
        </p:txBody>
      </p:sp>
      <p:sp>
        <p:nvSpPr>
          <p:cNvPr id="8" name="TextBox 7">
            <a:extLst>
              <a:ext uri="{FF2B5EF4-FFF2-40B4-BE49-F238E27FC236}">
                <a16:creationId xmlns:a16="http://schemas.microsoft.com/office/drawing/2014/main" id="{26A3983F-4F42-6B98-3CD6-29D8B775EF04}"/>
              </a:ext>
            </a:extLst>
          </p:cNvPr>
          <p:cNvSpPr txBox="1"/>
          <p:nvPr/>
        </p:nvSpPr>
        <p:spPr>
          <a:xfrm>
            <a:off x="4779397" y="2705140"/>
            <a:ext cx="712605" cy="707886"/>
          </a:xfrm>
          <a:prstGeom prst="rect">
            <a:avLst/>
          </a:prstGeom>
          <a:noFill/>
        </p:spPr>
        <p:txBody>
          <a:bodyPr wrap="square" rtlCol="0">
            <a:spAutoFit/>
          </a:bodyPr>
          <a:lstStyle/>
          <a:p>
            <a:r>
              <a:rPr lang="en-AU" sz="4000" b="1">
                <a:solidFill>
                  <a:schemeClr val="bg1"/>
                </a:solidFill>
              </a:rPr>
              <a:t>B</a:t>
            </a:r>
          </a:p>
        </p:txBody>
      </p:sp>
      <p:sp>
        <p:nvSpPr>
          <p:cNvPr id="9" name="TextBox 8">
            <a:extLst>
              <a:ext uri="{FF2B5EF4-FFF2-40B4-BE49-F238E27FC236}">
                <a16:creationId xmlns:a16="http://schemas.microsoft.com/office/drawing/2014/main" id="{271FC146-5DA6-C684-F04C-65C4E5618DDF}"/>
              </a:ext>
            </a:extLst>
          </p:cNvPr>
          <p:cNvSpPr txBox="1"/>
          <p:nvPr/>
        </p:nvSpPr>
        <p:spPr>
          <a:xfrm>
            <a:off x="9976208" y="2478146"/>
            <a:ext cx="966806" cy="707886"/>
          </a:xfrm>
          <a:prstGeom prst="rect">
            <a:avLst/>
          </a:prstGeom>
          <a:noFill/>
        </p:spPr>
        <p:txBody>
          <a:bodyPr wrap="square" rtlCol="0">
            <a:spAutoFit/>
          </a:bodyPr>
          <a:lstStyle/>
          <a:p>
            <a:r>
              <a:rPr lang="en-AU" sz="4000" b="1"/>
              <a:t>BB</a:t>
            </a:r>
          </a:p>
        </p:txBody>
      </p:sp>
      <p:sp>
        <p:nvSpPr>
          <p:cNvPr id="10" name="TextBox 9">
            <a:extLst>
              <a:ext uri="{FF2B5EF4-FFF2-40B4-BE49-F238E27FC236}">
                <a16:creationId xmlns:a16="http://schemas.microsoft.com/office/drawing/2014/main" id="{6362DD24-4366-FD4C-09FF-FD359E104E03}"/>
              </a:ext>
            </a:extLst>
          </p:cNvPr>
          <p:cNvSpPr txBox="1"/>
          <p:nvPr/>
        </p:nvSpPr>
        <p:spPr>
          <a:xfrm>
            <a:off x="2924976" y="4246133"/>
            <a:ext cx="712605" cy="707886"/>
          </a:xfrm>
          <a:prstGeom prst="rect">
            <a:avLst/>
          </a:prstGeom>
          <a:noFill/>
        </p:spPr>
        <p:txBody>
          <a:bodyPr wrap="square" rtlCol="0">
            <a:spAutoFit/>
          </a:bodyPr>
          <a:lstStyle/>
          <a:p>
            <a:r>
              <a:rPr lang="en-AU" sz="4000" b="1">
                <a:solidFill>
                  <a:schemeClr val="bg1"/>
                </a:solidFill>
              </a:rPr>
              <a:t>B</a:t>
            </a:r>
          </a:p>
        </p:txBody>
      </p:sp>
      <p:sp>
        <p:nvSpPr>
          <p:cNvPr id="11" name="TextBox 10">
            <a:extLst>
              <a:ext uri="{FF2B5EF4-FFF2-40B4-BE49-F238E27FC236}">
                <a16:creationId xmlns:a16="http://schemas.microsoft.com/office/drawing/2014/main" id="{08C8629B-46B5-04C1-8CD4-F876F6B80478}"/>
              </a:ext>
            </a:extLst>
          </p:cNvPr>
          <p:cNvSpPr txBox="1"/>
          <p:nvPr/>
        </p:nvSpPr>
        <p:spPr>
          <a:xfrm>
            <a:off x="4858887" y="4205204"/>
            <a:ext cx="712605" cy="707886"/>
          </a:xfrm>
          <a:prstGeom prst="rect">
            <a:avLst/>
          </a:prstGeom>
          <a:noFill/>
        </p:spPr>
        <p:txBody>
          <a:bodyPr wrap="square" rtlCol="0">
            <a:spAutoFit/>
          </a:bodyPr>
          <a:lstStyle/>
          <a:p>
            <a:r>
              <a:rPr lang="en-AU" sz="4000" b="1">
                <a:solidFill>
                  <a:schemeClr val="bg1"/>
                </a:solidFill>
              </a:rPr>
              <a:t>b</a:t>
            </a:r>
          </a:p>
        </p:txBody>
      </p:sp>
      <p:sp>
        <p:nvSpPr>
          <p:cNvPr id="12" name="TextBox 11">
            <a:extLst>
              <a:ext uri="{FF2B5EF4-FFF2-40B4-BE49-F238E27FC236}">
                <a16:creationId xmlns:a16="http://schemas.microsoft.com/office/drawing/2014/main" id="{0B39DCA6-9655-E3EC-1F85-85A8ABB39FD9}"/>
              </a:ext>
            </a:extLst>
          </p:cNvPr>
          <p:cNvSpPr txBox="1"/>
          <p:nvPr/>
        </p:nvSpPr>
        <p:spPr>
          <a:xfrm>
            <a:off x="10055698" y="3978210"/>
            <a:ext cx="966806" cy="707886"/>
          </a:xfrm>
          <a:prstGeom prst="rect">
            <a:avLst/>
          </a:prstGeom>
          <a:noFill/>
        </p:spPr>
        <p:txBody>
          <a:bodyPr wrap="square" rtlCol="0">
            <a:spAutoFit/>
          </a:bodyPr>
          <a:lstStyle/>
          <a:p>
            <a:r>
              <a:rPr lang="en-AU" sz="4000" b="1"/>
              <a:t>Bb</a:t>
            </a:r>
          </a:p>
        </p:txBody>
      </p:sp>
      <p:sp>
        <p:nvSpPr>
          <p:cNvPr id="13" name="TextBox 12">
            <a:extLst>
              <a:ext uri="{FF2B5EF4-FFF2-40B4-BE49-F238E27FC236}">
                <a16:creationId xmlns:a16="http://schemas.microsoft.com/office/drawing/2014/main" id="{9D1EF58A-5769-268A-E5D1-41B2B0789CA0}"/>
              </a:ext>
            </a:extLst>
          </p:cNvPr>
          <p:cNvSpPr txBox="1"/>
          <p:nvPr/>
        </p:nvSpPr>
        <p:spPr>
          <a:xfrm>
            <a:off x="2902909" y="5748920"/>
            <a:ext cx="712605" cy="707886"/>
          </a:xfrm>
          <a:prstGeom prst="rect">
            <a:avLst/>
          </a:prstGeom>
          <a:noFill/>
        </p:spPr>
        <p:txBody>
          <a:bodyPr wrap="square" rtlCol="0">
            <a:spAutoFit/>
          </a:bodyPr>
          <a:lstStyle/>
          <a:p>
            <a:r>
              <a:rPr lang="en-AU" sz="4000" b="1">
                <a:solidFill>
                  <a:schemeClr val="bg1"/>
                </a:solidFill>
              </a:rPr>
              <a:t>b</a:t>
            </a:r>
          </a:p>
        </p:txBody>
      </p:sp>
      <p:sp>
        <p:nvSpPr>
          <p:cNvPr id="14" name="TextBox 13">
            <a:extLst>
              <a:ext uri="{FF2B5EF4-FFF2-40B4-BE49-F238E27FC236}">
                <a16:creationId xmlns:a16="http://schemas.microsoft.com/office/drawing/2014/main" id="{ADBB219D-725C-5B59-E652-F53E7E764579}"/>
              </a:ext>
            </a:extLst>
          </p:cNvPr>
          <p:cNvSpPr txBox="1"/>
          <p:nvPr/>
        </p:nvSpPr>
        <p:spPr>
          <a:xfrm>
            <a:off x="4836820" y="5707991"/>
            <a:ext cx="712605" cy="707886"/>
          </a:xfrm>
          <a:prstGeom prst="rect">
            <a:avLst/>
          </a:prstGeom>
          <a:noFill/>
        </p:spPr>
        <p:txBody>
          <a:bodyPr wrap="square" rtlCol="0">
            <a:spAutoFit/>
          </a:bodyPr>
          <a:lstStyle/>
          <a:p>
            <a:r>
              <a:rPr lang="en-AU" sz="4000" b="1">
                <a:solidFill>
                  <a:schemeClr val="bg1"/>
                </a:solidFill>
              </a:rPr>
              <a:t>b</a:t>
            </a:r>
          </a:p>
        </p:txBody>
      </p:sp>
      <p:sp>
        <p:nvSpPr>
          <p:cNvPr id="15" name="TextBox 14">
            <a:extLst>
              <a:ext uri="{FF2B5EF4-FFF2-40B4-BE49-F238E27FC236}">
                <a16:creationId xmlns:a16="http://schemas.microsoft.com/office/drawing/2014/main" id="{6A10450A-3A23-4D9E-73CD-CC54064DD5C6}"/>
              </a:ext>
            </a:extLst>
          </p:cNvPr>
          <p:cNvSpPr txBox="1"/>
          <p:nvPr/>
        </p:nvSpPr>
        <p:spPr>
          <a:xfrm>
            <a:off x="10033631" y="5480997"/>
            <a:ext cx="966806" cy="707886"/>
          </a:xfrm>
          <a:prstGeom prst="rect">
            <a:avLst/>
          </a:prstGeom>
          <a:noFill/>
        </p:spPr>
        <p:txBody>
          <a:bodyPr wrap="square" rtlCol="0">
            <a:spAutoFit/>
          </a:bodyPr>
          <a:lstStyle/>
          <a:p>
            <a:r>
              <a:rPr lang="en-AU" sz="4000" b="1"/>
              <a:t>bb</a:t>
            </a:r>
          </a:p>
        </p:txBody>
      </p:sp>
    </p:spTree>
    <p:extLst>
      <p:ext uri="{BB962C8B-B14F-4D97-AF65-F5344CB8AC3E}">
        <p14:creationId xmlns:p14="http://schemas.microsoft.com/office/powerpoint/2010/main" val="376440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P spid="11" grpId="0"/>
      <p:bldP spid="12" grpId="0"/>
      <p:bldP spid="13" grpId="0"/>
      <p:bldP spid="14" grpId="0"/>
      <p:bldP spid="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1A0F-3689-A468-C688-502EA083FEC6}"/>
              </a:ext>
            </a:extLst>
          </p:cNvPr>
          <p:cNvSpPr>
            <a:spLocks noGrp="1"/>
          </p:cNvSpPr>
          <p:nvPr>
            <p:ph type="title"/>
          </p:nvPr>
        </p:nvSpPr>
        <p:spPr/>
        <p:txBody>
          <a:bodyPr/>
          <a:lstStyle/>
          <a:p>
            <a:r>
              <a:rPr lang="en-AU"/>
              <a:t>Sickle cell condition</a:t>
            </a:r>
          </a:p>
        </p:txBody>
      </p:sp>
      <p:pic>
        <p:nvPicPr>
          <p:cNvPr id="9" name="Content Placeholder 8">
            <a:extLst>
              <a:ext uri="{FF2B5EF4-FFF2-40B4-BE49-F238E27FC236}">
                <a16:creationId xmlns:a16="http://schemas.microsoft.com/office/drawing/2014/main" id="{99EEB6A0-8EF1-238D-5746-E267B62EC759}"/>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501643" y="1595822"/>
            <a:ext cx="4418102" cy="4418102"/>
          </a:xfrm>
          <a:prstGeom prst="rect">
            <a:avLst/>
          </a:prstGeom>
          <a:ln>
            <a:solidFill>
              <a:schemeClr val="tx1"/>
            </a:solidFill>
          </a:ln>
        </p:spPr>
      </p:pic>
      <p:graphicFrame>
        <p:nvGraphicFramePr>
          <p:cNvPr id="10" name="Content Placeholder 9">
            <a:extLst>
              <a:ext uri="{FF2B5EF4-FFF2-40B4-BE49-F238E27FC236}">
                <a16:creationId xmlns:a16="http://schemas.microsoft.com/office/drawing/2014/main" id="{29789AA6-11B6-5354-D658-E20CFCBBC6B3}"/>
              </a:ext>
            </a:extLst>
          </p:cNvPr>
          <p:cNvGraphicFramePr>
            <a:graphicFrameLocks noGrp="1"/>
          </p:cNvGraphicFramePr>
          <p:nvPr>
            <p:ph sz="quarter" idx="14"/>
            <p:extLst>
              <p:ext uri="{D42A27DB-BD31-4B8C-83A1-F6EECF244321}">
                <p14:modId xmlns:p14="http://schemas.microsoft.com/office/powerpoint/2010/main" val="3702140446"/>
              </p:ext>
            </p:extLst>
          </p:nvPr>
        </p:nvGraphicFramePr>
        <p:xfrm>
          <a:off x="3292924" y="6031854"/>
          <a:ext cx="2626821" cy="190500"/>
        </p:xfrm>
        <a:graphic>
          <a:graphicData uri="http://schemas.openxmlformats.org/drawingml/2006/table">
            <a:tbl>
              <a:tblPr/>
              <a:tblGrid>
                <a:gridCol w="2626821">
                  <a:extLst>
                    <a:ext uri="{9D8B030D-6E8A-4147-A177-3AD203B41FA5}">
                      <a16:colId xmlns:a16="http://schemas.microsoft.com/office/drawing/2014/main" val="3538831877"/>
                    </a:ext>
                  </a:extLst>
                </a:gridCol>
              </a:tblGrid>
              <a:tr h="190500">
                <a:tc>
                  <a:txBody>
                    <a:bodyPr/>
                    <a:lstStyle/>
                    <a:p>
                      <a:pPr algn="l" fontAlgn="b">
                        <a:buNone/>
                      </a:pPr>
                      <a:r>
                        <a:rPr lang="en-AU" sz="800" b="0" i="0" u="none" strike="noStrike">
                          <a:solidFill>
                            <a:srgbClr val="3366CC"/>
                          </a:solidFill>
                          <a:effectLst/>
                          <a:latin typeface="Arial" panose="020B0604020202020204" pitchFamily="34" charset="0"/>
                        </a:rPr>
                        <a:t>Gregory Kato</a:t>
                      </a:r>
                      <a:r>
                        <a:rPr lang="en-AU" sz="800" b="0" i="0" u="none" strike="noStrike">
                          <a:solidFill>
                            <a:srgbClr val="362B36"/>
                          </a:solidFill>
                          <a:effectLst/>
                          <a:latin typeface="Arial" panose="020B0604020202020204" pitchFamily="34" charset="0"/>
                        </a:rPr>
                        <a:t>, </a:t>
                      </a:r>
                      <a:r>
                        <a:rPr lang="en-AU" sz="800" b="0" i="0" u="none" strike="noStrike">
                          <a:solidFill>
                            <a:srgbClr val="3366CC"/>
                          </a:solidFill>
                          <a:effectLst/>
                          <a:latin typeface="Arial" panose="020B0604020202020204" pitchFamily="34" charset="0"/>
                        </a:rPr>
                        <a:t>CC BY-SA 4.0</a:t>
                      </a:r>
                      <a:r>
                        <a:rPr lang="en-AU" sz="800" b="0" i="0" u="none" strike="noStrike">
                          <a:solidFill>
                            <a:srgbClr val="362B36"/>
                          </a:solidFill>
                          <a:effectLst/>
                          <a:latin typeface="Arial" panose="020B0604020202020204" pitchFamily="34" charset="0"/>
                        </a:rPr>
                        <a:t>, via Wikimedia Commons</a:t>
                      </a:r>
                      <a:endParaRPr lang="en-AU" sz="8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444003964"/>
                  </a:ext>
                </a:extLst>
              </a:tr>
            </a:tbl>
          </a:graphicData>
        </a:graphic>
      </p:graphicFrame>
      <p:sp>
        <p:nvSpPr>
          <p:cNvPr id="4" name="Slide Number Placeholder 3">
            <a:extLst>
              <a:ext uri="{FF2B5EF4-FFF2-40B4-BE49-F238E27FC236}">
                <a16:creationId xmlns:a16="http://schemas.microsoft.com/office/drawing/2014/main" id="{2148A503-45A6-4D21-79B0-3586572BDE1F}"/>
              </a:ext>
            </a:extLst>
          </p:cNvPr>
          <p:cNvSpPr>
            <a:spLocks noGrp="1"/>
          </p:cNvSpPr>
          <p:nvPr>
            <p:ph type="sldNum" sz="quarter" idx="4"/>
          </p:nvPr>
        </p:nvSpPr>
        <p:spPr/>
        <p:txBody>
          <a:bodyPr/>
          <a:lstStyle/>
          <a:p>
            <a:fld id="{29D5CE74-914C-4689-99FC-1AEF49CE2B47}" type="slidenum">
              <a:rPr lang="en-AU" smtClean="0"/>
              <a:pPr/>
              <a:t>55</a:t>
            </a:fld>
            <a:endParaRPr lang="en-AU" sz="1200">
              <a:solidFill>
                <a:schemeClr val="bg2"/>
              </a:solidFill>
            </a:endParaRPr>
          </a:p>
        </p:txBody>
      </p:sp>
      <p:sp>
        <p:nvSpPr>
          <p:cNvPr id="5" name="Footer Placeholder 4">
            <a:extLst>
              <a:ext uri="{FF2B5EF4-FFF2-40B4-BE49-F238E27FC236}">
                <a16:creationId xmlns:a16="http://schemas.microsoft.com/office/drawing/2014/main" id="{8A31C59E-9D4A-A9F4-A602-0C8328CDB389}"/>
              </a:ext>
            </a:extLst>
          </p:cNvPr>
          <p:cNvSpPr>
            <a:spLocks noGrp="1"/>
          </p:cNvSpPr>
          <p:nvPr>
            <p:ph type="ftr" sz="quarter" idx="15"/>
          </p:nvPr>
        </p:nvSpPr>
        <p:spPr/>
        <p:txBody>
          <a:bodyPr/>
          <a:lstStyle/>
          <a:p>
            <a:r>
              <a:rPr lang="en-AU"/>
              <a:t>scienceconnections.edu.au</a:t>
            </a:r>
          </a:p>
        </p:txBody>
      </p:sp>
      <p:sp>
        <p:nvSpPr>
          <p:cNvPr id="12" name="TextBox 11">
            <a:extLst>
              <a:ext uri="{FF2B5EF4-FFF2-40B4-BE49-F238E27FC236}">
                <a16:creationId xmlns:a16="http://schemas.microsoft.com/office/drawing/2014/main" id="{9BC157F9-0251-18B9-F1C1-816E92548238}"/>
              </a:ext>
            </a:extLst>
          </p:cNvPr>
          <p:cNvSpPr txBox="1"/>
          <p:nvPr/>
        </p:nvSpPr>
        <p:spPr>
          <a:xfrm>
            <a:off x="6821867" y="5933166"/>
            <a:ext cx="4584468" cy="338554"/>
          </a:xfrm>
          <a:prstGeom prst="rect">
            <a:avLst/>
          </a:prstGeom>
          <a:noFill/>
        </p:spPr>
        <p:txBody>
          <a:bodyPr wrap="square">
            <a:spAutoFit/>
          </a:bodyPr>
          <a:lstStyle/>
          <a:p>
            <a:br>
              <a:rPr lang="en-AU" sz="800" b="0" i="0" u="none" strike="noStrike">
                <a:solidFill>
                  <a:srgbClr val="3366CC"/>
                </a:solidFill>
                <a:effectLst/>
                <a:latin typeface="Arial" panose="020B0604020202020204" pitchFamily="34" charset="0"/>
                <a:hlinkClick r:id="rId3"/>
              </a:rPr>
            </a:br>
            <a:r>
              <a:rPr lang="en-AU" sz="800" b="0" i="0" u="none" strike="noStrike">
                <a:solidFill>
                  <a:srgbClr val="3366CC"/>
                </a:solidFill>
                <a:effectLst/>
                <a:latin typeface="Arial" panose="020B0604020202020204" pitchFamily="34" charset="0"/>
                <a:hlinkClick r:id="rId3"/>
              </a:rPr>
              <a:t>The National Heart, Lung, and Blood Institute (NHLBI)</a:t>
            </a:r>
            <a:r>
              <a:rPr lang="en-AU" sz="800" b="0" i="0">
                <a:solidFill>
                  <a:srgbClr val="362B36"/>
                </a:solidFill>
                <a:effectLst/>
                <a:latin typeface="Arial" panose="020B0604020202020204" pitchFamily="34" charset="0"/>
              </a:rPr>
              <a:t>, Public domain, via Wikimedia Commons</a:t>
            </a:r>
            <a:endParaRPr lang="en-AU" sz="800"/>
          </a:p>
        </p:txBody>
      </p:sp>
      <p:pic>
        <p:nvPicPr>
          <p:cNvPr id="14" name="Picture 13">
            <a:extLst>
              <a:ext uri="{FF2B5EF4-FFF2-40B4-BE49-F238E27FC236}">
                <a16:creationId xmlns:a16="http://schemas.microsoft.com/office/drawing/2014/main" id="{3EE6D8E4-C8D2-18D5-A166-0D9D636739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8452" y="1595822"/>
            <a:ext cx="2773076" cy="4436922"/>
          </a:xfrm>
          <a:prstGeom prst="rect">
            <a:avLst/>
          </a:prstGeom>
          <a:ln>
            <a:solidFill>
              <a:schemeClr val="tx1"/>
            </a:solidFill>
          </a:ln>
        </p:spPr>
      </p:pic>
    </p:spTree>
    <p:extLst>
      <p:ext uri="{BB962C8B-B14F-4D97-AF65-F5344CB8AC3E}">
        <p14:creationId xmlns:p14="http://schemas.microsoft.com/office/powerpoint/2010/main" val="11295074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6F172-657A-4FF0-6AFF-94C82E097CFB}"/>
              </a:ext>
            </a:extLst>
          </p:cNvPr>
          <p:cNvSpPr>
            <a:spLocks noGrp="1"/>
          </p:cNvSpPr>
          <p:nvPr>
            <p:ph type="title"/>
          </p:nvPr>
        </p:nvSpPr>
        <p:spPr/>
        <p:txBody>
          <a:bodyPr/>
          <a:lstStyle/>
          <a:p>
            <a:r>
              <a:rPr lang="en-GB"/>
              <a:t>Inheriting genotype investigation</a:t>
            </a:r>
            <a:endParaRPr lang="en-AU"/>
          </a:p>
        </p:txBody>
      </p:sp>
      <p:sp>
        <p:nvSpPr>
          <p:cNvPr id="3" name="Content Placeholder 2">
            <a:extLst>
              <a:ext uri="{FF2B5EF4-FFF2-40B4-BE49-F238E27FC236}">
                <a16:creationId xmlns:a16="http://schemas.microsoft.com/office/drawing/2014/main" id="{A8B394D3-9C59-BBBE-E596-7AF4AAE06336}"/>
              </a:ext>
            </a:extLst>
          </p:cNvPr>
          <p:cNvSpPr>
            <a:spLocks noGrp="1"/>
          </p:cNvSpPr>
          <p:nvPr>
            <p:ph sz="quarter" idx="13"/>
          </p:nvPr>
        </p:nvSpPr>
        <p:spPr/>
        <p:txBody>
          <a:bodyPr/>
          <a:lstStyle/>
          <a:p>
            <a:pPr marL="457200" lvl="0" indent="-457200">
              <a:buFont typeface="+mj-lt"/>
              <a:buAutoNum type="arabicPeriod"/>
            </a:pPr>
            <a:r>
              <a:rPr lang="en-AU" sz="2000" b="0"/>
              <a:t>Write a capital “H” on one side of each counter and a lowercase “h” on the other side.</a:t>
            </a:r>
          </a:p>
          <a:p>
            <a:pPr marL="457200" lvl="0" indent="-457200">
              <a:buFont typeface="+mj-lt"/>
              <a:buAutoNum type="arabicPeriod"/>
            </a:pPr>
            <a:r>
              <a:rPr lang="en-AU" sz="2000" b="0"/>
              <a:t>Each counter represents a sperm or ova/egg from the parent. Flip each counter and record the letters facing up in Table 1. This is the genotype of the first child.</a:t>
            </a:r>
          </a:p>
          <a:p>
            <a:pPr marL="457200" lvl="0" indent="-457200">
              <a:buFont typeface="+mj-lt"/>
              <a:buAutoNum type="arabicPeriod"/>
            </a:pPr>
            <a:r>
              <a:rPr lang="en-AU" sz="2000" b="0"/>
              <a:t>Identify and record the phenotype of the child in Table 1.</a:t>
            </a:r>
          </a:p>
          <a:p>
            <a:pPr marL="457200" lvl="0" indent="-457200">
              <a:buFont typeface="+mj-lt"/>
              <a:buAutoNum type="arabicPeriod"/>
            </a:pPr>
            <a:r>
              <a:rPr lang="en-AU" sz="2000" b="0"/>
              <a:t>Repeat steps 2 and 3 fifteen more times.</a:t>
            </a:r>
          </a:p>
          <a:p>
            <a:pPr marL="457200" lvl="0" indent="-457200">
              <a:buFont typeface="+mj-lt"/>
              <a:buAutoNum type="arabicPeriod"/>
            </a:pPr>
            <a:r>
              <a:rPr lang="en-AU" sz="2000" b="0"/>
              <a:t>Calculate the percentage of offspring with each genotype and phenotype for your data and record in Table 2.</a:t>
            </a:r>
            <a:br>
              <a:rPr lang="en-AU" sz="2000" b="0"/>
            </a:br>
            <a:endParaRPr lang="en-AU" sz="2000" b="0"/>
          </a:p>
        </p:txBody>
      </p:sp>
      <p:sp>
        <p:nvSpPr>
          <p:cNvPr id="4" name="Slide Number Placeholder 3">
            <a:extLst>
              <a:ext uri="{FF2B5EF4-FFF2-40B4-BE49-F238E27FC236}">
                <a16:creationId xmlns:a16="http://schemas.microsoft.com/office/drawing/2014/main" id="{0AFD80DA-17CA-5126-E2E9-EF7C63425A79}"/>
              </a:ext>
            </a:extLst>
          </p:cNvPr>
          <p:cNvSpPr>
            <a:spLocks noGrp="1"/>
          </p:cNvSpPr>
          <p:nvPr>
            <p:ph type="sldNum" sz="quarter" idx="4"/>
          </p:nvPr>
        </p:nvSpPr>
        <p:spPr/>
        <p:txBody>
          <a:bodyPr/>
          <a:lstStyle/>
          <a:p>
            <a:fld id="{29D5CE74-914C-4689-99FC-1AEF49CE2B47}" type="slidenum">
              <a:rPr lang="en-AU" smtClean="0"/>
              <a:pPr/>
              <a:t>56</a:t>
            </a:fld>
            <a:endParaRPr lang="en-AU" sz="1200">
              <a:solidFill>
                <a:schemeClr val="bg2"/>
              </a:solidFill>
            </a:endParaRPr>
          </a:p>
        </p:txBody>
      </p:sp>
      <p:sp>
        <p:nvSpPr>
          <p:cNvPr id="5" name="Footer Placeholder 4">
            <a:extLst>
              <a:ext uri="{FF2B5EF4-FFF2-40B4-BE49-F238E27FC236}">
                <a16:creationId xmlns:a16="http://schemas.microsoft.com/office/drawing/2014/main" id="{A7F5F58E-CFEC-BC3E-F367-DF3C8CD2AC0A}"/>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976587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2453C-F128-2537-56EF-99114D2D2497}"/>
              </a:ext>
            </a:extLst>
          </p:cNvPr>
          <p:cNvSpPr>
            <a:spLocks noGrp="1"/>
          </p:cNvSpPr>
          <p:nvPr>
            <p:ph type="title"/>
          </p:nvPr>
        </p:nvSpPr>
        <p:spPr/>
        <p:txBody>
          <a:bodyPr/>
          <a:lstStyle/>
          <a:p>
            <a:r>
              <a:rPr lang="en-GB"/>
              <a:t>Class data</a:t>
            </a:r>
            <a:endParaRPr lang="en-AU"/>
          </a:p>
        </p:txBody>
      </p:sp>
      <p:sp>
        <p:nvSpPr>
          <p:cNvPr id="4" name="Slide Number Placeholder 3">
            <a:extLst>
              <a:ext uri="{FF2B5EF4-FFF2-40B4-BE49-F238E27FC236}">
                <a16:creationId xmlns:a16="http://schemas.microsoft.com/office/drawing/2014/main" id="{C0B714C9-00CC-FA6E-7F92-1BE3457A760F}"/>
              </a:ext>
            </a:extLst>
          </p:cNvPr>
          <p:cNvSpPr>
            <a:spLocks noGrp="1"/>
          </p:cNvSpPr>
          <p:nvPr>
            <p:ph type="sldNum" sz="quarter" idx="4"/>
          </p:nvPr>
        </p:nvSpPr>
        <p:spPr/>
        <p:txBody>
          <a:bodyPr/>
          <a:lstStyle/>
          <a:p>
            <a:fld id="{29D5CE74-914C-4689-99FC-1AEF49CE2B47}" type="slidenum">
              <a:rPr lang="en-AU" smtClean="0"/>
              <a:pPr/>
              <a:t>57</a:t>
            </a:fld>
            <a:endParaRPr lang="en-AU" sz="1200">
              <a:solidFill>
                <a:schemeClr val="bg2"/>
              </a:solidFill>
            </a:endParaRPr>
          </a:p>
        </p:txBody>
      </p:sp>
      <p:sp>
        <p:nvSpPr>
          <p:cNvPr id="5" name="Footer Placeholder 4">
            <a:extLst>
              <a:ext uri="{FF2B5EF4-FFF2-40B4-BE49-F238E27FC236}">
                <a16:creationId xmlns:a16="http://schemas.microsoft.com/office/drawing/2014/main" id="{3C262A2E-CB0C-5D4D-407E-75308334C5D1}"/>
              </a:ext>
            </a:extLst>
          </p:cNvPr>
          <p:cNvSpPr>
            <a:spLocks noGrp="1"/>
          </p:cNvSpPr>
          <p:nvPr>
            <p:ph type="ftr" sz="quarter" idx="14"/>
          </p:nvPr>
        </p:nvSpPr>
        <p:spPr/>
        <p:txBody>
          <a:bodyPr/>
          <a:lstStyle/>
          <a:p>
            <a:r>
              <a:rPr lang="en-AU"/>
              <a:t>scienceconnections.edu.au</a:t>
            </a:r>
          </a:p>
        </p:txBody>
      </p:sp>
      <p:graphicFrame>
        <p:nvGraphicFramePr>
          <p:cNvPr id="9" name="Content Placeholder 8">
            <a:extLst>
              <a:ext uri="{FF2B5EF4-FFF2-40B4-BE49-F238E27FC236}">
                <a16:creationId xmlns:a16="http://schemas.microsoft.com/office/drawing/2014/main" id="{3B0BD618-E4F1-90CF-260F-D4FC32C14942}"/>
              </a:ext>
            </a:extLst>
          </p:cNvPr>
          <p:cNvGraphicFramePr>
            <a:graphicFrameLocks noGrp="1"/>
          </p:cNvGraphicFramePr>
          <p:nvPr>
            <p:ph sz="quarter" idx="13"/>
            <p:extLst>
              <p:ext uri="{D42A27DB-BD31-4B8C-83A1-F6EECF244321}">
                <p14:modId xmlns:p14="http://schemas.microsoft.com/office/powerpoint/2010/main" val="1607082585"/>
              </p:ext>
            </p:extLst>
          </p:nvPr>
        </p:nvGraphicFramePr>
        <p:xfrm>
          <a:off x="790575" y="1692275"/>
          <a:ext cx="10615612" cy="4267200"/>
        </p:xfrm>
        <a:graphic>
          <a:graphicData uri="http://schemas.openxmlformats.org/drawingml/2006/table">
            <a:tbl>
              <a:tblPr firstRow="1" bandRow="1">
                <a:tableStyleId>{69012ECD-51FC-41F1-AA8D-1B2483CD663E}</a:tableStyleId>
              </a:tblPr>
              <a:tblGrid>
                <a:gridCol w="2653903">
                  <a:extLst>
                    <a:ext uri="{9D8B030D-6E8A-4147-A177-3AD203B41FA5}">
                      <a16:colId xmlns:a16="http://schemas.microsoft.com/office/drawing/2014/main" val="2990413042"/>
                    </a:ext>
                  </a:extLst>
                </a:gridCol>
                <a:gridCol w="2653903">
                  <a:extLst>
                    <a:ext uri="{9D8B030D-6E8A-4147-A177-3AD203B41FA5}">
                      <a16:colId xmlns:a16="http://schemas.microsoft.com/office/drawing/2014/main" val="1439713434"/>
                    </a:ext>
                  </a:extLst>
                </a:gridCol>
                <a:gridCol w="2653903">
                  <a:extLst>
                    <a:ext uri="{9D8B030D-6E8A-4147-A177-3AD203B41FA5}">
                      <a16:colId xmlns:a16="http://schemas.microsoft.com/office/drawing/2014/main" val="2100887384"/>
                    </a:ext>
                  </a:extLst>
                </a:gridCol>
                <a:gridCol w="2653903">
                  <a:extLst>
                    <a:ext uri="{9D8B030D-6E8A-4147-A177-3AD203B41FA5}">
                      <a16:colId xmlns:a16="http://schemas.microsoft.com/office/drawing/2014/main" val="652573478"/>
                    </a:ext>
                  </a:extLst>
                </a:gridCol>
              </a:tblGrid>
              <a:tr h="370840">
                <a:tc>
                  <a:txBody>
                    <a:bodyPr/>
                    <a:lstStyle/>
                    <a:p>
                      <a:pPr algn="ctr"/>
                      <a:endParaRPr lang="en-GB" sz="3200"/>
                    </a:p>
                    <a:p>
                      <a:pPr algn="ctr"/>
                      <a:r>
                        <a:rPr lang="en-GB" sz="3200"/>
                        <a:t>Genotype</a:t>
                      </a: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sz="3200"/>
                    </a:p>
                    <a:p>
                      <a:pPr algn="ctr"/>
                      <a:r>
                        <a:rPr lang="en-GB" sz="3200"/>
                        <a:t>Phenotype</a:t>
                      </a: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3200"/>
                        <a:t>Number of offspring</a:t>
                      </a: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3200"/>
                        <a:t>Percentage of offspring</a:t>
                      </a: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7921688"/>
                  </a:ext>
                </a:extLst>
              </a:tr>
              <a:tr h="370840">
                <a:tc>
                  <a:txBody>
                    <a:bodyPr/>
                    <a:lstStyle/>
                    <a:p>
                      <a:pPr algn="ctr"/>
                      <a:endParaRPr lang="en-GB" sz="3200"/>
                    </a:p>
                    <a:p>
                      <a:pPr algn="ctr"/>
                      <a:r>
                        <a:rPr lang="en-GB" sz="3200"/>
                        <a:t>HH</a:t>
                      </a: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2766966"/>
                  </a:ext>
                </a:extLst>
              </a:tr>
              <a:tr h="370840">
                <a:tc>
                  <a:txBody>
                    <a:bodyPr/>
                    <a:lstStyle/>
                    <a:p>
                      <a:pPr algn="ctr"/>
                      <a:endParaRPr lang="en-GB" sz="3200"/>
                    </a:p>
                    <a:p>
                      <a:pPr algn="ctr"/>
                      <a:r>
                        <a:rPr lang="en-GB" sz="3200" err="1"/>
                        <a:t>Hh</a:t>
                      </a: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9922141"/>
                  </a:ext>
                </a:extLst>
              </a:tr>
              <a:tr h="370840">
                <a:tc>
                  <a:txBody>
                    <a:bodyPr/>
                    <a:lstStyle/>
                    <a:p>
                      <a:pPr algn="ctr"/>
                      <a:endParaRPr lang="en-GB" sz="3200"/>
                    </a:p>
                    <a:p>
                      <a:pPr algn="ctr"/>
                      <a:r>
                        <a:rPr lang="en-GB" sz="3200" err="1"/>
                        <a:t>hh</a:t>
                      </a: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3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9996224"/>
                  </a:ext>
                </a:extLst>
              </a:tr>
            </a:tbl>
          </a:graphicData>
        </a:graphic>
      </p:graphicFrame>
    </p:spTree>
    <p:extLst>
      <p:ext uri="{BB962C8B-B14F-4D97-AF65-F5344CB8AC3E}">
        <p14:creationId xmlns:p14="http://schemas.microsoft.com/office/powerpoint/2010/main" val="3203831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EE26491-9A0E-1E2E-5B2C-88DC8CFB5FCD}"/>
              </a:ext>
            </a:extLst>
          </p:cNvPr>
          <p:cNvGrpSpPr/>
          <p:nvPr/>
        </p:nvGrpSpPr>
        <p:grpSpPr>
          <a:xfrm>
            <a:off x="3985527" y="2482578"/>
            <a:ext cx="1861457" cy="1645920"/>
            <a:chOff x="2383971" y="2964704"/>
            <a:chExt cx="2367643" cy="2195125"/>
          </a:xfrm>
        </p:grpSpPr>
        <p:sp>
          <p:nvSpPr>
            <p:cNvPr id="7" name="Oval 6">
              <a:extLst>
                <a:ext uri="{FF2B5EF4-FFF2-40B4-BE49-F238E27FC236}">
                  <a16:creationId xmlns:a16="http://schemas.microsoft.com/office/drawing/2014/main" id="{6C5A2595-E1D1-8098-DC7D-D86CCA91B61B}"/>
                </a:ext>
              </a:extLst>
            </p:cNvPr>
            <p:cNvSpPr/>
            <p:nvPr/>
          </p:nvSpPr>
          <p:spPr>
            <a:xfrm rot="2602808">
              <a:off x="4098471" y="2964704"/>
              <a:ext cx="653143" cy="1645920"/>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8" name="Free-form: Shape 7">
              <a:extLst>
                <a:ext uri="{FF2B5EF4-FFF2-40B4-BE49-F238E27FC236}">
                  <a16:creationId xmlns:a16="http://schemas.microsoft.com/office/drawing/2014/main" id="{7C1CCDEB-C02E-0855-0205-59DBF9F7F693}"/>
                </a:ext>
              </a:extLst>
            </p:cNvPr>
            <p:cNvSpPr/>
            <p:nvPr/>
          </p:nvSpPr>
          <p:spPr>
            <a:xfrm>
              <a:off x="2383971"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0" name="Group 9">
            <a:extLst>
              <a:ext uri="{FF2B5EF4-FFF2-40B4-BE49-F238E27FC236}">
                <a16:creationId xmlns:a16="http://schemas.microsoft.com/office/drawing/2014/main" id="{442A15E7-8292-C771-00BC-86CA0EFDCA13}"/>
              </a:ext>
            </a:extLst>
          </p:cNvPr>
          <p:cNvGrpSpPr/>
          <p:nvPr/>
        </p:nvGrpSpPr>
        <p:grpSpPr>
          <a:xfrm>
            <a:off x="5075598" y="2466249"/>
            <a:ext cx="1861457" cy="1645920"/>
            <a:chOff x="2383971" y="2964704"/>
            <a:chExt cx="2367643" cy="2195125"/>
          </a:xfrm>
        </p:grpSpPr>
        <p:sp>
          <p:nvSpPr>
            <p:cNvPr id="11" name="Oval 10">
              <a:extLst>
                <a:ext uri="{FF2B5EF4-FFF2-40B4-BE49-F238E27FC236}">
                  <a16:creationId xmlns:a16="http://schemas.microsoft.com/office/drawing/2014/main" id="{C04F0C4C-F029-0F7F-CFAC-F66298F1FF5D}"/>
                </a:ext>
              </a:extLst>
            </p:cNvPr>
            <p:cNvSpPr/>
            <p:nvPr/>
          </p:nvSpPr>
          <p:spPr>
            <a:xfrm rot="2602808">
              <a:off x="4098471" y="2964704"/>
              <a:ext cx="653143" cy="1645920"/>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2" name="Free-form: Shape 11">
              <a:extLst>
                <a:ext uri="{FF2B5EF4-FFF2-40B4-BE49-F238E27FC236}">
                  <a16:creationId xmlns:a16="http://schemas.microsoft.com/office/drawing/2014/main" id="{31C910B9-2024-E9FF-1DBC-4D313EC47B53}"/>
                </a:ext>
              </a:extLst>
            </p:cNvPr>
            <p:cNvSpPr/>
            <p:nvPr/>
          </p:nvSpPr>
          <p:spPr>
            <a:xfrm>
              <a:off x="2383971"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3" name="Oval 12">
            <a:extLst>
              <a:ext uri="{FF2B5EF4-FFF2-40B4-BE49-F238E27FC236}">
                <a16:creationId xmlns:a16="http://schemas.microsoft.com/office/drawing/2014/main" id="{F4EF8213-71BD-3DA0-A8F7-5E95260BD23C}"/>
              </a:ext>
            </a:extLst>
          </p:cNvPr>
          <p:cNvSpPr/>
          <p:nvPr/>
        </p:nvSpPr>
        <p:spPr>
          <a:xfrm>
            <a:off x="8559953" y="2515235"/>
            <a:ext cx="1028700" cy="1004571"/>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4" name="Oval 13">
            <a:extLst>
              <a:ext uri="{FF2B5EF4-FFF2-40B4-BE49-F238E27FC236}">
                <a16:creationId xmlns:a16="http://schemas.microsoft.com/office/drawing/2014/main" id="{C07E8E6F-5534-50CA-4CFF-E8F152126401}"/>
              </a:ext>
            </a:extLst>
          </p:cNvPr>
          <p:cNvSpPr/>
          <p:nvPr/>
        </p:nvSpPr>
        <p:spPr>
          <a:xfrm>
            <a:off x="9759476" y="2515235"/>
            <a:ext cx="1028700" cy="1004571"/>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 name="Title 1">
            <a:extLst>
              <a:ext uri="{FF2B5EF4-FFF2-40B4-BE49-F238E27FC236}">
                <a16:creationId xmlns:a16="http://schemas.microsoft.com/office/drawing/2014/main" id="{369BE2A9-4E0E-E109-E2DC-6C5DC3F96342}"/>
              </a:ext>
            </a:extLst>
          </p:cNvPr>
          <p:cNvSpPr>
            <a:spLocks noGrp="1"/>
          </p:cNvSpPr>
          <p:nvPr>
            <p:ph type="title"/>
          </p:nvPr>
        </p:nvSpPr>
        <p:spPr/>
        <p:txBody>
          <a:bodyPr/>
          <a:lstStyle/>
          <a:p>
            <a:r>
              <a:rPr lang="en-GB"/>
              <a:t>Punnett squares </a:t>
            </a:r>
            <a:endParaRPr lang="en-AU"/>
          </a:p>
        </p:txBody>
      </p:sp>
      <p:graphicFrame>
        <p:nvGraphicFramePr>
          <p:cNvPr id="6" name="Content Placeholder 5">
            <a:extLst>
              <a:ext uri="{FF2B5EF4-FFF2-40B4-BE49-F238E27FC236}">
                <a16:creationId xmlns:a16="http://schemas.microsoft.com/office/drawing/2014/main" id="{65EC55B2-1885-950A-1A60-46A7CDE73FF9}"/>
              </a:ext>
            </a:extLst>
          </p:cNvPr>
          <p:cNvGraphicFramePr>
            <a:graphicFrameLocks noGrp="1"/>
          </p:cNvGraphicFramePr>
          <p:nvPr>
            <p:ph sz="quarter" idx="13"/>
            <p:extLst>
              <p:ext uri="{D42A27DB-BD31-4B8C-83A1-F6EECF244321}">
                <p14:modId xmlns:p14="http://schemas.microsoft.com/office/powerpoint/2010/main" val="3216394729"/>
              </p:ext>
            </p:extLst>
          </p:nvPr>
        </p:nvGraphicFramePr>
        <p:xfrm>
          <a:off x="790575" y="1692275"/>
          <a:ext cx="10615611" cy="1645920"/>
        </p:xfrm>
        <a:graphic>
          <a:graphicData uri="http://schemas.openxmlformats.org/drawingml/2006/table">
            <a:tbl>
              <a:tblPr firstRow="1" bandRow="1"/>
              <a:tblGrid>
                <a:gridCol w="3538537">
                  <a:extLst>
                    <a:ext uri="{9D8B030D-6E8A-4147-A177-3AD203B41FA5}">
                      <a16:colId xmlns:a16="http://schemas.microsoft.com/office/drawing/2014/main" val="1413005944"/>
                    </a:ext>
                  </a:extLst>
                </a:gridCol>
                <a:gridCol w="3538537">
                  <a:extLst>
                    <a:ext uri="{9D8B030D-6E8A-4147-A177-3AD203B41FA5}">
                      <a16:colId xmlns:a16="http://schemas.microsoft.com/office/drawing/2014/main" val="2369843296"/>
                    </a:ext>
                  </a:extLst>
                </a:gridCol>
                <a:gridCol w="3538537">
                  <a:extLst>
                    <a:ext uri="{9D8B030D-6E8A-4147-A177-3AD203B41FA5}">
                      <a16:colId xmlns:a16="http://schemas.microsoft.com/office/drawing/2014/main" val="270966067"/>
                    </a:ext>
                  </a:extLst>
                </a:gridCol>
              </a:tblGrid>
              <a:tr h="370840">
                <a:tc>
                  <a:txBody>
                    <a:bodyPr/>
                    <a:lstStyle/>
                    <a:p>
                      <a:pPr algn="ctr"/>
                      <a:r>
                        <a:rPr lang="en-GB" sz="3200"/>
                        <a:t>Parent genotype</a:t>
                      </a:r>
                    </a:p>
                    <a:p>
                      <a:pPr algn="ct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ctr"/>
                      <a:r>
                        <a:rPr lang="en-GB" sz="3200" err="1"/>
                        <a:t>Hh</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ctr"/>
                      <a:r>
                        <a:rPr lang="en-GB" sz="3200" err="1"/>
                        <a:t>Hh</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90786119"/>
                  </a:ext>
                </a:extLst>
              </a:tr>
              <a:tr h="370840">
                <a:tc>
                  <a:txBody>
                    <a:bodyPr/>
                    <a:lstStyle/>
                    <a:p>
                      <a:pPr algn="ctr"/>
                      <a:r>
                        <a:rPr lang="en-GB" sz="3200"/>
                        <a:t>Parent gametes</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algn="ctr"/>
                      <a:r>
                        <a:rPr lang="en-GB" sz="3200"/>
                        <a:t>H        h</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ctr" defTabSz="1218804" rtl="0" eaLnBrk="1" fontAlgn="auto" latinLnBrk="0" hangingPunct="1">
                        <a:lnSpc>
                          <a:spcPct val="100000"/>
                        </a:lnSpc>
                        <a:spcBef>
                          <a:spcPts val="0"/>
                        </a:spcBef>
                        <a:spcAft>
                          <a:spcPts val="0"/>
                        </a:spcAft>
                        <a:buClrTx/>
                        <a:buSzTx/>
                        <a:buFontTx/>
                        <a:buNone/>
                        <a:tabLst/>
                        <a:defRPr/>
                      </a:pPr>
                      <a:r>
                        <a:rPr lang="en-GB" sz="3200"/>
                        <a:t>H        </a:t>
                      </a:r>
                      <a:r>
                        <a:rPr lang="en-GB" sz="3200" err="1"/>
                        <a:t>h</a:t>
                      </a:r>
                      <a:endParaRPr lang="en-AU" sz="320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586399291"/>
                  </a:ext>
                </a:extLst>
              </a:tr>
            </a:tbl>
          </a:graphicData>
        </a:graphic>
      </p:graphicFrame>
      <p:sp>
        <p:nvSpPr>
          <p:cNvPr id="4" name="Slide Number Placeholder 3">
            <a:extLst>
              <a:ext uri="{FF2B5EF4-FFF2-40B4-BE49-F238E27FC236}">
                <a16:creationId xmlns:a16="http://schemas.microsoft.com/office/drawing/2014/main" id="{ECE8A191-35C8-2C95-5BAC-B215C9950C0D}"/>
              </a:ext>
            </a:extLst>
          </p:cNvPr>
          <p:cNvSpPr>
            <a:spLocks noGrp="1"/>
          </p:cNvSpPr>
          <p:nvPr>
            <p:ph type="sldNum" sz="quarter" idx="4"/>
          </p:nvPr>
        </p:nvSpPr>
        <p:spPr/>
        <p:txBody>
          <a:bodyPr/>
          <a:lstStyle/>
          <a:p>
            <a:fld id="{29D5CE74-914C-4689-99FC-1AEF49CE2B47}" type="slidenum">
              <a:rPr lang="en-AU" smtClean="0"/>
              <a:pPr/>
              <a:t>58</a:t>
            </a:fld>
            <a:endParaRPr lang="en-AU" sz="1200">
              <a:solidFill>
                <a:schemeClr val="bg2"/>
              </a:solidFill>
            </a:endParaRPr>
          </a:p>
        </p:txBody>
      </p:sp>
      <p:sp>
        <p:nvSpPr>
          <p:cNvPr id="5" name="Footer Placeholder 4">
            <a:extLst>
              <a:ext uri="{FF2B5EF4-FFF2-40B4-BE49-F238E27FC236}">
                <a16:creationId xmlns:a16="http://schemas.microsoft.com/office/drawing/2014/main" id="{985C0A6A-D29D-31C1-16A9-F0B19995F527}"/>
              </a:ext>
            </a:extLst>
          </p:cNvPr>
          <p:cNvSpPr>
            <a:spLocks noGrp="1"/>
          </p:cNvSpPr>
          <p:nvPr>
            <p:ph type="ftr" sz="quarter" idx="14"/>
          </p:nvPr>
        </p:nvSpPr>
        <p:spPr/>
        <p:txBody>
          <a:bodyPr/>
          <a:lstStyle/>
          <a:p>
            <a:r>
              <a:rPr lang="en-AU"/>
              <a:t>scienceconnections.edu.au</a:t>
            </a:r>
          </a:p>
        </p:txBody>
      </p:sp>
      <p:sp>
        <p:nvSpPr>
          <p:cNvPr id="17" name="Oval 16">
            <a:extLst>
              <a:ext uri="{FF2B5EF4-FFF2-40B4-BE49-F238E27FC236}">
                <a16:creationId xmlns:a16="http://schemas.microsoft.com/office/drawing/2014/main" id="{73892605-674D-632E-1DFB-8043F8C3250A}"/>
              </a:ext>
            </a:extLst>
          </p:cNvPr>
          <p:cNvSpPr/>
          <p:nvPr/>
        </p:nvSpPr>
        <p:spPr>
          <a:xfrm>
            <a:off x="8869031" y="4244792"/>
            <a:ext cx="752280" cy="668876"/>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8" name="Oval 17">
            <a:extLst>
              <a:ext uri="{FF2B5EF4-FFF2-40B4-BE49-F238E27FC236}">
                <a16:creationId xmlns:a16="http://schemas.microsoft.com/office/drawing/2014/main" id="{766D8937-38F3-274B-18E5-94DFDC92BD08}"/>
              </a:ext>
            </a:extLst>
          </p:cNvPr>
          <p:cNvSpPr/>
          <p:nvPr/>
        </p:nvSpPr>
        <p:spPr>
          <a:xfrm>
            <a:off x="7239846" y="4229772"/>
            <a:ext cx="752280" cy="668876"/>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19" name="Group 18">
            <a:extLst>
              <a:ext uri="{FF2B5EF4-FFF2-40B4-BE49-F238E27FC236}">
                <a16:creationId xmlns:a16="http://schemas.microsoft.com/office/drawing/2014/main" id="{8B14BD0C-152E-B51E-2A2A-CA2F35809B94}"/>
              </a:ext>
            </a:extLst>
          </p:cNvPr>
          <p:cNvGrpSpPr/>
          <p:nvPr/>
        </p:nvGrpSpPr>
        <p:grpSpPr>
          <a:xfrm rot="977615">
            <a:off x="5121940" y="4805010"/>
            <a:ext cx="1006914" cy="881636"/>
            <a:chOff x="2589939" y="2863222"/>
            <a:chExt cx="2191663" cy="2296607"/>
          </a:xfrm>
        </p:grpSpPr>
        <p:sp>
          <p:nvSpPr>
            <p:cNvPr id="20" name="Oval 19">
              <a:extLst>
                <a:ext uri="{FF2B5EF4-FFF2-40B4-BE49-F238E27FC236}">
                  <a16:creationId xmlns:a16="http://schemas.microsoft.com/office/drawing/2014/main" id="{02FBFFF8-FF54-2754-541F-569232D08AB2}"/>
                </a:ext>
              </a:extLst>
            </p:cNvPr>
            <p:cNvSpPr/>
            <p:nvPr/>
          </p:nvSpPr>
          <p:spPr>
            <a:xfrm rot="2602808">
              <a:off x="3908917" y="2863222"/>
              <a:ext cx="872685" cy="1645921"/>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1" name="Free-form: Shape 20">
              <a:extLst>
                <a:ext uri="{FF2B5EF4-FFF2-40B4-BE49-F238E27FC236}">
                  <a16:creationId xmlns:a16="http://schemas.microsoft.com/office/drawing/2014/main" id="{4EF938BD-1B1A-FEF0-262E-08DBFB3F9707}"/>
                </a:ext>
              </a:extLst>
            </p:cNvPr>
            <p:cNvSpPr/>
            <p:nvPr/>
          </p:nvSpPr>
          <p:spPr>
            <a:xfrm>
              <a:off x="2589939"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2" name="Group 21">
            <a:extLst>
              <a:ext uri="{FF2B5EF4-FFF2-40B4-BE49-F238E27FC236}">
                <a16:creationId xmlns:a16="http://schemas.microsoft.com/office/drawing/2014/main" id="{957F8A9C-85C4-FE62-68E0-6059B59F6F3D}"/>
              </a:ext>
            </a:extLst>
          </p:cNvPr>
          <p:cNvGrpSpPr/>
          <p:nvPr/>
        </p:nvGrpSpPr>
        <p:grpSpPr>
          <a:xfrm rot="977615">
            <a:off x="5096535" y="5455682"/>
            <a:ext cx="1006914" cy="881636"/>
            <a:chOff x="2589939" y="2863222"/>
            <a:chExt cx="2191663" cy="2296607"/>
          </a:xfrm>
        </p:grpSpPr>
        <p:sp>
          <p:nvSpPr>
            <p:cNvPr id="23" name="Oval 22">
              <a:extLst>
                <a:ext uri="{FF2B5EF4-FFF2-40B4-BE49-F238E27FC236}">
                  <a16:creationId xmlns:a16="http://schemas.microsoft.com/office/drawing/2014/main" id="{8FD4F499-074F-6468-FED5-CFB8944EE15D}"/>
                </a:ext>
              </a:extLst>
            </p:cNvPr>
            <p:cNvSpPr/>
            <p:nvPr/>
          </p:nvSpPr>
          <p:spPr>
            <a:xfrm rot="2602808">
              <a:off x="3908917" y="2863222"/>
              <a:ext cx="872685" cy="1645921"/>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 name="Free-form: Shape 23">
              <a:extLst>
                <a:ext uri="{FF2B5EF4-FFF2-40B4-BE49-F238E27FC236}">
                  <a16:creationId xmlns:a16="http://schemas.microsoft.com/office/drawing/2014/main" id="{56D71DCF-E259-82F5-A113-AB653C91D530}"/>
                </a:ext>
              </a:extLst>
            </p:cNvPr>
            <p:cNvSpPr/>
            <p:nvPr/>
          </p:nvSpPr>
          <p:spPr>
            <a:xfrm>
              <a:off x="2589939"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aphicFrame>
        <p:nvGraphicFramePr>
          <p:cNvPr id="16" name="Table 15">
            <a:extLst>
              <a:ext uri="{FF2B5EF4-FFF2-40B4-BE49-F238E27FC236}">
                <a16:creationId xmlns:a16="http://schemas.microsoft.com/office/drawing/2014/main" id="{26FAEA7D-B18D-EC51-2CF8-76DE0A7B710F}"/>
              </a:ext>
            </a:extLst>
          </p:cNvPr>
          <p:cNvGraphicFramePr>
            <a:graphicFrameLocks noGrp="1"/>
          </p:cNvGraphicFramePr>
          <p:nvPr>
            <p:extLst>
              <p:ext uri="{D42A27DB-BD31-4B8C-83A1-F6EECF244321}">
                <p14:modId xmlns:p14="http://schemas.microsoft.com/office/powerpoint/2010/main" val="3491229186"/>
              </p:ext>
            </p:extLst>
          </p:nvPr>
        </p:nvGraphicFramePr>
        <p:xfrm>
          <a:off x="5075598" y="4220671"/>
          <a:ext cx="5015460" cy="2027316"/>
        </p:xfrm>
        <a:graphic>
          <a:graphicData uri="http://schemas.openxmlformats.org/drawingml/2006/table">
            <a:tbl>
              <a:tblPr firstRow="1" bandRow="1"/>
              <a:tblGrid>
                <a:gridCol w="1671820">
                  <a:extLst>
                    <a:ext uri="{9D8B030D-6E8A-4147-A177-3AD203B41FA5}">
                      <a16:colId xmlns:a16="http://schemas.microsoft.com/office/drawing/2014/main" val="1930542915"/>
                    </a:ext>
                  </a:extLst>
                </a:gridCol>
                <a:gridCol w="1671820">
                  <a:extLst>
                    <a:ext uri="{9D8B030D-6E8A-4147-A177-3AD203B41FA5}">
                      <a16:colId xmlns:a16="http://schemas.microsoft.com/office/drawing/2014/main" val="963213670"/>
                    </a:ext>
                  </a:extLst>
                </a:gridCol>
                <a:gridCol w="1671820">
                  <a:extLst>
                    <a:ext uri="{9D8B030D-6E8A-4147-A177-3AD203B41FA5}">
                      <a16:colId xmlns:a16="http://schemas.microsoft.com/office/drawing/2014/main" val="3433405682"/>
                    </a:ext>
                  </a:extLst>
                </a:gridCol>
              </a:tblGrid>
              <a:tr h="675772">
                <a:tc>
                  <a:txBody>
                    <a:bodyPr/>
                    <a:lstStyle/>
                    <a:p>
                      <a:pPr algn="ctr"/>
                      <a:endParaRPr lang="en-AU" sz="36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en-GB" sz="3600"/>
                        <a:t>H</a:t>
                      </a:r>
                      <a:endParaRPr lang="en-AU" sz="3600"/>
                    </a:p>
                  </a:txBody>
                  <a:tcPr/>
                </a:tc>
                <a:tc>
                  <a:txBody>
                    <a:bodyPr/>
                    <a:lstStyle/>
                    <a:p>
                      <a:pPr algn="ctr"/>
                      <a:r>
                        <a:rPr lang="en-GB" sz="3600"/>
                        <a:t>h</a:t>
                      </a:r>
                      <a:endParaRPr lang="en-AU" sz="3600"/>
                    </a:p>
                  </a:txBody>
                  <a:tcPr/>
                </a:tc>
                <a:extLst>
                  <a:ext uri="{0D108BD9-81ED-4DB2-BD59-A6C34878D82A}">
                    <a16:rowId xmlns:a16="http://schemas.microsoft.com/office/drawing/2014/main" val="1770338352"/>
                  </a:ext>
                </a:extLst>
              </a:tr>
              <a:tr h="675772">
                <a:tc>
                  <a:txBody>
                    <a:bodyPr/>
                    <a:lstStyle/>
                    <a:p>
                      <a:pPr algn="ctr"/>
                      <a:r>
                        <a:rPr lang="en-GB" sz="3600"/>
                        <a:t>H</a:t>
                      </a:r>
                      <a:endParaRPr lang="en-AU" sz="3600"/>
                    </a:p>
                  </a:txBody>
                  <a:tcPr/>
                </a:tc>
                <a:tc>
                  <a:txBody>
                    <a:bodyPr/>
                    <a:lstStyle/>
                    <a:p>
                      <a:pPr algn="ctr"/>
                      <a:endParaRPr lang="en-AU" sz="3600"/>
                    </a:p>
                  </a:txBody>
                  <a:tcPr/>
                </a:tc>
                <a:tc>
                  <a:txBody>
                    <a:bodyPr/>
                    <a:lstStyle/>
                    <a:p>
                      <a:pPr algn="ctr"/>
                      <a:endParaRPr lang="en-AU" sz="3600"/>
                    </a:p>
                  </a:txBody>
                  <a:tcPr/>
                </a:tc>
                <a:extLst>
                  <a:ext uri="{0D108BD9-81ED-4DB2-BD59-A6C34878D82A}">
                    <a16:rowId xmlns:a16="http://schemas.microsoft.com/office/drawing/2014/main" val="4076552283"/>
                  </a:ext>
                </a:extLst>
              </a:tr>
              <a:tr h="675772">
                <a:tc>
                  <a:txBody>
                    <a:bodyPr/>
                    <a:lstStyle/>
                    <a:p>
                      <a:pPr algn="ctr"/>
                      <a:r>
                        <a:rPr lang="en-GB" sz="3600"/>
                        <a:t>h</a:t>
                      </a:r>
                      <a:endParaRPr lang="en-AU" sz="3600"/>
                    </a:p>
                  </a:txBody>
                  <a:tcPr/>
                </a:tc>
                <a:tc>
                  <a:txBody>
                    <a:bodyPr/>
                    <a:lstStyle/>
                    <a:p>
                      <a:pPr algn="ctr"/>
                      <a:endParaRPr lang="en-AU" sz="3600"/>
                    </a:p>
                  </a:txBody>
                  <a:tcPr/>
                </a:tc>
                <a:tc>
                  <a:txBody>
                    <a:bodyPr/>
                    <a:lstStyle/>
                    <a:p>
                      <a:pPr algn="ctr"/>
                      <a:endParaRPr lang="en-AU" sz="3600"/>
                    </a:p>
                  </a:txBody>
                  <a:tcPr/>
                </a:tc>
                <a:extLst>
                  <a:ext uri="{0D108BD9-81ED-4DB2-BD59-A6C34878D82A}">
                    <a16:rowId xmlns:a16="http://schemas.microsoft.com/office/drawing/2014/main" val="1385697868"/>
                  </a:ext>
                </a:extLst>
              </a:tr>
            </a:tbl>
          </a:graphicData>
        </a:graphic>
      </p:graphicFrame>
      <p:sp>
        <p:nvSpPr>
          <p:cNvPr id="25" name="TextBox 24">
            <a:extLst>
              <a:ext uri="{FF2B5EF4-FFF2-40B4-BE49-F238E27FC236}">
                <a16:creationId xmlns:a16="http://schemas.microsoft.com/office/drawing/2014/main" id="{C950BB20-C820-EF84-AA69-DD2B1C12399C}"/>
              </a:ext>
            </a:extLst>
          </p:cNvPr>
          <p:cNvSpPr txBox="1"/>
          <p:nvPr/>
        </p:nvSpPr>
        <p:spPr>
          <a:xfrm>
            <a:off x="6776357" y="4881116"/>
            <a:ext cx="1616529" cy="707886"/>
          </a:xfrm>
          <a:prstGeom prst="rect">
            <a:avLst/>
          </a:prstGeom>
          <a:noFill/>
        </p:spPr>
        <p:txBody>
          <a:bodyPr wrap="square" rtlCol="0">
            <a:spAutoFit/>
          </a:bodyPr>
          <a:lstStyle/>
          <a:p>
            <a:pPr algn="ctr"/>
            <a:r>
              <a:rPr lang="en-GB" sz="4000"/>
              <a:t>HH</a:t>
            </a:r>
            <a:endParaRPr lang="en-AU" sz="4000"/>
          </a:p>
        </p:txBody>
      </p:sp>
      <p:sp>
        <p:nvSpPr>
          <p:cNvPr id="26" name="TextBox 25">
            <a:extLst>
              <a:ext uri="{FF2B5EF4-FFF2-40B4-BE49-F238E27FC236}">
                <a16:creationId xmlns:a16="http://schemas.microsoft.com/office/drawing/2014/main" id="{22E3DA4A-038A-F8BE-2258-2F1CA7A70035}"/>
              </a:ext>
            </a:extLst>
          </p:cNvPr>
          <p:cNvSpPr txBox="1"/>
          <p:nvPr/>
        </p:nvSpPr>
        <p:spPr>
          <a:xfrm>
            <a:off x="8430992" y="4902884"/>
            <a:ext cx="1616529" cy="707886"/>
          </a:xfrm>
          <a:prstGeom prst="rect">
            <a:avLst/>
          </a:prstGeom>
          <a:noFill/>
        </p:spPr>
        <p:txBody>
          <a:bodyPr wrap="square" rtlCol="0">
            <a:spAutoFit/>
          </a:bodyPr>
          <a:lstStyle/>
          <a:p>
            <a:pPr algn="ctr"/>
            <a:r>
              <a:rPr lang="en-GB" sz="4000" err="1"/>
              <a:t>Hh</a:t>
            </a:r>
            <a:endParaRPr lang="en-AU" sz="4000"/>
          </a:p>
        </p:txBody>
      </p:sp>
      <p:sp>
        <p:nvSpPr>
          <p:cNvPr id="27" name="TextBox 26">
            <a:extLst>
              <a:ext uri="{FF2B5EF4-FFF2-40B4-BE49-F238E27FC236}">
                <a16:creationId xmlns:a16="http://schemas.microsoft.com/office/drawing/2014/main" id="{8AEB41AD-ECFB-B458-1D58-7D891E1099E9}"/>
              </a:ext>
            </a:extLst>
          </p:cNvPr>
          <p:cNvSpPr txBox="1"/>
          <p:nvPr/>
        </p:nvSpPr>
        <p:spPr>
          <a:xfrm>
            <a:off x="6787254" y="5561478"/>
            <a:ext cx="1616529" cy="707886"/>
          </a:xfrm>
          <a:prstGeom prst="rect">
            <a:avLst/>
          </a:prstGeom>
          <a:noFill/>
        </p:spPr>
        <p:txBody>
          <a:bodyPr wrap="square" rtlCol="0">
            <a:spAutoFit/>
          </a:bodyPr>
          <a:lstStyle/>
          <a:p>
            <a:pPr algn="ctr"/>
            <a:r>
              <a:rPr lang="en-GB" sz="4000" err="1"/>
              <a:t>Hh</a:t>
            </a:r>
            <a:endParaRPr lang="en-AU" sz="4000"/>
          </a:p>
        </p:txBody>
      </p:sp>
      <p:sp>
        <p:nvSpPr>
          <p:cNvPr id="28" name="TextBox 27">
            <a:extLst>
              <a:ext uri="{FF2B5EF4-FFF2-40B4-BE49-F238E27FC236}">
                <a16:creationId xmlns:a16="http://schemas.microsoft.com/office/drawing/2014/main" id="{057F1E71-E488-6EF1-A7D1-4815DEB6D1E4}"/>
              </a:ext>
            </a:extLst>
          </p:cNvPr>
          <p:cNvSpPr txBox="1"/>
          <p:nvPr/>
        </p:nvSpPr>
        <p:spPr>
          <a:xfrm>
            <a:off x="8458219" y="5550588"/>
            <a:ext cx="1616529" cy="707886"/>
          </a:xfrm>
          <a:prstGeom prst="rect">
            <a:avLst/>
          </a:prstGeom>
          <a:noFill/>
        </p:spPr>
        <p:txBody>
          <a:bodyPr wrap="square" rtlCol="0">
            <a:spAutoFit/>
          </a:bodyPr>
          <a:lstStyle/>
          <a:p>
            <a:pPr algn="ctr"/>
            <a:r>
              <a:rPr lang="en-GB" sz="4000" err="1"/>
              <a:t>hh</a:t>
            </a:r>
            <a:endParaRPr lang="en-AU" sz="4000"/>
          </a:p>
        </p:txBody>
      </p:sp>
    </p:spTree>
    <p:extLst>
      <p:ext uri="{BB962C8B-B14F-4D97-AF65-F5344CB8AC3E}">
        <p14:creationId xmlns:p14="http://schemas.microsoft.com/office/powerpoint/2010/main" val="218629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5" grpId="0"/>
      <p:bldP spid="26" grpId="0"/>
      <p:bldP spid="27" grpId="0"/>
      <p:bldP spid="2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46587-7B9E-6C32-DEBF-E0F6004F9E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C4DBE-A55C-D555-ECE1-7415955B76AB}"/>
              </a:ext>
            </a:extLst>
          </p:cNvPr>
          <p:cNvSpPr>
            <a:spLocks noGrp="1"/>
          </p:cNvSpPr>
          <p:nvPr>
            <p:ph type="title"/>
          </p:nvPr>
        </p:nvSpPr>
        <p:spPr/>
        <p:txBody>
          <a:bodyPr/>
          <a:lstStyle/>
          <a:p>
            <a:r>
              <a:rPr lang="en-GB"/>
              <a:t>Punnett squares</a:t>
            </a:r>
            <a:endParaRPr lang="en-AU"/>
          </a:p>
        </p:txBody>
      </p:sp>
      <p:sp>
        <p:nvSpPr>
          <p:cNvPr id="4" name="Slide Number Placeholder 3">
            <a:extLst>
              <a:ext uri="{FF2B5EF4-FFF2-40B4-BE49-F238E27FC236}">
                <a16:creationId xmlns:a16="http://schemas.microsoft.com/office/drawing/2014/main" id="{1CCAC881-863A-9BD9-D780-0545E417F95C}"/>
              </a:ext>
            </a:extLst>
          </p:cNvPr>
          <p:cNvSpPr>
            <a:spLocks noGrp="1"/>
          </p:cNvSpPr>
          <p:nvPr>
            <p:ph type="sldNum" sz="quarter" idx="4"/>
          </p:nvPr>
        </p:nvSpPr>
        <p:spPr/>
        <p:txBody>
          <a:bodyPr/>
          <a:lstStyle/>
          <a:p>
            <a:fld id="{29D5CE74-914C-4689-99FC-1AEF49CE2B47}" type="slidenum">
              <a:rPr lang="en-AU" smtClean="0"/>
              <a:pPr/>
              <a:t>59</a:t>
            </a:fld>
            <a:endParaRPr lang="en-AU" sz="1200">
              <a:solidFill>
                <a:schemeClr val="bg2"/>
              </a:solidFill>
            </a:endParaRPr>
          </a:p>
        </p:txBody>
      </p:sp>
      <p:sp>
        <p:nvSpPr>
          <p:cNvPr id="5" name="Footer Placeholder 4">
            <a:extLst>
              <a:ext uri="{FF2B5EF4-FFF2-40B4-BE49-F238E27FC236}">
                <a16:creationId xmlns:a16="http://schemas.microsoft.com/office/drawing/2014/main" id="{C4A89892-4AB1-ED42-C339-16968F966D47}"/>
              </a:ext>
            </a:extLst>
          </p:cNvPr>
          <p:cNvSpPr>
            <a:spLocks noGrp="1"/>
          </p:cNvSpPr>
          <p:nvPr>
            <p:ph type="ftr" sz="quarter" idx="14"/>
          </p:nvPr>
        </p:nvSpPr>
        <p:spPr/>
        <p:txBody>
          <a:bodyPr/>
          <a:lstStyle/>
          <a:p>
            <a:r>
              <a:rPr lang="en-AU"/>
              <a:t>scienceconnections.edu.au</a:t>
            </a:r>
          </a:p>
        </p:txBody>
      </p:sp>
      <p:sp>
        <p:nvSpPr>
          <p:cNvPr id="17" name="Oval 16">
            <a:extLst>
              <a:ext uri="{FF2B5EF4-FFF2-40B4-BE49-F238E27FC236}">
                <a16:creationId xmlns:a16="http://schemas.microsoft.com/office/drawing/2014/main" id="{5EE79489-0A29-68DC-8E3F-4CACC410AEAA}"/>
              </a:ext>
            </a:extLst>
          </p:cNvPr>
          <p:cNvSpPr/>
          <p:nvPr/>
        </p:nvSpPr>
        <p:spPr>
          <a:xfrm>
            <a:off x="7301480" y="1583230"/>
            <a:ext cx="752280" cy="668876"/>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18" name="Oval 17">
            <a:extLst>
              <a:ext uri="{FF2B5EF4-FFF2-40B4-BE49-F238E27FC236}">
                <a16:creationId xmlns:a16="http://schemas.microsoft.com/office/drawing/2014/main" id="{4604CB46-EE21-ACC8-FFE7-92B87E93264A}"/>
              </a:ext>
            </a:extLst>
          </p:cNvPr>
          <p:cNvSpPr/>
          <p:nvPr/>
        </p:nvSpPr>
        <p:spPr>
          <a:xfrm>
            <a:off x="5672295" y="1568210"/>
            <a:ext cx="752280" cy="668876"/>
          </a:xfrm>
          <a:prstGeom prst="ellipse">
            <a:avLst/>
          </a:prstGeom>
          <a:solidFill>
            <a:schemeClr val="accent2">
              <a:lumMod val="60000"/>
              <a:lumOff val="40000"/>
            </a:schemeClr>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grpSp>
        <p:nvGrpSpPr>
          <p:cNvPr id="19" name="Group 18">
            <a:extLst>
              <a:ext uri="{FF2B5EF4-FFF2-40B4-BE49-F238E27FC236}">
                <a16:creationId xmlns:a16="http://schemas.microsoft.com/office/drawing/2014/main" id="{9FF196F2-24FF-3BE8-9E36-8F0E69C3EF24}"/>
              </a:ext>
            </a:extLst>
          </p:cNvPr>
          <p:cNvGrpSpPr/>
          <p:nvPr/>
        </p:nvGrpSpPr>
        <p:grpSpPr>
          <a:xfrm rot="977615">
            <a:off x="3554389" y="2143448"/>
            <a:ext cx="1006914" cy="881636"/>
            <a:chOff x="2589939" y="2863222"/>
            <a:chExt cx="2191663" cy="2296607"/>
          </a:xfrm>
        </p:grpSpPr>
        <p:sp>
          <p:nvSpPr>
            <p:cNvPr id="20" name="Oval 19">
              <a:extLst>
                <a:ext uri="{FF2B5EF4-FFF2-40B4-BE49-F238E27FC236}">
                  <a16:creationId xmlns:a16="http://schemas.microsoft.com/office/drawing/2014/main" id="{95E61492-79A5-BCF3-1F82-6152BF6B17BF}"/>
                </a:ext>
              </a:extLst>
            </p:cNvPr>
            <p:cNvSpPr/>
            <p:nvPr/>
          </p:nvSpPr>
          <p:spPr>
            <a:xfrm rot="2602808">
              <a:off x="3908917" y="2863222"/>
              <a:ext cx="872685" cy="1645921"/>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1" name="Free-form: Shape 20">
              <a:extLst>
                <a:ext uri="{FF2B5EF4-FFF2-40B4-BE49-F238E27FC236}">
                  <a16:creationId xmlns:a16="http://schemas.microsoft.com/office/drawing/2014/main" id="{2807CF31-0AFE-1A16-C86A-4AA91833C334}"/>
                </a:ext>
              </a:extLst>
            </p:cNvPr>
            <p:cNvSpPr/>
            <p:nvPr/>
          </p:nvSpPr>
          <p:spPr>
            <a:xfrm>
              <a:off x="2589939"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2" name="Group 21">
            <a:extLst>
              <a:ext uri="{FF2B5EF4-FFF2-40B4-BE49-F238E27FC236}">
                <a16:creationId xmlns:a16="http://schemas.microsoft.com/office/drawing/2014/main" id="{055726DC-6A90-2F00-1A30-99F85ACD64CA}"/>
              </a:ext>
            </a:extLst>
          </p:cNvPr>
          <p:cNvGrpSpPr/>
          <p:nvPr/>
        </p:nvGrpSpPr>
        <p:grpSpPr>
          <a:xfrm rot="977615">
            <a:off x="3528984" y="2794120"/>
            <a:ext cx="1006914" cy="881636"/>
            <a:chOff x="2589939" y="2863222"/>
            <a:chExt cx="2191663" cy="2296607"/>
          </a:xfrm>
        </p:grpSpPr>
        <p:sp>
          <p:nvSpPr>
            <p:cNvPr id="23" name="Oval 22">
              <a:extLst>
                <a:ext uri="{FF2B5EF4-FFF2-40B4-BE49-F238E27FC236}">
                  <a16:creationId xmlns:a16="http://schemas.microsoft.com/office/drawing/2014/main" id="{A9B1120B-5FE5-71C7-FF0A-3BF118750614}"/>
                </a:ext>
              </a:extLst>
            </p:cNvPr>
            <p:cNvSpPr/>
            <p:nvPr/>
          </p:nvSpPr>
          <p:spPr>
            <a:xfrm rot="2602808">
              <a:off x="3908917" y="2863222"/>
              <a:ext cx="872685" cy="1645921"/>
            </a:xfrm>
            <a:prstGeom prst="ellipse">
              <a:avLst/>
            </a:prstGeom>
            <a:solidFill>
              <a:srgbClr val="E6E6E6"/>
            </a:solidFill>
            <a:ln>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en-AU">
                <a:solidFill>
                  <a:schemeClr val="tx1"/>
                </a:solidFill>
              </a:endParaRPr>
            </a:p>
          </p:txBody>
        </p:sp>
        <p:sp>
          <p:nvSpPr>
            <p:cNvPr id="24" name="Free-form: Shape 23">
              <a:extLst>
                <a:ext uri="{FF2B5EF4-FFF2-40B4-BE49-F238E27FC236}">
                  <a16:creationId xmlns:a16="http://schemas.microsoft.com/office/drawing/2014/main" id="{D2DED527-614E-711E-3232-AE9A8EF744DE}"/>
                </a:ext>
              </a:extLst>
            </p:cNvPr>
            <p:cNvSpPr/>
            <p:nvPr/>
          </p:nvSpPr>
          <p:spPr>
            <a:xfrm>
              <a:off x="2589939" y="4335696"/>
              <a:ext cx="1469572" cy="824133"/>
            </a:xfrm>
            <a:custGeom>
              <a:avLst/>
              <a:gdLst>
                <a:gd name="csX0" fmla="*/ 1469572 w 1469572"/>
                <a:gd name="csY0" fmla="*/ 24033 h 824133"/>
                <a:gd name="csX1" fmla="*/ 1159329 w 1469572"/>
                <a:gd name="csY1" fmla="*/ 40361 h 824133"/>
                <a:gd name="csX2" fmla="*/ 1045029 w 1469572"/>
                <a:gd name="csY2" fmla="*/ 399590 h 824133"/>
                <a:gd name="csX3" fmla="*/ 685800 w 1469572"/>
                <a:gd name="csY3" fmla="*/ 432247 h 824133"/>
                <a:gd name="csX4" fmla="*/ 440872 w 1469572"/>
                <a:gd name="csY4" fmla="*/ 693504 h 824133"/>
                <a:gd name="csX5" fmla="*/ 0 w 1469572"/>
                <a:gd name="csY5" fmla="*/ 824133 h 824133"/>
              </a:gdLst>
              <a:ahLst/>
              <a:cxnLst>
                <a:cxn ang="0">
                  <a:pos x="csX0" y="csY0"/>
                </a:cxn>
                <a:cxn ang="0">
                  <a:pos x="csX1" y="csY1"/>
                </a:cxn>
                <a:cxn ang="0">
                  <a:pos x="csX2" y="csY2"/>
                </a:cxn>
                <a:cxn ang="0">
                  <a:pos x="csX3" y="csY3"/>
                </a:cxn>
                <a:cxn ang="0">
                  <a:pos x="csX4" y="csY4"/>
                </a:cxn>
                <a:cxn ang="0">
                  <a:pos x="csX5" y="csY5"/>
                </a:cxn>
              </a:cxnLst>
              <a:rect l="l" t="t" r="r" b="b"/>
              <a:pathLst>
                <a:path w="1469572" h="824133">
                  <a:moveTo>
                    <a:pt x="1469572" y="24033"/>
                  </a:moveTo>
                  <a:cubicBezTo>
                    <a:pt x="1349829" y="900"/>
                    <a:pt x="1230086" y="-22232"/>
                    <a:pt x="1159329" y="40361"/>
                  </a:cubicBezTo>
                  <a:cubicBezTo>
                    <a:pt x="1088572" y="102954"/>
                    <a:pt x="1123950" y="334276"/>
                    <a:pt x="1045029" y="399590"/>
                  </a:cubicBezTo>
                  <a:cubicBezTo>
                    <a:pt x="966108" y="464904"/>
                    <a:pt x="786493" y="383261"/>
                    <a:pt x="685800" y="432247"/>
                  </a:cubicBezTo>
                  <a:cubicBezTo>
                    <a:pt x="585107" y="481233"/>
                    <a:pt x="555172" y="628190"/>
                    <a:pt x="440872" y="693504"/>
                  </a:cubicBezTo>
                  <a:cubicBezTo>
                    <a:pt x="326572" y="758818"/>
                    <a:pt x="163286" y="791475"/>
                    <a:pt x="0" y="824133"/>
                  </a:cubicBezTo>
                </a:path>
              </a:pathLst>
            </a:custGeom>
            <a:noFill/>
            <a:ln w="38100">
              <a:solidFill>
                <a:srgbClr val="4F4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aphicFrame>
        <p:nvGraphicFramePr>
          <p:cNvPr id="16" name="Table 15">
            <a:extLst>
              <a:ext uri="{FF2B5EF4-FFF2-40B4-BE49-F238E27FC236}">
                <a16:creationId xmlns:a16="http://schemas.microsoft.com/office/drawing/2014/main" id="{1F7480DC-A544-E728-1BF6-300702E89391}"/>
              </a:ext>
            </a:extLst>
          </p:cNvPr>
          <p:cNvGraphicFramePr>
            <a:graphicFrameLocks noGrp="1"/>
          </p:cNvGraphicFramePr>
          <p:nvPr>
            <p:extLst>
              <p:ext uri="{D42A27DB-BD31-4B8C-83A1-F6EECF244321}">
                <p14:modId xmlns:p14="http://schemas.microsoft.com/office/powerpoint/2010/main" val="3776625883"/>
              </p:ext>
            </p:extLst>
          </p:nvPr>
        </p:nvGraphicFramePr>
        <p:xfrm>
          <a:off x="3508047" y="1559109"/>
          <a:ext cx="5015460" cy="2027316"/>
        </p:xfrm>
        <a:graphic>
          <a:graphicData uri="http://schemas.openxmlformats.org/drawingml/2006/table">
            <a:tbl>
              <a:tblPr firstRow="1" bandRow="1"/>
              <a:tblGrid>
                <a:gridCol w="1671820">
                  <a:extLst>
                    <a:ext uri="{9D8B030D-6E8A-4147-A177-3AD203B41FA5}">
                      <a16:colId xmlns:a16="http://schemas.microsoft.com/office/drawing/2014/main" val="1930542915"/>
                    </a:ext>
                  </a:extLst>
                </a:gridCol>
                <a:gridCol w="1671820">
                  <a:extLst>
                    <a:ext uri="{9D8B030D-6E8A-4147-A177-3AD203B41FA5}">
                      <a16:colId xmlns:a16="http://schemas.microsoft.com/office/drawing/2014/main" val="963213670"/>
                    </a:ext>
                  </a:extLst>
                </a:gridCol>
                <a:gridCol w="1671820">
                  <a:extLst>
                    <a:ext uri="{9D8B030D-6E8A-4147-A177-3AD203B41FA5}">
                      <a16:colId xmlns:a16="http://schemas.microsoft.com/office/drawing/2014/main" val="3433405682"/>
                    </a:ext>
                  </a:extLst>
                </a:gridCol>
              </a:tblGrid>
              <a:tr h="675772">
                <a:tc>
                  <a:txBody>
                    <a:bodyPr/>
                    <a:lstStyle/>
                    <a:p>
                      <a:pPr algn="ctr"/>
                      <a:endParaRPr lang="en-AU" sz="360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en-GB" sz="3600"/>
                        <a:t>H</a:t>
                      </a:r>
                      <a:endParaRPr lang="en-AU" sz="3600"/>
                    </a:p>
                  </a:txBody>
                  <a:tcPr/>
                </a:tc>
                <a:tc>
                  <a:txBody>
                    <a:bodyPr/>
                    <a:lstStyle/>
                    <a:p>
                      <a:pPr algn="ctr"/>
                      <a:r>
                        <a:rPr lang="en-GB" sz="3600"/>
                        <a:t>h</a:t>
                      </a:r>
                      <a:endParaRPr lang="en-AU" sz="3600"/>
                    </a:p>
                  </a:txBody>
                  <a:tcPr/>
                </a:tc>
                <a:extLst>
                  <a:ext uri="{0D108BD9-81ED-4DB2-BD59-A6C34878D82A}">
                    <a16:rowId xmlns:a16="http://schemas.microsoft.com/office/drawing/2014/main" val="1770338352"/>
                  </a:ext>
                </a:extLst>
              </a:tr>
              <a:tr h="675772">
                <a:tc>
                  <a:txBody>
                    <a:bodyPr/>
                    <a:lstStyle/>
                    <a:p>
                      <a:pPr algn="ctr"/>
                      <a:r>
                        <a:rPr lang="en-GB" sz="3600"/>
                        <a:t>H</a:t>
                      </a:r>
                      <a:endParaRPr lang="en-AU" sz="3600"/>
                    </a:p>
                  </a:txBody>
                  <a:tcPr/>
                </a:tc>
                <a:tc>
                  <a:txBody>
                    <a:bodyPr/>
                    <a:lstStyle/>
                    <a:p>
                      <a:pPr algn="ctr"/>
                      <a:endParaRPr lang="en-AU" sz="3600"/>
                    </a:p>
                  </a:txBody>
                  <a:tcPr/>
                </a:tc>
                <a:tc>
                  <a:txBody>
                    <a:bodyPr/>
                    <a:lstStyle/>
                    <a:p>
                      <a:pPr algn="ctr"/>
                      <a:endParaRPr lang="en-AU" sz="3600"/>
                    </a:p>
                  </a:txBody>
                  <a:tcPr/>
                </a:tc>
                <a:extLst>
                  <a:ext uri="{0D108BD9-81ED-4DB2-BD59-A6C34878D82A}">
                    <a16:rowId xmlns:a16="http://schemas.microsoft.com/office/drawing/2014/main" val="4076552283"/>
                  </a:ext>
                </a:extLst>
              </a:tr>
              <a:tr h="675772">
                <a:tc>
                  <a:txBody>
                    <a:bodyPr/>
                    <a:lstStyle/>
                    <a:p>
                      <a:pPr algn="ctr"/>
                      <a:r>
                        <a:rPr lang="en-GB" sz="3600"/>
                        <a:t>h</a:t>
                      </a:r>
                      <a:endParaRPr lang="en-AU" sz="3600"/>
                    </a:p>
                  </a:txBody>
                  <a:tcPr/>
                </a:tc>
                <a:tc>
                  <a:txBody>
                    <a:bodyPr/>
                    <a:lstStyle/>
                    <a:p>
                      <a:pPr algn="ctr"/>
                      <a:endParaRPr lang="en-AU" sz="3600"/>
                    </a:p>
                  </a:txBody>
                  <a:tcPr/>
                </a:tc>
                <a:tc>
                  <a:txBody>
                    <a:bodyPr/>
                    <a:lstStyle/>
                    <a:p>
                      <a:pPr algn="ctr"/>
                      <a:endParaRPr lang="en-AU" sz="3600"/>
                    </a:p>
                  </a:txBody>
                  <a:tcPr/>
                </a:tc>
                <a:extLst>
                  <a:ext uri="{0D108BD9-81ED-4DB2-BD59-A6C34878D82A}">
                    <a16:rowId xmlns:a16="http://schemas.microsoft.com/office/drawing/2014/main" val="1385697868"/>
                  </a:ext>
                </a:extLst>
              </a:tr>
            </a:tbl>
          </a:graphicData>
        </a:graphic>
      </p:graphicFrame>
      <p:sp>
        <p:nvSpPr>
          <p:cNvPr id="25" name="TextBox 24">
            <a:extLst>
              <a:ext uri="{FF2B5EF4-FFF2-40B4-BE49-F238E27FC236}">
                <a16:creationId xmlns:a16="http://schemas.microsoft.com/office/drawing/2014/main" id="{552C5D0C-BFCD-D934-7730-9C24A40C91D8}"/>
              </a:ext>
            </a:extLst>
          </p:cNvPr>
          <p:cNvSpPr txBox="1"/>
          <p:nvPr/>
        </p:nvSpPr>
        <p:spPr>
          <a:xfrm>
            <a:off x="5208806" y="2219554"/>
            <a:ext cx="1616529" cy="707886"/>
          </a:xfrm>
          <a:prstGeom prst="rect">
            <a:avLst/>
          </a:prstGeom>
          <a:noFill/>
        </p:spPr>
        <p:txBody>
          <a:bodyPr wrap="square" rtlCol="0">
            <a:spAutoFit/>
          </a:bodyPr>
          <a:lstStyle/>
          <a:p>
            <a:pPr algn="ctr"/>
            <a:r>
              <a:rPr lang="en-GB" sz="4000"/>
              <a:t>HH</a:t>
            </a:r>
            <a:endParaRPr lang="en-AU" sz="4000"/>
          </a:p>
        </p:txBody>
      </p:sp>
      <p:sp>
        <p:nvSpPr>
          <p:cNvPr id="26" name="TextBox 25">
            <a:extLst>
              <a:ext uri="{FF2B5EF4-FFF2-40B4-BE49-F238E27FC236}">
                <a16:creationId xmlns:a16="http://schemas.microsoft.com/office/drawing/2014/main" id="{2E712B90-7CBF-0EEE-BD20-0219E93D9DB4}"/>
              </a:ext>
            </a:extLst>
          </p:cNvPr>
          <p:cNvSpPr txBox="1"/>
          <p:nvPr/>
        </p:nvSpPr>
        <p:spPr>
          <a:xfrm>
            <a:off x="6863441" y="2241322"/>
            <a:ext cx="1616529" cy="707886"/>
          </a:xfrm>
          <a:prstGeom prst="rect">
            <a:avLst/>
          </a:prstGeom>
          <a:noFill/>
        </p:spPr>
        <p:txBody>
          <a:bodyPr wrap="square" rtlCol="0">
            <a:spAutoFit/>
          </a:bodyPr>
          <a:lstStyle/>
          <a:p>
            <a:pPr algn="ctr"/>
            <a:r>
              <a:rPr lang="en-GB" sz="4000" err="1"/>
              <a:t>Hh</a:t>
            </a:r>
            <a:endParaRPr lang="en-AU" sz="4000"/>
          </a:p>
        </p:txBody>
      </p:sp>
      <p:sp>
        <p:nvSpPr>
          <p:cNvPr id="27" name="TextBox 26">
            <a:extLst>
              <a:ext uri="{FF2B5EF4-FFF2-40B4-BE49-F238E27FC236}">
                <a16:creationId xmlns:a16="http://schemas.microsoft.com/office/drawing/2014/main" id="{C38F7356-B1A7-C7F9-AFAE-3ABA74E816BC}"/>
              </a:ext>
            </a:extLst>
          </p:cNvPr>
          <p:cNvSpPr txBox="1"/>
          <p:nvPr/>
        </p:nvSpPr>
        <p:spPr>
          <a:xfrm>
            <a:off x="5219703" y="2899916"/>
            <a:ext cx="1616529" cy="707886"/>
          </a:xfrm>
          <a:prstGeom prst="rect">
            <a:avLst/>
          </a:prstGeom>
          <a:noFill/>
        </p:spPr>
        <p:txBody>
          <a:bodyPr wrap="square" rtlCol="0">
            <a:spAutoFit/>
          </a:bodyPr>
          <a:lstStyle/>
          <a:p>
            <a:pPr algn="ctr"/>
            <a:r>
              <a:rPr lang="en-GB" sz="4000" err="1"/>
              <a:t>Hh</a:t>
            </a:r>
            <a:endParaRPr lang="en-AU" sz="4000"/>
          </a:p>
        </p:txBody>
      </p:sp>
      <p:sp>
        <p:nvSpPr>
          <p:cNvPr id="28" name="TextBox 27">
            <a:extLst>
              <a:ext uri="{FF2B5EF4-FFF2-40B4-BE49-F238E27FC236}">
                <a16:creationId xmlns:a16="http://schemas.microsoft.com/office/drawing/2014/main" id="{D056F002-975A-4DC3-31FD-7451AC63DA25}"/>
              </a:ext>
            </a:extLst>
          </p:cNvPr>
          <p:cNvSpPr txBox="1"/>
          <p:nvPr/>
        </p:nvSpPr>
        <p:spPr>
          <a:xfrm>
            <a:off x="6890668" y="2889026"/>
            <a:ext cx="1616529" cy="707886"/>
          </a:xfrm>
          <a:prstGeom prst="rect">
            <a:avLst/>
          </a:prstGeom>
          <a:noFill/>
        </p:spPr>
        <p:txBody>
          <a:bodyPr wrap="square" rtlCol="0">
            <a:spAutoFit/>
          </a:bodyPr>
          <a:lstStyle/>
          <a:p>
            <a:pPr algn="ctr"/>
            <a:r>
              <a:rPr lang="en-GB" sz="4000" err="1"/>
              <a:t>hh</a:t>
            </a:r>
            <a:endParaRPr lang="en-AU" sz="4000"/>
          </a:p>
        </p:txBody>
      </p:sp>
      <p:graphicFrame>
        <p:nvGraphicFramePr>
          <p:cNvPr id="33" name="Table 32">
            <a:extLst>
              <a:ext uri="{FF2B5EF4-FFF2-40B4-BE49-F238E27FC236}">
                <a16:creationId xmlns:a16="http://schemas.microsoft.com/office/drawing/2014/main" id="{C9B973BA-8ECB-D8A3-EFAE-1F14423BC981}"/>
              </a:ext>
            </a:extLst>
          </p:cNvPr>
          <p:cNvGraphicFramePr>
            <a:graphicFrameLocks noGrp="1"/>
          </p:cNvGraphicFramePr>
          <p:nvPr>
            <p:extLst>
              <p:ext uri="{D42A27DB-BD31-4B8C-83A1-F6EECF244321}">
                <p14:modId xmlns:p14="http://schemas.microsoft.com/office/powerpoint/2010/main" val="3017185029"/>
              </p:ext>
            </p:extLst>
          </p:nvPr>
        </p:nvGraphicFramePr>
        <p:xfrm>
          <a:off x="500636" y="4081004"/>
          <a:ext cx="10616400" cy="2011680"/>
        </p:xfrm>
        <a:graphic>
          <a:graphicData uri="http://schemas.openxmlformats.org/drawingml/2006/table">
            <a:tbl>
              <a:tblPr firstRow="1" bandRow="1"/>
              <a:tblGrid>
                <a:gridCol w="2123280">
                  <a:extLst>
                    <a:ext uri="{9D8B030D-6E8A-4147-A177-3AD203B41FA5}">
                      <a16:colId xmlns:a16="http://schemas.microsoft.com/office/drawing/2014/main" val="2217564720"/>
                    </a:ext>
                  </a:extLst>
                </a:gridCol>
                <a:gridCol w="2123280">
                  <a:extLst>
                    <a:ext uri="{9D8B030D-6E8A-4147-A177-3AD203B41FA5}">
                      <a16:colId xmlns:a16="http://schemas.microsoft.com/office/drawing/2014/main" val="4119156067"/>
                    </a:ext>
                  </a:extLst>
                </a:gridCol>
                <a:gridCol w="2123280">
                  <a:extLst>
                    <a:ext uri="{9D8B030D-6E8A-4147-A177-3AD203B41FA5}">
                      <a16:colId xmlns:a16="http://schemas.microsoft.com/office/drawing/2014/main" val="3321223553"/>
                    </a:ext>
                  </a:extLst>
                </a:gridCol>
                <a:gridCol w="2123280">
                  <a:extLst>
                    <a:ext uri="{9D8B030D-6E8A-4147-A177-3AD203B41FA5}">
                      <a16:colId xmlns:a16="http://schemas.microsoft.com/office/drawing/2014/main" val="659033992"/>
                    </a:ext>
                  </a:extLst>
                </a:gridCol>
                <a:gridCol w="2123280">
                  <a:extLst>
                    <a:ext uri="{9D8B030D-6E8A-4147-A177-3AD203B41FA5}">
                      <a16:colId xmlns:a16="http://schemas.microsoft.com/office/drawing/2014/main" val="2250610414"/>
                    </a:ext>
                  </a:extLst>
                </a:gridCol>
              </a:tblGrid>
              <a:tr h="370840">
                <a:tc>
                  <a:txBody>
                    <a:bodyPr/>
                    <a:lstStyle/>
                    <a:p>
                      <a:pPr algn="ctr"/>
                      <a:r>
                        <a:rPr lang="en-GB" sz="2000" b="1"/>
                        <a:t>Offspring genotype</a:t>
                      </a:r>
                      <a:endParaRPr lang="en-AU" sz="2000" b="1"/>
                    </a:p>
                  </a:txBody>
                  <a:tcPr/>
                </a:tc>
                <a:tc>
                  <a:txBody>
                    <a:bodyPr/>
                    <a:lstStyle/>
                    <a:p>
                      <a:pPr algn="ctr"/>
                      <a:endParaRPr lang="en-AU" sz="2800"/>
                    </a:p>
                  </a:txBody>
                  <a:tcPr/>
                </a:tc>
                <a:tc>
                  <a:txBody>
                    <a:bodyPr/>
                    <a:lstStyle/>
                    <a:p>
                      <a:pPr algn="ctr"/>
                      <a:endParaRPr lang="en-AU" sz="2800"/>
                    </a:p>
                  </a:txBody>
                  <a:tcPr/>
                </a:tc>
                <a:tc>
                  <a:txBody>
                    <a:bodyPr/>
                    <a:lstStyle/>
                    <a:p>
                      <a:pPr algn="ctr"/>
                      <a:endParaRPr lang="en-AU" sz="2800"/>
                    </a:p>
                  </a:txBody>
                  <a:tcPr/>
                </a:tc>
                <a:tc>
                  <a:txBody>
                    <a:bodyPr/>
                    <a:lstStyle/>
                    <a:p>
                      <a:pPr algn="ctr"/>
                      <a:endParaRPr lang="en-AU" sz="2800"/>
                    </a:p>
                  </a:txBody>
                  <a:tcPr/>
                </a:tc>
                <a:extLst>
                  <a:ext uri="{0D108BD9-81ED-4DB2-BD59-A6C34878D82A}">
                    <a16:rowId xmlns:a16="http://schemas.microsoft.com/office/drawing/2014/main" val="659121029"/>
                  </a:ext>
                </a:extLst>
              </a:tr>
              <a:tr h="370840">
                <a:tc>
                  <a:txBody>
                    <a:bodyPr/>
                    <a:lstStyle/>
                    <a:p>
                      <a:pPr algn="ctr"/>
                      <a:r>
                        <a:rPr lang="en-GB" sz="2000" b="1"/>
                        <a:t>Offspring phenotype</a:t>
                      </a:r>
                      <a:endParaRPr lang="en-AU" sz="2000" b="1"/>
                    </a:p>
                  </a:txBody>
                  <a:tcPr/>
                </a:tc>
                <a:tc>
                  <a:txBody>
                    <a:bodyPr/>
                    <a:lstStyle/>
                    <a:p>
                      <a:pPr marL="0" marR="0" lvl="0" indent="0" algn="ctr" defTabSz="1218804" rtl="0" eaLnBrk="1" fontAlgn="auto" latinLnBrk="0" hangingPunct="1">
                        <a:lnSpc>
                          <a:spcPct val="100000"/>
                        </a:lnSpc>
                        <a:spcBef>
                          <a:spcPts val="0"/>
                        </a:spcBef>
                        <a:spcAft>
                          <a:spcPts val="0"/>
                        </a:spcAft>
                        <a:buClrTx/>
                        <a:buSzTx/>
                        <a:buFontTx/>
                        <a:buNone/>
                        <a:tabLst/>
                        <a:defRPr/>
                      </a:pPr>
                      <a:endParaRPr lang="en-AU" sz="2000"/>
                    </a:p>
                  </a:txBody>
                  <a:tcPr/>
                </a:tc>
                <a:tc>
                  <a:txBody>
                    <a:bodyPr/>
                    <a:lstStyle/>
                    <a:p>
                      <a:pPr marL="0" marR="0" lvl="0" indent="0" algn="ctr" defTabSz="1218804" rtl="0" eaLnBrk="1" fontAlgn="auto" latinLnBrk="0" hangingPunct="1">
                        <a:lnSpc>
                          <a:spcPct val="100000"/>
                        </a:lnSpc>
                        <a:spcBef>
                          <a:spcPts val="0"/>
                        </a:spcBef>
                        <a:spcAft>
                          <a:spcPts val="0"/>
                        </a:spcAft>
                        <a:buClrTx/>
                        <a:buSzTx/>
                        <a:buFontTx/>
                        <a:buNone/>
                        <a:tabLst/>
                        <a:defRPr/>
                      </a:pPr>
                      <a:endParaRPr lang="en-AU" sz="2000"/>
                    </a:p>
                  </a:txBody>
                  <a:tcPr/>
                </a:tc>
                <a:tc>
                  <a:txBody>
                    <a:bodyPr/>
                    <a:lstStyle/>
                    <a:p>
                      <a:pPr algn="ctr"/>
                      <a:endParaRPr lang="en-AU" sz="2000"/>
                    </a:p>
                  </a:txBody>
                  <a:tcPr/>
                </a:tc>
                <a:tc>
                  <a:txBody>
                    <a:bodyPr/>
                    <a:lstStyle/>
                    <a:p>
                      <a:pPr algn="ctr"/>
                      <a:endParaRPr lang="en-GB" sz="2000"/>
                    </a:p>
                    <a:p>
                      <a:pPr algn="ctr"/>
                      <a:endParaRPr lang="en-GB" sz="2000"/>
                    </a:p>
                    <a:p>
                      <a:pPr algn="ctr"/>
                      <a:endParaRPr lang="en-GB" sz="2000"/>
                    </a:p>
                    <a:p>
                      <a:pPr algn="ctr"/>
                      <a:endParaRPr lang="en-GB" sz="2000"/>
                    </a:p>
                  </a:txBody>
                  <a:tcPr/>
                </a:tc>
                <a:extLst>
                  <a:ext uri="{0D108BD9-81ED-4DB2-BD59-A6C34878D82A}">
                    <a16:rowId xmlns:a16="http://schemas.microsoft.com/office/drawing/2014/main" val="3760913328"/>
                  </a:ext>
                </a:extLst>
              </a:tr>
            </a:tbl>
          </a:graphicData>
        </a:graphic>
      </p:graphicFrame>
      <p:sp>
        <p:nvSpPr>
          <p:cNvPr id="34" name="TextBox 33">
            <a:extLst>
              <a:ext uri="{FF2B5EF4-FFF2-40B4-BE49-F238E27FC236}">
                <a16:creationId xmlns:a16="http://schemas.microsoft.com/office/drawing/2014/main" id="{EB49B99D-0433-517E-6611-0177491373A5}"/>
              </a:ext>
            </a:extLst>
          </p:cNvPr>
          <p:cNvSpPr txBox="1"/>
          <p:nvPr/>
        </p:nvSpPr>
        <p:spPr>
          <a:xfrm>
            <a:off x="2758346" y="4854302"/>
            <a:ext cx="1999275" cy="830740"/>
          </a:xfrm>
          <a:prstGeom prst="rect">
            <a:avLst/>
          </a:prstGeom>
          <a:noFill/>
        </p:spPr>
        <p:txBody>
          <a:bodyPr wrap="square" rtlCol="0">
            <a:spAutoFit/>
          </a:bodyPr>
          <a:lstStyle/>
          <a:p>
            <a:pPr algn="ctr"/>
            <a:r>
              <a:rPr lang="en-AU"/>
              <a:t>No sickle cell condition</a:t>
            </a:r>
          </a:p>
        </p:txBody>
      </p:sp>
      <p:sp>
        <p:nvSpPr>
          <p:cNvPr id="35" name="TextBox 34">
            <a:extLst>
              <a:ext uri="{FF2B5EF4-FFF2-40B4-BE49-F238E27FC236}">
                <a16:creationId xmlns:a16="http://schemas.microsoft.com/office/drawing/2014/main" id="{8DB13BCA-4C65-3DC5-D8CD-51368B0AECD2}"/>
              </a:ext>
            </a:extLst>
          </p:cNvPr>
          <p:cNvSpPr txBox="1"/>
          <p:nvPr/>
        </p:nvSpPr>
        <p:spPr>
          <a:xfrm>
            <a:off x="4732216" y="4845816"/>
            <a:ext cx="1999275" cy="1199944"/>
          </a:xfrm>
          <a:prstGeom prst="rect">
            <a:avLst/>
          </a:prstGeom>
          <a:noFill/>
        </p:spPr>
        <p:txBody>
          <a:bodyPr wrap="square" rtlCol="0">
            <a:spAutoFit/>
          </a:bodyPr>
          <a:lstStyle/>
          <a:p>
            <a:pPr algn="ctr"/>
            <a:r>
              <a:rPr lang="en-AU"/>
              <a:t>No sickle cell condition</a:t>
            </a:r>
          </a:p>
          <a:p>
            <a:pPr algn="ctr"/>
            <a:r>
              <a:rPr lang="en-AU"/>
              <a:t>(carrier)</a:t>
            </a:r>
          </a:p>
        </p:txBody>
      </p:sp>
      <p:sp>
        <p:nvSpPr>
          <p:cNvPr id="36" name="TextBox 35">
            <a:extLst>
              <a:ext uri="{FF2B5EF4-FFF2-40B4-BE49-F238E27FC236}">
                <a16:creationId xmlns:a16="http://schemas.microsoft.com/office/drawing/2014/main" id="{2B6A173C-D1D0-3D22-E006-83818D6945EE}"/>
              </a:ext>
            </a:extLst>
          </p:cNvPr>
          <p:cNvSpPr txBox="1"/>
          <p:nvPr/>
        </p:nvSpPr>
        <p:spPr>
          <a:xfrm>
            <a:off x="9225216" y="4845816"/>
            <a:ext cx="1746324" cy="830740"/>
          </a:xfrm>
          <a:prstGeom prst="rect">
            <a:avLst/>
          </a:prstGeom>
          <a:noFill/>
        </p:spPr>
        <p:txBody>
          <a:bodyPr wrap="square" rtlCol="0">
            <a:spAutoFit/>
          </a:bodyPr>
          <a:lstStyle/>
          <a:p>
            <a:pPr algn="ctr"/>
            <a:r>
              <a:rPr lang="en-AU"/>
              <a:t>Sickle cell condition</a:t>
            </a:r>
          </a:p>
        </p:txBody>
      </p:sp>
      <p:sp>
        <p:nvSpPr>
          <p:cNvPr id="37" name="TextBox 36">
            <a:extLst>
              <a:ext uri="{FF2B5EF4-FFF2-40B4-BE49-F238E27FC236}">
                <a16:creationId xmlns:a16="http://schemas.microsoft.com/office/drawing/2014/main" id="{1DAAA9C5-A432-30EF-FD8B-83B732A458A5}"/>
              </a:ext>
            </a:extLst>
          </p:cNvPr>
          <p:cNvSpPr txBox="1"/>
          <p:nvPr/>
        </p:nvSpPr>
        <p:spPr>
          <a:xfrm>
            <a:off x="6924989" y="4820081"/>
            <a:ext cx="1999274" cy="1199944"/>
          </a:xfrm>
          <a:prstGeom prst="rect">
            <a:avLst/>
          </a:prstGeom>
          <a:noFill/>
        </p:spPr>
        <p:txBody>
          <a:bodyPr wrap="square" rtlCol="0">
            <a:spAutoFit/>
          </a:bodyPr>
          <a:lstStyle/>
          <a:p>
            <a:pPr algn="ctr"/>
            <a:r>
              <a:rPr lang="en-AU"/>
              <a:t>No sickle cell condition</a:t>
            </a:r>
          </a:p>
          <a:p>
            <a:pPr algn="ctr"/>
            <a:r>
              <a:rPr lang="en-AU"/>
              <a:t>(carrier)</a:t>
            </a:r>
          </a:p>
        </p:txBody>
      </p:sp>
      <p:sp>
        <p:nvSpPr>
          <p:cNvPr id="38" name="TextBox 37">
            <a:extLst>
              <a:ext uri="{FF2B5EF4-FFF2-40B4-BE49-F238E27FC236}">
                <a16:creationId xmlns:a16="http://schemas.microsoft.com/office/drawing/2014/main" id="{4E6B4548-7A00-B4C5-A09B-F0DFA2087BC2}"/>
              </a:ext>
            </a:extLst>
          </p:cNvPr>
          <p:cNvSpPr txBox="1"/>
          <p:nvPr/>
        </p:nvSpPr>
        <p:spPr>
          <a:xfrm>
            <a:off x="2944889" y="4200805"/>
            <a:ext cx="1616529" cy="584775"/>
          </a:xfrm>
          <a:prstGeom prst="rect">
            <a:avLst/>
          </a:prstGeom>
          <a:noFill/>
        </p:spPr>
        <p:txBody>
          <a:bodyPr wrap="square" rtlCol="0">
            <a:spAutoFit/>
          </a:bodyPr>
          <a:lstStyle/>
          <a:p>
            <a:pPr algn="ctr"/>
            <a:r>
              <a:rPr lang="en-GB" sz="3200"/>
              <a:t>HH</a:t>
            </a:r>
            <a:endParaRPr lang="en-AU" sz="3200"/>
          </a:p>
        </p:txBody>
      </p:sp>
      <p:sp>
        <p:nvSpPr>
          <p:cNvPr id="39" name="TextBox 38">
            <a:extLst>
              <a:ext uri="{FF2B5EF4-FFF2-40B4-BE49-F238E27FC236}">
                <a16:creationId xmlns:a16="http://schemas.microsoft.com/office/drawing/2014/main" id="{4557F160-DD3D-020A-6D44-8D8451ED02C6}"/>
              </a:ext>
            </a:extLst>
          </p:cNvPr>
          <p:cNvSpPr txBox="1"/>
          <p:nvPr/>
        </p:nvSpPr>
        <p:spPr>
          <a:xfrm>
            <a:off x="5000571" y="4171023"/>
            <a:ext cx="1616529" cy="584775"/>
          </a:xfrm>
          <a:prstGeom prst="rect">
            <a:avLst/>
          </a:prstGeom>
          <a:noFill/>
        </p:spPr>
        <p:txBody>
          <a:bodyPr wrap="square" rtlCol="0">
            <a:spAutoFit/>
          </a:bodyPr>
          <a:lstStyle/>
          <a:p>
            <a:pPr algn="ctr"/>
            <a:r>
              <a:rPr lang="en-GB" sz="3200" err="1"/>
              <a:t>Hh</a:t>
            </a:r>
            <a:endParaRPr lang="en-AU" sz="3200"/>
          </a:p>
        </p:txBody>
      </p:sp>
      <p:sp>
        <p:nvSpPr>
          <p:cNvPr id="40" name="TextBox 39">
            <a:extLst>
              <a:ext uri="{FF2B5EF4-FFF2-40B4-BE49-F238E27FC236}">
                <a16:creationId xmlns:a16="http://schemas.microsoft.com/office/drawing/2014/main" id="{CB9358E2-8E18-9D91-8CEA-BD798DAAB338}"/>
              </a:ext>
            </a:extLst>
          </p:cNvPr>
          <p:cNvSpPr txBox="1"/>
          <p:nvPr/>
        </p:nvSpPr>
        <p:spPr>
          <a:xfrm>
            <a:off x="7145342" y="4189875"/>
            <a:ext cx="1616529" cy="584775"/>
          </a:xfrm>
          <a:prstGeom prst="rect">
            <a:avLst/>
          </a:prstGeom>
          <a:noFill/>
        </p:spPr>
        <p:txBody>
          <a:bodyPr wrap="square" rtlCol="0">
            <a:spAutoFit/>
          </a:bodyPr>
          <a:lstStyle/>
          <a:p>
            <a:pPr algn="ctr"/>
            <a:r>
              <a:rPr lang="en-GB" sz="3200" err="1"/>
              <a:t>Hh</a:t>
            </a:r>
            <a:endParaRPr lang="en-AU" sz="3200"/>
          </a:p>
        </p:txBody>
      </p:sp>
      <p:sp>
        <p:nvSpPr>
          <p:cNvPr id="41" name="TextBox 40">
            <a:extLst>
              <a:ext uri="{FF2B5EF4-FFF2-40B4-BE49-F238E27FC236}">
                <a16:creationId xmlns:a16="http://schemas.microsoft.com/office/drawing/2014/main" id="{1362282C-9490-E604-0E07-47E60083290E}"/>
              </a:ext>
            </a:extLst>
          </p:cNvPr>
          <p:cNvSpPr txBox="1"/>
          <p:nvPr/>
        </p:nvSpPr>
        <p:spPr>
          <a:xfrm>
            <a:off x="9131189" y="4177590"/>
            <a:ext cx="1616529" cy="584775"/>
          </a:xfrm>
          <a:prstGeom prst="rect">
            <a:avLst/>
          </a:prstGeom>
          <a:noFill/>
        </p:spPr>
        <p:txBody>
          <a:bodyPr wrap="square" rtlCol="0">
            <a:spAutoFit/>
          </a:bodyPr>
          <a:lstStyle/>
          <a:p>
            <a:pPr algn="ctr"/>
            <a:r>
              <a:rPr lang="en-GB" sz="3200" err="1"/>
              <a:t>hh</a:t>
            </a:r>
            <a:endParaRPr lang="en-AU" sz="3200"/>
          </a:p>
        </p:txBody>
      </p:sp>
      <p:cxnSp>
        <p:nvCxnSpPr>
          <p:cNvPr id="43" name="Straight Connector 42">
            <a:extLst>
              <a:ext uri="{FF2B5EF4-FFF2-40B4-BE49-F238E27FC236}">
                <a16:creationId xmlns:a16="http://schemas.microsoft.com/office/drawing/2014/main" id="{DA9200DD-9AEB-FA18-4C32-9C028D2B9C00}"/>
              </a:ext>
            </a:extLst>
          </p:cNvPr>
          <p:cNvCxnSpPr/>
          <p:nvPr/>
        </p:nvCxnSpPr>
        <p:spPr>
          <a:xfrm flipH="1">
            <a:off x="4009790" y="2595265"/>
            <a:ext cx="1662505" cy="160554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E9D9C5D-56E4-08B8-5D66-B8F596F515B6}"/>
              </a:ext>
            </a:extLst>
          </p:cNvPr>
          <p:cNvCxnSpPr>
            <a:cxnSpLocks/>
          </p:cNvCxnSpPr>
          <p:nvPr/>
        </p:nvCxnSpPr>
        <p:spPr>
          <a:xfrm flipH="1">
            <a:off x="6146703" y="3481486"/>
            <a:ext cx="60172" cy="80667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E396072-67FE-9270-0DAC-3F9CA7C2EBE8}"/>
              </a:ext>
            </a:extLst>
          </p:cNvPr>
          <p:cNvCxnSpPr>
            <a:cxnSpLocks/>
          </p:cNvCxnSpPr>
          <p:nvPr/>
        </p:nvCxnSpPr>
        <p:spPr>
          <a:xfrm>
            <a:off x="7519096" y="2848693"/>
            <a:ext cx="54494" cy="1352112"/>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3E11337-BB07-C5A7-602C-B4C61381C1F2}"/>
              </a:ext>
            </a:extLst>
          </p:cNvPr>
          <p:cNvCxnSpPr>
            <a:cxnSpLocks/>
          </p:cNvCxnSpPr>
          <p:nvPr/>
        </p:nvCxnSpPr>
        <p:spPr>
          <a:xfrm>
            <a:off x="7893597" y="3368554"/>
            <a:ext cx="1776454" cy="91838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63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10" presetClass="exit" presetSubtype="0" fill="hold" nodeType="withEffect">
                                  <p:stCondLst>
                                    <p:cond delay="0"/>
                                  </p:stCondLst>
                                  <p:childTnLst>
                                    <p:animEffect transition="out" filter="fade">
                                      <p:cBhvr>
                                        <p:cTn id="18" dur="500"/>
                                        <p:tgtEl>
                                          <p:spTgt spid="43"/>
                                        </p:tgtEl>
                                      </p:cBhvr>
                                    </p:animEffect>
                                    <p:set>
                                      <p:cBhvr>
                                        <p:cTn id="19" dur="1" fill="hold">
                                          <p:stCondLst>
                                            <p:cond delay="499"/>
                                          </p:stCondLst>
                                        </p:cTn>
                                        <p:tgtEl>
                                          <p:spTgt spid="43"/>
                                        </p:tgtEl>
                                        <p:attrNameLst>
                                          <p:attrName>style.visibility</p:attrName>
                                        </p:attrNameLst>
                                      </p:cBhvr>
                                      <p:to>
                                        <p:strVal val="hidden"/>
                                      </p:to>
                                    </p:se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up)">
                                      <p:cBhvr>
                                        <p:cTn id="28" dur="500"/>
                                        <p:tgtEl>
                                          <p:spTgt spid="48"/>
                                        </p:tgtEl>
                                      </p:cBhvr>
                                    </p:animEffect>
                                  </p:childTnLst>
                                </p:cTn>
                              </p:par>
                              <p:par>
                                <p:cTn id="29" presetID="10" presetClass="exit" presetSubtype="0" fill="hold" nodeType="withEffect">
                                  <p:stCondLst>
                                    <p:cond delay="0"/>
                                  </p:stCondLst>
                                  <p:childTnLst>
                                    <p:animEffect transition="out" filter="fade">
                                      <p:cBhvr>
                                        <p:cTn id="30" dur="500"/>
                                        <p:tgtEl>
                                          <p:spTgt spid="44"/>
                                        </p:tgtEl>
                                      </p:cBhvr>
                                    </p:animEffect>
                                    <p:set>
                                      <p:cBhvr>
                                        <p:cTn id="31" dur="1" fill="hold">
                                          <p:stCondLst>
                                            <p:cond delay="499"/>
                                          </p:stCondLst>
                                        </p:cTn>
                                        <p:tgtEl>
                                          <p:spTgt spid="44"/>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up)">
                                      <p:cBhvr>
                                        <p:cTn id="40" dur="500"/>
                                        <p:tgtEl>
                                          <p:spTgt spid="50"/>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par>
                                <p:cTn id="45" presetID="10" presetClass="exit" presetSubtype="0" fill="hold" nodeType="withEffect">
                                  <p:stCondLst>
                                    <p:cond delay="0"/>
                                  </p:stCondLst>
                                  <p:childTnLst>
                                    <p:animEffect transition="out" filter="fade">
                                      <p:cBhvr>
                                        <p:cTn id="46" dur="500"/>
                                        <p:tgtEl>
                                          <p:spTgt spid="48"/>
                                        </p:tgtEl>
                                      </p:cBhvr>
                                    </p:animEffect>
                                    <p:set>
                                      <p:cBhvr>
                                        <p:cTn id="47" dur="1" fill="hold">
                                          <p:stCondLst>
                                            <p:cond delay="499"/>
                                          </p:stCondLst>
                                        </p:cTn>
                                        <p:tgtEl>
                                          <p:spTgt spid="4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xit" presetSubtype="0" fill="hold" nodeType="withEffect">
                                  <p:stCondLst>
                                    <p:cond delay="0"/>
                                  </p:stCondLst>
                                  <p:childTnLst>
                                    <p:animEffect transition="out" filter="fade">
                                      <p:cBhvr>
                                        <p:cTn id="54" dur="500"/>
                                        <p:tgtEl>
                                          <p:spTgt spid="50"/>
                                        </p:tgtEl>
                                      </p:cBhvr>
                                    </p:animEffect>
                                    <p:set>
                                      <p:cBhvr>
                                        <p:cTn id="55" dur="1" fill="hold">
                                          <p:stCondLst>
                                            <p:cond delay="499"/>
                                          </p:stCondLst>
                                        </p:cTn>
                                        <p:tgtEl>
                                          <p:spTgt spid="50"/>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0" grpId="0"/>
      <p:bldP spid="4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4DB4-5299-0B5C-29F9-FF7F99B411B6}"/>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C42C2CDA-519D-EC93-22F3-BF08050EB770}"/>
              </a:ext>
            </a:extLst>
          </p:cNvPr>
          <p:cNvSpPr>
            <a:spLocks noGrp="1"/>
          </p:cNvSpPr>
          <p:nvPr>
            <p:ph sz="quarter" idx="13"/>
          </p:nvPr>
        </p:nvSpPr>
        <p:spPr/>
        <p:txBody>
          <a:bodyPr/>
          <a:lstStyle/>
          <a:p>
            <a:pPr algn="ctr"/>
            <a:endParaRPr lang="en-AU" sz="3200"/>
          </a:p>
          <a:p>
            <a:pPr algn="ctr"/>
            <a:r>
              <a:rPr lang="en-AU" sz="3200"/>
              <a:t>Carrier</a:t>
            </a:r>
          </a:p>
          <a:p>
            <a:pPr algn="ctr"/>
            <a:r>
              <a:rPr lang="en-AU" sz="3200" b="0"/>
              <a:t>A person that can pass on the allele for a particular recessive trait, and who does not show the trait in their phenotype.</a:t>
            </a:r>
          </a:p>
        </p:txBody>
      </p:sp>
      <p:sp>
        <p:nvSpPr>
          <p:cNvPr id="4" name="Slide Number Placeholder 3">
            <a:extLst>
              <a:ext uri="{FF2B5EF4-FFF2-40B4-BE49-F238E27FC236}">
                <a16:creationId xmlns:a16="http://schemas.microsoft.com/office/drawing/2014/main" id="{3F7F164D-7F1A-BA9A-30B5-F9670608CF4A}"/>
              </a:ext>
            </a:extLst>
          </p:cNvPr>
          <p:cNvSpPr>
            <a:spLocks noGrp="1"/>
          </p:cNvSpPr>
          <p:nvPr>
            <p:ph type="sldNum" sz="quarter" idx="4"/>
          </p:nvPr>
        </p:nvSpPr>
        <p:spPr/>
        <p:txBody>
          <a:bodyPr/>
          <a:lstStyle/>
          <a:p>
            <a:fld id="{29D5CE74-914C-4689-99FC-1AEF49CE2B47}" type="slidenum">
              <a:rPr lang="en-AU" smtClean="0"/>
              <a:pPr/>
              <a:t>60</a:t>
            </a:fld>
            <a:endParaRPr lang="en-AU" sz="1200">
              <a:solidFill>
                <a:schemeClr val="bg2"/>
              </a:solidFill>
            </a:endParaRPr>
          </a:p>
        </p:txBody>
      </p:sp>
      <p:sp>
        <p:nvSpPr>
          <p:cNvPr id="5" name="Footer Placeholder 4">
            <a:extLst>
              <a:ext uri="{FF2B5EF4-FFF2-40B4-BE49-F238E27FC236}">
                <a16:creationId xmlns:a16="http://schemas.microsoft.com/office/drawing/2014/main" id="{8CEBD7C5-2F4F-2C08-7614-479E1A9485AC}"/>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8473009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CFE6A32-C474-94A2-53FC-F8BBF13B10A1}"/>
              </a:ext>
            </a:extLst>
          </p:cNvPr>
          <p:cNvSpPr>
            <a:spLocks noGrp="1"/>
          </p:cNvSpPr>
          <p:nvPr>
            <p:ph type="title"/>
          </p:nvPr>
        </p:nvSpPr>
        <p:spPr/>
        <p:txBody>
          <a:bodyPr/>
          <a:lstStyle/>
          <a:p>
            <a:endParaRPr lang="en-AU"/>
          </a:p>
        </p:txBody>
      </p:sp>
      <p:sp>
        <p:nvSpPr>
          <p:cNvPr id="8" name="Content Placeholder 7">
            <a:extLst>
              <a:ext uri="{FF2B5EF4-FFF2-40B4-BE49-F238E27FC236}">
                <a16:creationId xmlns:a16="http://schemas.microsoft.com/office/drawing/2014/main" id="{A8CC9164-4C80-B550-079D-225D67D1EF9C}"/>
              </a:ext>
            </a:extLst>
          </p:cNvPr>
          <p:cNvSpPr>
            <a:spLocks noGrp="1"/>
          </p:cNvSpPr>
          <p:nvPr>
            <p:ph sz="quarter" idx="13"/>
          </p:nvPr>
        </p:nvSpPr>
        <p:spPr/>
        <p:txBody>
          <a:bodyPr/>
          <a:lstStyle/>
          <a:p>
            <a:pPr algn="ctr"/>
            <a:endParaRPr lang="en-AU" sz="4000"/>
          </a:p>
          <a:p>
            <a:pPr algn="ctr"/>
            <a:r>
              <a:rPr lang="en-AU" sz="4000"/>
              <a:t>Genetic probability</a:t>
            </a:r>
          </a:p>
          <a:p>
            <a:pPr algn="ctr"/>
            <a:r>
              <a:rPr lang="en-AU" sz="4000" b="0"/>
              <a:t>The expected outcome of inheriting a trait across many offspring. Each fertilisation is independent.</a:t>
            </a:r>
          </a:p>
        </p:txBody>
      </p:sp>
      <p:sp>
        <p:nvSpPr>
          <p:cNvPr id="5" name="Slide Number Placeholder 4">
            <a:extLst>
              <a:ext uri="{FF2B5EF4-FFF2-40B4-BE49-F238E27FC236}">
                <a16:creationId xmlns:a16="http://schemas.microsoft.com/office/drawing/2014/main" id="{EC4411D9-2506-5495-552D-FB8B8FF01C68}"/>
              </a:ext>
            </a:extLst>
          </p:cNvPr>
          <p:cNvSpPr>
            <a:spLocks noGrp="1"/>
          </p:cNvSpPr>
          <p:nvPr>
            <p:ph type="sldNum" sz="quarter" idx="4"/>
          </p:nvPr>
        </p:nvSpPr>
        <p:spPr/>
        <p:txBody>
          <a:bodyPr/>
          <a:lstStyle/>
          <a:p>
            <a:fld id="{29D5CE74-914C-4689-99FC-1AEF49CE2B47}" type="slidenum">
              <a:rPr lang="en-AU" smtClean="0"/>
              <a:pPr/>
              <a:t>61</a:t>
            </a:fld>
            <a:endParaRPr lang="en-AU" sz="1200">
              <a:solidFill>
                <a:schemeClr val="bg2"/>
              </a:solidFill>
            </a:endParaRPr>
          </a:p>
        </p:txBody>
      </p:sp>
      <p:sp>
        <p:nvSpPr>
          <p:cNvPr id="6" name="Footer Placeholder 5">
            <a:extLst>
              <a:ext uri="{FF2B5EF4-FFF2-40B4-BE49-F238E27FC236}">
                <a16:creationId xmlns:a16="http://schemas.microsoft.com/office/drawing/2014/main" id="{830DBD2F-2270-9696-6343-1CE96B91B0E9}"/>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741034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ADE0A-4221-AF0E-5C86-06F08E30D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4CF4EB-8DD1-5FDE-E564-0D01FA5CD294}"/>
              </a:ext>
            </a:extLst>
          </p:cNvPr>
          <p:cNvSpPr>
            <a:spLocks noGrp="1"/>
          </p:cNvSpPr>
          <p:nvPr>
            <p:ph type="title"/>
          </p:nvPr>
        </p:nvSpPr>
        <p:spPr/>
        <p:txBody>
          <a:bodyPr/>
          <a:lstStyle/>
          <a:p>
            <a:r>
              <a:rPr lang="en-AU"/>
              <a:t>L7A Inquire</a:t>
            </a:r>
          </a:p>
        </p:txBody>
      </p:sp>
      <p:sp>
        <p:nvSpPr>
          <p:cNvPr id="4" name="Text Placeholder 3">
            <a:extLst>
              <a:ext uri="{FF2B5EF4-FFF2-40B4-BE49-F238E27FC236}">
                <a16:creationId xmlns:a16="http://schemas.microsoft.com/office/drawing/2014/main" id="{F528AC59-E09C-BD38-711C-FC0709ED0CD2}"/>
              </a:ext>
            </a:extLst>
          </p:cNvPr>
          <p:cNvSpPr>
            <a:spLocks noGrp="1"/>
          </p:cNvSpPr>
          <p:nvPr>
            <p:ph type="body" sz="quarter" idx="10"/>
          </p:nvPr>
        </p:nvSpPr>
        <p:spPr/>
        <p:txBody>
          <a:bodyPr vert="horz" lIns="0" tIns="0" rIns="0" bIns="0" rtlCol="0" anchor="t">
            <a:noAutofit/>
          </a:bodyPr>
          <a:lstStyle/>
          <a:p>
            <a:r>
              <a:rPr lang="en-AU"/>
              <a:t>How much does screening cost?</a:t>
            </a:r>
          </a:p>
        </p:txBody>
      </p:sp>
      <p:sp>
        <p:nvSpPr>
          <p:cNvPr id="6" name="Slide Number Placeholder 5">
            <a:extLst>
              <a:ext uri="{FF2B5EF4-FFF2-40B4-BE49-F238E27FC236}">
                <a16:creationId xmlns:a16="http://schemas.microsoft.com/office/drawing/2014/main" id="{AA00842E-306D-0749-8F12-D4ABBBDA039E}"/>
              </a:ext>
            </a:extLst>
          </p:cNvPr>
          <p:cNvSpPr>
            <a:spLocks noGrp="1"/>
          </p:cNvSpPr>
          <p:nvPr>
            <p:ph type="sldNum" sz="quarter" idx="4"/>
          </p:nvPr>
        </p:nvSpPr>
        <p:spPr/>
        <p:txBody>
          <a:bodyPr/>
          <a:lstStyle/>
          <a:p>
            <a:fld id="{29D5CE74-914C-4689-99FC-1AEF49CE2B47}" type="slidenum">
              <a:rPr lang="en-AU" smtClean="0"/>
              <a:pPr/>
              <a:t>62</a:t>
            </a:fld>
            <a:endParaRPr lang="en-AU" sz="1200">
              <a:solidFill>
                <a:schemeClr val="bg2"/>
              </a:solidFill>
            </a:endParaRPr>
          </a:p>
        </p:txBody>
      </p:sp>
      <p:sp>
        <p:nvSpPr>
          <p:cNvPr id="5" name="Footer Placeholder 4">
            <a:extLst>
              <a:ext uri="{FF2B5EF4-FFF2-40B4-BE49-F238E27FC236}">
                <a16:creationId xmlns:a16="http://schemas.microsoft.com/office/drawing/2014/main" id="{3B7A10FC-129E-F7DF-AB30-1427F1178774}"/>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42601810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2A617-1089-0A21-5DA8-2527273275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A7313-0BAC-A335-9F2C-6EB508764D2A}"/>
              </a:ext>
            </a:extLst>
          </p:cNvPr>
          <p:cNvSpPr>
            <a:spLocks noGrp="1"/>
          </p:cNvSpPr>
          <p:nvPr>
            <p:ph type="title"/>
          </p:nvPr>
        </p:nvSpPr>
        <p:spPr/>
        <p:txBody>
          <a:bodyPr/>
          <a:lstStyle/>
          <a:p>
            <a:r>
              <a:rPr lang="en-GB"/>
              <a:t>DNA</a:t>
            </a:r>
            <a:endParaRPr lang="en-AU"/>
          </a:p>
        </p:txBody>
      </p:sp>
      <p:sp>
        <p:nvSpPr>
          <p:cNvPr id="4" name="Slide Number Placeholder 3">
            <a:extLst>
              <a:ext uri="{FF2B5EF4-FFF2-40B4-BE49-F238E27FC236}">
                <a16:creationId xmlns:a16="http://schemas.microsoft.com/office/drawing/2014/main" id="{C6102AEF-276A-98DF-1828-76EC7D93C02C}"/>
              </a:ext>
            </a:extLst>
          </p:cNvPr>
          <p:cNvSpPr>
            <a:spLocks noGrp="1"/>
          </p:cNvSpPr>
          <p:nvPr>
            <p:ph type="sldNum" sz="quarter" idx="4"/>
          </p:nvPr>
        </p:nvSpPr>
        <p:spPr/>
        <p:txBody>
          <a:bodyPr/>
          <a:lstStyle/>
          <a:p>
            <a:fld id="{29D5CE74-914C-4689-99FC-1AEF49CE2B47}" type="slidenum">
              <a:rPr lang="en-AU" smtClean="0"/>
              <a:pPr/>
              <a:t>63</a:t>
            </a:fld>
            <a:endParaRPr lang="en-AU" sz="1200">
              <a:solidFill>
                <a:schemeClr val="bg2"/>
              </a:solidFill>
            </a:endParaRPr>
          </a:p>
        </p:txBody>
      </p:sp>
      <p:sp>
        <p:nvSpPr>
          <p:cNvPr id="5" name="Footer Placeholder 4">
            <a:extLst>
              <a:ext uri="{FF2B5EF4-FFF2-40B4-BE49-F238E27FC236}">
                <a16:creationId xmlns:a16="http://schemas.microsoft.com/office/drawing/2014/main" id="{4508BBA0-DD0F-6420-9054-A5FB5FD78E9A}"/>
              </a:ext>
            </a:extLst>
          </p:cNvPr>
          <p:cNvSpPr>
            <a:spLocks noGrp="1"/>
          </p:cNvSpPr>
          <p:nvPr>
            <p:ph type="ftr" sz="quarter" idx="14"/>
          </p:nvPr>
        </p:nvSpPr>
        <p:spPr/>
        <p:txBody>
          <a:bodyPr/>
          <a:lstStyle/>
          <a:p>
            <a:r>
              <a:rPr lang="en-AU"/>
              <a:t>scienceconnections.edu.au</a:t>
            </a:r>
          </a:p>
        </p:txBody>
      </p:sp>
      <p:pic>
        <p:nvPicPr>
          <p:cNvPr id="6" name="Content Placeholder 6">
            <a:extLst>
              <a:ext uri="{FF2B5EF4-FFF2-40B4-BE49-F238E27FC236}">
                <a16:creationId xmlns:a16="http://schemas.microsoft.com/office/drawing/2014/main" id="{8E8A9E74-CC90-DA08-8FF7-2AEE1A63481B}"/>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4266802" y="1530322"/>
            <a:ext cx="4540314" cy="4373836"/>
          </a:xfrm>
          <a:prstGeom prst="rect">
            <a:avLst/>
          </a:prstGeom>
          <a:noFill/>
        </p:spPr>
      </p:pic>
      <p:graphicFrame>
        <p:nvGraphicFramePr>
          <p:cNvPr id="7" name="Table 6">
            <a:extLst>
              <a:ext uri="{FF2B5EF4-FFF2-40B4-BE49-F238E27FC236}">
                <a16:creationId xmlns:a16="http://schemas.microsoft.com/office/drawing/2014/main" id="{39659843-81BA-521B-7F8F-4C673CD82BC4}"/>
              </a:ext>
            </a:extLst>
          </p:cNvPr>
          <p:cNvGraphicFramePr>
            <a:graphicFrameLocks noGrp="1"/>
          </p:cNvGraphicFramePr>
          <p:nvPr>
            <p:extLst>
              <p:ext uri="{D42A27DB-BD31-4B8C-83A1-F6EECF244321}">
                <p14:modId xmlns:p14="http://schemas.microsoft.com/office/powerpoint/2010/main" val="2466862451"/>
              </p:ext>
            </p:extLst>
          </p:nvPr>
        </p:nvGraphicFramePr>
        <p:xfrm>
          <a:off x="4940968" y="5956239"/>
          <a:ext cx="4030245" cy="190500"/>
        </p:xfrm>
        <a:graphic>
          <a:graphicData uri="http://schemas.openxmlformats.org/drawingml/2006/table">
            <a:tbl>
              <a:tblPr/>
              <a:tblGrid>
                <a:gridCol w="4030245">
                  <a:extLst>
                    <a:ext uri="{9D8B030D-6E8A-4147-A177-3AD203B41FA5}">
                      <a16:colId xmlns:a16="http://schemas.microsoft.com/office/drawing/2014/main" val="2466391499"/>
                    </a:ext>
                  </a:extLst>
                </a:gridCol>
              </a:tblGrid>
              <a:tr h="190500">
                <a:tc>
                  <a:txBody>
                    <a:bodyPr/>
                    <a:lstStyle/>
                    <a:p>
                      <a:pPr algn="l" fontAlgn="b">
                        <a:buNone/>
                      </a:pPr>
                      <a:r>
                        <a:rPr lang="en-AU" sz="1100" b="0" i="0" u="sng" strike="noStrike">
                          <a:solidFill>
                            <a:srgbClr val="467886"/>
                          </a:solidFill>
                          <a:effectLst/>
                          <a:latin typeface="Aptos Narrow" panose="020B0004020202020204" pitchFamily="34" charset="0"/>
                          <a:hlinkClick r:id="rId3"/>
                        </a:rPr>
                        <a:t>Darryl Leja, NHGRI, Public domain, via Wikimedia Commons</a:t>
                      </a:r>
                      <a:endParaRPr lang="en-AU" sz="1100" b="0" i="0" u="sng" strike="noStrike">
                        <a:solidFill>
                          <a:srgbClr val="467886"/>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570456616"/>
                  </a:ext>
                </a:extLst>
              </a:tr>
            </a:tbl>
          </a:graphicData>
        </a:graphic>
      </p:graphicFrame>
      <p:cxnSp>
        <p:nvCxnSpPr>
          <p:cNvPr id="9" name="Straight Arrow Connector 8">
            <a:extLst>
              <a:ext uri="{FF2B5EF4-FFF2-40B4-BE49-F238E27FC236}">
                <a16:creationId xmlns:a16="http://schemas.microsoft.com/office/drawing/2014/main" id="{61EE03EE-A8B8-65C6-1933-668C5A648FDC}"/>
              </a:ext>
            </a:extLst>
          </p:cNvPr>
          <p:cNvCxnSpPr/>
          <p:nvPr/>
        </p:nvCxnSpPr>
        <p:spPr>
          <a:xfrm>
            <a:off x="4940968" y="4539916"/>
            <a:ext cx="1187116" cy="1004083"/>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DD84491-D387-4F7E-9B23-8A645074F8D1}"/>
              </a:ext>
            </a:extLst>
          </p:cNvPr>
          <p:cNvSpPr txBox="1"/>
          <p:nvPr/>
        </p:nvSpPr>
        <p:spPr>
          <a:xfrm>
            <a:off x="5434598" y="4636168"/>
            <a:ext cx="1203158" cy="461537"/>
          </a:xfrm>
          <a:prstGeom prst="rect">
            <a:avLst/>
          </a:prstGeom>
          <a:noFill/>
        </p:spPr>
        <p:txBody>
          <a:bodyPr wrap="square" rtlCol="0">
            <a:spAutoFit/>
          </a:bodyPr>
          <a:lstStyle/>
          <a:p>
            <a:r>
              <a:rPr lang="en-AU">
                <a:solidFill>
                  <a:srgbClr val="FF0000"/>
                </a:solidFill>
              </a:rPr>
              <a:t>Gene</a:t>
            </a:r>
          </a:p>
        </p:txBody>
      </p:sp>
    </p:spTree>
    <p:extLst>
      <p:ext uri="{BB962C8B-B14F-4D97-AF65-F5344CB8AC3E}">
        <p14:creationId xmlns:p14="http://schemas.microsoft.com/office/powerpoint/2010/main" val="38865615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A4F66-46AF-D5DF-9077-B091A34CA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C43E42-189A-2767-A0BA-55CE8A4A020C}"/>
              </a:ext>
            </a:extLst>
          </p:cNvPr>
          <p:cNvSpPr>
            <a:spLocks noGrp="1"/>
          </p:cNvSpPr>
          <p:nvPr>
            <p:ph type="title"/>
          </p:nvPr>
        </p:nvSpPr>
        <p:spPr/>
        <p:txBody>
          <a:bodyPr/>
          <a:lstStyle/>
          <a:p>
            <a:r>
              <a:rPr lang="en-AU"/>
              <a:t>DNA base sequence</a:t>
            </a:r>
          </a:p>
        </p:txBody>
      </p:sp>
      <p:sp>
        <p:nvSpPr>
          <p:cNvPr id="3" name="Content Placeholder 2">
            <a:extLst>
              <a:ext uri="{FF2B5EF4-FFF2-40B4-BE49-F238E27FC236}">
                <a16:creationId xmlns:a16="http://schemas.microsoft.com/office/drawing/2014/main" id="{BFBBA4D6-3BD7-3E84-3ED5-21B4418B163B}"/>
              </a:ext>
            </a:extLst>
          </p:cNvPr>
          <p:cNvSpPr>
            <a:spLocks noGrp="1"/>
          </p:cNvSpPr>
          <p:nvPr>
            <p:ph sz="quarter" idx="13"/>
          </p:nvPr>
        </p:nvSpPr>
        <p:spPr/>
        <p:txBody>
          <a:bodyPr/>
          <a:lstStyle/>
          <a:p>
            <a:r>
              <a:rPr lang="en-GB" b="0"/>
              <a:t>	</a:t>
            </a:r>
          </a:p>
          <a:p>
            <a:r>
              <a:rPr lang="en-AU" sz="3200"/>
              <a:t>Unaffected person 		ATCAT</a:t>
            </a:r>
            <a:r>
              <a:rPr lang="en-AU" sz="3200">
                <a:solidFill>
                  <a:srgbClr val="FF0000"/>
                </a:solidFill>
              </a:rPr>
              <a:t>CTT</a:t>
            </a:r>
            <a:r>
              <a:rPr lang="en-AU" sz="3200"/>
              <a:t>TGGTGTT</a:t>
            </a:r>
          </a:p>
          <a:p>
            <a:r>
              <a:rPr lang="en-AU" sz="3200"/>
              <a:t>Person with cystic fibrosis	ATCATTGGTGTT</a:t>
            </a:r>
          </a:p>
        </p:txBody>
      </p:sp>
      <p:sp>
        <p:nvSpPr>
          <p:cNvPr id="4" name="Slide Number Placeholder 3">
            <a:extLst>
              <a:ext uri="{FF2B5EF4-FFF2-40B4-BE49-F238E27FC236}">
                <a16:creationId xmlns:a16="http://schemas.microsoft.com/office/drawing/2014/main" id="{CFEB3EDD-4DB2-AE9E-B8BF-32A1C47F2418}"/>
              </a:ext>
            </a:extLst>
          </p:cNvPr>
          <p:cNvSpPr>
            <a:spLocks noGrp="1"/>
          </p:cNvSpPr>
          <p:nvPr>
            <p:ph type="sldNum" sz="quarter" idx="4"/>
          </p:nvPr>
        </p:nvSpPr>
        <p:spPr/>
        <p:txBody>
          <a:bodyPr/>
          <a:lstStyle/>
          <a:p>
            <a:fld id="{29D5CE74-914C-4689-99FC-1AEF49CE2B47}" type="slidenum">
              <a:rPr lang="en-AU" smtClean="0"/>
              <a:pPr/>
              <a:t>64</a:t>
            </a:fld>
            <a:endParaRPr lang="en-AU" sz="1200">
              <a:solidFill>
                <a:schemeClr val="bg2"/>
              </a:solidFill>
            </a:endParaRPr>
          </a:p>
        </p:txBody>
      </p:sp>
      <p:sp>
        <p:nvSpPr>
          <p:cNvPr id="5" name="Footer Placeholder 4">
            <a:extLst>
              <a:ext uri="{FF2B5EF4-FFF2-40B4-BE49-F238E27FC236}">
                <a16:creationId xmlns:a16="http://schemas.microsoft.com/office/drawing/2014/main" id="{04AD9EB5-8C5E-CEB6-31FF-C19C7E1292FF}"/>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755383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65E28F6-76FE-9B63-12A8-4C15C5D665E2}"/>
              </a:ext>
            </a:extLst>
          </p:cNvPr>
          <p:cNvSpPr>
            <a:spLocks noGrp="1"/>
          </p:cNvSpPr>
          <p:nvPr>
            <p:ph type="title"/>
          </p:nvPr>
        </p:nvSpPr>
        <p:spPr/>
        <p:txBody>
          <a:bodyPr/>
          <a:lstStyle/>
          <a:p>
            <a:endParaRPr lang="en-AU"/>
          </a:p>
        </p:txBody>
      </p:sp>
      <p:sp>
        <p:nvSpPr>
          <p:cNvPr id="7" name="Content Placeholder 6">
            <a:extLst>
              <a:ext uri="{FF2B5EF4-FFF2-40B4-BE49-F238E27FC236}">
                <a16:creationId xmlns:a16="http://schemas.microsoft.com/office/drawing/2014/main" id="{932C9971-CD80-CF58-12E4-F154CA4C6914}"/>
              </a:ext>
            </a:extLst>
          </p:cNvPr>
          <p:cNvSpPr>
            <a:spLocks noGrp="1"/>
          </p:cNvSpPr>
          <p:nvPr>
            <p:ph sz="quarter" idx="13"/>
          </p:nvPr>
        </p:nvSpPr>
        <p:spPr/>
        <p:txBody>
          <a:bodyPr/>
          <a:lstStyle/>
          <a:p>
            <a:pPr algn="ctr"/>
            <a:endParaRPr lang="en-AU" sz="3600"/>
          </a:p>
          <a:p>
            <a:pPr algn="ctr"/>
            <a:r>
              <a:rPr lang="en-AU" sz="3600"/>
              <a:t>Mutation</a:t>
            </a:r>
          </a:p>
          <a:p>
            <a:pPr algn="ctr"/>
            <a:r>
              <a:rPr lang="en-AU" sz="3600" b="0"/>
              <a:t>A change in the sequence of DNA bases caused by errors when the DNA is copied, or exposure to mutagenic chemicals or radiation. </a:t>
            </a:r>
          </a:p>
        </p:txBody>
      </p:sp>
      <p:sp>
        <p:nvSpPr>
          <p:cNvPr id="4" name="Slide Number Placeholder 3">
            <a:extLst>
              <a:ext uri="{FF2B5EF4-FFF2-40B4-BE49-F238E27FC236}">
                <a16:creationId xmlns:a16="http://schemas.microsoft.com/office/drawing/2014/main" id="{E7E3F500-29F6-14A6-4FD2-5F20A5351F26}"/>
              </a:ext>
            </a:extLst>
          </p:cNvPr>
          <p:cNvSpPr>
            <a:spLocks noGrp="1"/>
          </p:cNvSpPr>
          <p:nvPr>
            <p:ph type="sldNum" sz="quarter" idx="4"/>
          </p:nvPr>
        </p:nvSpPr>
        <p:spPr/>
        <p:txBody>
          <a:bodyPr/>
          <a:lstStyle/>
          <a:p>
            <a:fld id="{29D5CE74-914C-4689-99FC-1AEF49CE2B47}" type="slidenum">
              <a:rPr lang="en-AU" smtClean="0"/>
              <a:pPr/>
              <a:t>65</a:t>
            </a:fld>
            <a:endParaRPr lang="en-AU" sz="1200">
              <a:solidFill>
                <a:schemeClr val="bg2"/>
              </a:solidFill>
            </a:endParaRPr>
          </a:p>
        </p:txBody>
      </p:sp>
      <p:sp>
        <p:nvSpPr>
          <p:cNvPr id="5" name="Footer Placeholder 4">
            <a:extLst>
              <a:ext uri="{FF2B5EF4-FFF2-40B4-BE49-F238E27FC236}">
                <a16:creationId xmlns:a16="http://schemas.microsoft.com/office/drawing/2014/main" id="{907103B9-EC1B-F46F-4410-3CF93D58149C}"/>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33882848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37429-9C1C-27CD-E764-6EB4E22E23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E26107-C561-EA8D-F35A-8A82927CB460}"/>
              </a:ext>
            </a:extLst>
          </p:cNvPr>
          <p:cNvSpPr>
            <a:spLocks noGrp="1"/>
          </p:cNvSpPr>
          <p:nvPr>
            <p:ph type="title"/>
          </p:nvPr>
        </p:nvSpPr>
        <p:spPr>
          <a:xfrm>
            <a:off x="789935" y="711261"/>
            <a:ext cx="10616400" cy="531544"/>
          </a:xfrm>
        </p:spPr>
        <p:txBody>
          <a:bodyPr anchor="t">
            <a:normAutofit/>
          </a:bodyPr>
          <a:lstStyle/>
          <a:p>
            <a:r>
              <a:rPr lang="en-AU"/>
              <a:t>Bowel cancer</a:t>
            </a:r>
          </a:p>
        </p:txBody>
      </p:sp>
      <p:sp>
        <p:nvSpPr>
          <p:cNvPr id="11" name="Content Placeholder 3">
            <a:extLst>
              <a:ext uri="{FF2B5EF4-FFF2-40B4-BE49-F238E27FC236}">
                <a16:creationId xmlns:a16="http://schemas.microsoft.com/office/drawing/2014/main" id="{946FF1B1-EB69-66BB-9DC1-881569C3F815}"/>
              </a:ext>
            </a:extLst>
          </p:cNvPr>
          <p:cNvSpPr>
            <a:spLocks noGrp="1"/>
          </p:cNvSpPr>
          <p:nvPr>
            <p:ph sz="quarter" idx="14"/>
          </p:nvPr>
        </p:nvSpPr>
        <p:spPr>
          <a:xfrm>
            <a:off x="6359135" y="2083776"/>
            <a:ext cx="5047200" cy="3460224"/>
          </a:xfrm>
        </p:spPr>
        <p:txBody>
          <a:bodyPr/>
          <a:lstStyle/>
          <a:p>
            <a:pPr algn="ctr"/>
            <a:r>
              <a:rPr lang="en-AU" sz="2000" b="0"/>
              <a:t>Bowel cancer occurs in the intestines and is caused by a combination of genetics and environment. </a:t>
            </a:r>
          </a:p>
          <a:p>
            <a:pPr algn="ctr"/>
            <a:r>
              <a:rPr lang="en-AU" sz="2000" b="0"/>
              <a:t>Some people are more likely to have mutations in the cells lining their bowel or large intestine. </a:t>
            </a:r>
          </a:p>
          <a:p>
            <a:pPr algn="ctr"/>
            <a:r>
              <a:rPr lang="en-AU" sz="2000" b="0"/>
              <a:t>If one cell accumulates many mutations, it can start growing and reproducing through uncontrolled mitosis.</a:t>
            </a:r>
            <a:endParaRPr lang="en-US" sz="2000" b="0"/>
          </a:p>
        </p:txBody>
      </p:sp>
      <p:sp>
        <p:nvSpPr>
          <p:cNvPr id="4" name="Slide Number Placeholder 3">
            <a:extLst>
              <a:ext uri="{FF2B5EF4-FFF2-40B4-BE49-F238E27FC236}">
                <a16:creationId xmlns:a16="http://schemas.microsoft.com/office/drawing/2014/main" id="{6C82C02D-BB09-AE2E-F1BF-C2014C06ECB5}"/>
              </a:ext>
            </a:extLst>
          </p:cNvPr>
          <p:cNvSpPr>
            <a:spLocks noGrp="1"/>
          </p:cNvSpPr>
          <p:nvPr>
            <p:ph type="sldNum" sz="quarter" idx="4"/>
          </p:nvPr>
        </p:nvSpPr>
        <p:spPr>
          <a:xfrm>
            <a:off x="10686511" y="6259585"/>
            <a:ext cx="719824" cy="310740"/>
          </a:xfrm>
        </p:spPr>
        <p:txBody>
          <a:bodyPr anchor="ctr">
            <a:normAutofit/>
          </a:bodyPr>
          <a:lstStyle/>
          <a:p>
            <a:pPr>
              <a:spcAft>
                <a:spcPts val="600"/>
              </a:spcAft>
            </a:pPr>
            <a:fld id="{29D5CE74-914C-4689-99FC-1AEF49CE2B47}" type="slidenum">
              <a:rPr lang="en-AU" smtClean="0"/>
              <a:pPr>
                <a:spcAft>
                  <a:spcPts val="600"/>
                </a:spcAft>
              </a:pPr>
              <a:t>66</a:t>
            </a:fld>
            <a:endParaRPr lang="en-AU"/>
          </a:p>
        </p:txBody>
      </p:sp>
      <p:sp>
        <p:nvSpPr>
          <p:cNvPr id="5" name="Footer Placeholder 4">
            <a:extLst>
              <a:ext uri="{FF2B5EF4-FFF2-40B4-BE49-F238E27FC236}">
                <a16:creationId xmlns:a16="http://schemas.microsoft.com/office/drawing/2014/main" id="{EEC658CA-F54D-EFF3-4E21-A78F62CB5160}"/>
              </a:ext>
            </a:extLst>
          </p:cNvPr>
          <p:cNvSpPr>
            <a:spLocks noGrp="1"/>
          </p:cNvSpPr>
          <p:nvPr>
            <p:ph type="ftr" sz="quarter" idx="15"/>
          </p:nvPr>
        </p:nvSpPr>
        <p:spPr>
          <a:xfrm>
            <a:off x="3985527" y="6264315"/>
            <a:ext cx="4220946" cy="310740"/>
          </a:xfrm>
        </p:spPr>
        <p:txBody>
          <a:bodyPr anchor="ctr">
            <a:normAutofit/>
          </a:bodyPr>
          <a:lstStyle/>
          <a:p>
            <a:pPr>
              <a:spcAft>
                <a:spcPts val="600"/>
              </a:spcAft>
            </a:pPr>
            <a:r>
              <a:rPr lang="en-AU"/>
              <a:t>scienceconnections.edu.au</a:t>
            </a:r>
          </a:p>
        </p:txBody>
      </p:sp>
      <p:pic>
        <p:nvPicPr>
          <p:cNvPr id="10" name="Content Placeholder 9">
            <a:extLst>
              <a:ext uri="{FF2B5EF4-FFF2-40B4-BE49-F238E27FC236}">
                <a16:creationId xmlns:a16="http://schemas.microsoft.com/office/drawing/2014/main" id="{14621B1E-C62E-200B-2447-EA853BA2B26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790575" y="2002980"/>
            <a:ext cx="5046663" cy="3229864"/>
          </a:xfrm>
          <a:prstGeom prst="rect">
            <a:avLst/>
          </a:prstGeom>
        </p:spPr>
      </p:pic>
      <p:graphicFrame>
        <p:nvGraphicFramePr>
          <p:cNvPr id="12" name="Table 11">
            <a:extLst>
              <a:ext uri="{FF2B5EF4-FFF2-40B4-BE49-F238E27FC236}">
                <a16:creationId xmlns:a16="http://schemas.microsoft.com/office/drawing/2014/main" id="{B07E60E6-B87F-856F-8D10-E527ABEAAF4D}"/>
              </a:ext>
            </a:extLst>
          </p:cNvPr>
          <p:cNvGraphicFramePr>
            <a:graphicFrameLocks noGrp="1"/>
          </p:cNvGraphicFramePr>
          <p:nvPr>
            <p:extLst>
              <p:ext uri="{D42A27DB-BD31-4B8C-83A1-F6EECF244321}">
                <p14:modId xmlns:p14="http://schemas.microsoft.com/office/powerpoint/2010/main" val="3505255122"/>
              </p:ext>
            </p:extLst>
          </p:nvPr>
        </p:nvGraphicFramePr>
        <p:xfrm>
          <a:off x="4054648" y="5232844"/>
          <a:ext cx="2177382" cy="190500"/>
        </p:xfrm>
        <a:graphic>
          <a:graphicData uri="http://schemas.openxmlformats.org/drawingml/2006/table">
            <a:tbl>
              <a:tblPr/>
              <a:tblGrid>
                <a:gridCol w="2177382">
                  <a:extLst>
                    <a:ext uri="{9D8B030D-6E8A-4147-A177-3AD203B41FA5}">
                      <a16:colId xmlns:a16="http://schemas.microsoft.com/office/drawing/2014/main" val="3573919417"/>
                    </a:ext>
                  </a:extLst>
                </a:gridCol>
              </a:tblGrid>
              <a:tr h="190500">
                <a:tc>
                  <a:txBody>
                    <a:bodyPr/>
                    <a:lstStyle/>
                    <a:p>
                      <a:pPr algn="l" fontAlgn="b">
                        <a:buNone/>
                      </a:pPr>
                      <a:r>
                        <a:rPr lang="en-AU" sz="1100" b="0" i="0" u="sng" strike="noStrike" err="1">
                          <a:solidFill>
                            <a:srgbClr val="467886"/>
                          </a:solidFill>
                          <a:effectLst/>
                          <a:latin typeface="Aptos Narrow" panose="020B0004020202020204" pitchFamily="34" charset="0"/>
                          <a:hlinkClick r:id="rId3"/>
                        </a:rPr>
                        <a:t>peterschreiber.media</a:t>
                      </a:r>
                      <a:r>
                        <a:rPr lang="en-AU" sz="1100" b="0" i="0" u="sng" strike="noStrike">
                          <a:solidFill>
                            <a:srgbClr val="467886"/>
                          </a:solidFill>
                          <a:effectLst/>
                          <a:latin typeface="Aptos Narrow" panose="020B0004020202020204" pitchFamily="34" charset="0"/>
                          <a:hlinkClick r:id="rId3"/>
                        </a:rPr>
                        <a:t> via iStock</a:t>
                      </a:r>
                      <a:endParaRPr lang="en-AU" sz="1100" b="0" i="0" u="sng" strike="noStrike">
                        <a:solidFill>
                          <a:srgbClr val="467886"/>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377883320"/>
                  </a:ext>
                </a:extLst>
              </a:tr>
            </a:tbl>
          </a:graphicData>
        </a:graphic>
      </p:graphicFrame>
    </p:spTree>
    <p:extLst>
      <p:ext uri="{BB962C8B-B14F-4D97-AF65-F5344CB8AC3E}">
        <p14:creationId xmlns:p14="http://schemas.microsoft.com/office/powerpoint/2010/main" val="29327859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72ECC-4FC8-FED6-8EE9-4FD17FB3B2E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CE6F621-C04D-DA69-E272-2E5C3D8334B9}"/>
              </a:ext>
            </a:extLst>
          </p:cNvPr>
          <p:cNvSpPr>
            <a:spLocks noGrp="1"/>
          </p:cNvSpPr>
          <p:nvPr>
            <p:ph type="title"/>
          </p:nvPr>
        </p:nvSpPr>
        <p:spPr/>
        <p:txBody>
          <a:bodyPr/>
          <a:lstStyle/>
          <a:p>
            <a:r>
              <a:rPr lang="en-AU"/>
              <a:t>Testing for bowel cancer</a:t>
            </a:r>
          </a:p>
        </p:txBody>
      </p:sp>
      <p:pic>
        <p:nvPicPr>
          <p:cNvPr id="3" name="Content Placeholder 2">
            <a:extLst>
              <a:ext uri="{FF2B5EF4-FFF2-40B4-BE49-F238E27FC236}">
                <a16:creationId xmlns:a16="http://schemas.microsoft.com/office/drawing/2014/main" id="{B0D3E59B-8675-511B-0A38-E76B12ED2C6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530865" y="1692275"/>
            <a:ext cx="5135033" cy="3851275"/>
          </a:xfrm>
          <a:prstGeom prst="rect">
            <a:avLst/>
          </a:prstGeom>
        </p:spPr>
      </p:pic>
      <p:sp>
        <p:nvSpPr>
          <p:cNvPr id="4" name="Slide Number Placeholder 3">
            <a:extLst>
              <a:ext uri="{FF2B5EF4-FFF2-40B4-BE49-F238E27FC236}">
                <a16:creationId xmlns:a16="http://schemas.microsoft.com/office/drawing/2014/main" id="{B587EB25-6390-1498-7053-BE3236618387}"/>
              </a:ext>
            </a:extLst>
          </p:cNvPr>
          <p:cNvSpPr>
            <a:spLocks noGrp="1"/>
          </p:cNvSpPr>
          <p:nvPr>
            <p:ph type="sldNum" sz="quarter" idx="4"/>
          </p:nvPr>
        </p:nvSpPr>
        <p:spPr/>
        <p:txBody>
          <a:bodyPr/>
          <a:lstStyle/>
          <a:p>
            <a:fld id="{29D5CE74-914C-4689-99FC-1AEF49CE2B47}" type="slidenum">
              <a:rPr lang="en-AU" smtClean="0"/>
              <a:pPr/>
              <a:t>67</a:t>
            </a:fld>
            <a:endParaRPr lang="en-AU" sz="1200">
              <a:solidFill>
                <a:schemeClr val="bg2"/>
              </a:solidFill>
            </a:endParaRPr>
          </a:p>
        </p:txBody>
      </p:sp>
      <p:sp>
        <p:nvSpPr>
          <p:cNvPr id="5" name="Footer Placeholder 4">
            <a:extLst>
              <a:ext uri="{FF2B5EF4-FFF2-40B4-BE49-F238E27FC236}">
                <a16:creationId xmlns:a16="http://schemas.microsoft.com/office/drawing/2014/main" id="{9A48FC13-F7CC-5640-367D-9B43D9FB253F}"/>
              </a:ext>
            </a:extLst>
          </p:cNvPr>
          <p:cNvSpPr>
            <a:spLocks noGrp="1"/>
          </p:cNvSpPr>
          <p:nvPr>
            <p:ph type="ftr" sz="quarter" idx="14"/>
          </p:nvPr>
        </p:nvSpPr>
        <p:spPr/>
        <p:txBody>
          <a:bodyPr/>
          <a:lstStyle/>
          <a:p>
            <a:r>
              <a:rPr lang="en-AU"/>
              <a:t>scienceconnections.edu.au</a:t>
            </a:r>
          </a:p>
        </p:txBody>
      </p:sp>
      <p:graphicFrame>
        <p:nvGraphicFramePr>
          <p:cNvPr id="8" name="Table 7">
            <a:extLst>
              <a:ext uri="{FF2B5EF4-FFF2-40B4-BE49-F238E27FC236}">
                <a16:creationId xmlns:a16="http://schemas.microsoft.com/office/drawing/2014/main" id="{882D00FC-0E8C-6BA4-2A7D-08E3553298CE}"/>
              </a:ext>
            </a:extLst>
          </p:cNvPr>
          <p:cNvGraphicFramePr>
            <a:graphicFrameLocks noGrp="1"/>
          </p:cNvGraphicFramePr>
          <p:nvPr>
            <p:extLst>
              <p:ext uri="{D42A27DB-BD31-4B8C-83A1-F6EECF244321}">
                <p14:modId xmlns:p14="http://schemas.microsoft.com/office/powerpoint/2010/main" val="2707455298"/>
              </p:ext>
            </p:extLst>
          </p:nvPr>
        </p:nvGraphicFramePr>
        <p:xfrm>
          <a:off x="6470674" y="5628459"/>
          <a:ext cx="3471598" cy="190500"/>
        </p:xfrm>
        <a:graphic>
          <a:graphicData uri="http://schemas.openxmlformats.org/drawingml/2006/table">
            <a:tbl>
              <a:tblPr/>
              <a:tblGrid>
                <a:gridCol w="3471598">
                  <a:extLst>
                    <a:ext uri="{9D8B030D-6E8A-4147-A177-3AD203B41FA5}">
                      <a16:colId xmlns:a16="http://schemas.microsoft.com/office/drawing/2014/main" val="1465366230"/>
                    </a:ext>
                  </a:extLst>
                </a:gridCol>
              </a:tblGrid>
              <a:tr h="190500">
                <a:tc>
                  <a:txBody>
                    <a:bodyPr/>
                    <a:lstStyle/>
                    <a:p>
                      <a:pPr algn="l" fontAlgn="b">
                        <a:buNone/>
                      </a:pPr>
                      <a:r>
                        <a:rPr lang="en-AU" sz="800" b="0" i="0" u="none" strike="noStrike" err="1">
                          <a:solidFill>
                            <a:srgbClr val="3366CC"/>
                          </a:solidFill>
                          <a:effectLst/>
                          <a:latin typeface="Arial" panose="020B0604020202020204" pitchFamily="34" charset="0"/>
                        </a:rPr>
                        <a:t>Kgbo</a:t>
                      </a:r>
                      <a:r>
                        <a:rPr lang="en-AU" sz="800" b="0" i="0" u="none" strike="noStrike">
                          <a:solidFill>
                            <a:srgbClr val="362B36"/>
                          </a:solidFill>
                          <a:effectLst/>
                          <a:latin typeface="Arial" panose="020B0604020202020204" pitchFamily="34" charset="0"/>
                        </a:rPr>
                        <a:t>, </a:t>
                      </a:r>
                      <a:r>
                        <a:rPr lang="en-AU" sz="800" b="0" i="0" u="none" strike="noStrike">
                          <a:solidFill>
                            <a:srgbClr val="3366CC"/>
                          </a:solidFill>
                          <a:effectLst/>
                          <a:latin typeface="Arial" panose="020B0604020202020204" pitchFamily="34" charset="0"/>
                        </a:rPr>
                        <a:t>CC BY-SA 4.0</a:t>
                      </a:r>
                      <a:r>
                        <a:rPr lang="en-AU" sz="800" b="0" i="0" u="none" strike="noStrike">
                          <a:solidFill>
                            <a:srgbClr val="362B36"/>
                          </a:solidFill>
                          <a:effectLst/>
                          <a:latin typeface="Arial" panose="020B0604020202020204" pitchFamily="34" charset="0"/>
                        </a:rPr>
                        <a:t>, via Wikimedia Commons</a:t>
                      </a:r>
                      <a:endParaRPr lang="en-AU" sz="800" b="0" i="0" u="none" strike="noStrike">
                        <a:solidFill>
                          <a:srgbClr val="3366CC"/>
                        </a:solidFill>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633798269"/>
                  </a:ext>
                </a:extLst>
              </a:tr>
            </a:tbl>
          </a:graphicData>
        </a:graphic>
      </p:graphicFrame>
    </p:spTree>
    <p:extLst>
      <p:ext uri="{BB962C8B-B14F-4D97-AF65-F5344CB8AC3E}">
        <p14:creationId xmlns:p14="http://schemas.microsoft.com/office/powerpoint/2010/main" val="20562683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53B3C-5FBD-1D44-6EC8-EDEC1CA19C01}"/>
              </a:ext>
            </a:extLst>
          </p:cNvPr>
          <p:cNvSpPr>
            <a:spLocks noGrp="1"/>
          </p:cNvSpPr>
          <p:nvPr>
            <p:ph type="title"/>
          </p:nvPr>
        </p:nvSpPr>
        <p:spPr/>
        <p:txBody>
          <a:bodyPr/>
          <a:lstStyle/>
          <a:p>
            <a:r>
              <a:rPr lang="en-AU"/>
              <a:t>Bowel cancer screening</a:t>
            </a:r>
          </a:p>
        </p:txBody>
      </p:sp>
      <p:graphicFrame>
        <p:nvGraphicFramePr>
          <p:cNvPr id="6" name="Content Placeholder 5">
            <a:extLst>
              <a:ext uri="{FF2B5EF4-FFF2-40B4-BE49-F238E27FC236}">
                <a16:creationId xmlns:a16="http://schemas.microsoft.com/office/drawing/2014/main" id="{44C9D28E-F679-1AD4-E807-BB54B6D1638C}"/>
              </a:ext>
            </a:extLst>
          </p:cNvPr>
          <p:cNvGraphicFramePr>
            <a:graphicFrameLocks noGrp="1"/>
          </p:cNvGraphicFramePr>
          <p:nvPr>
            <p:ph sz="quarter" idx="13"/>
            <p:extLst>
              <p:ext uri="{D42A27DB-BD31-4B8C-83A1-F6EECF244321}">
                <p14:modId xmlns:p14="http://schemas.microsoft.com/office/powerpoint/2010/main" val="1323927350"/>
              </p:ext>
            </p:extLst>
          </p:nvPr>
        </p:nvGraphicFramePr>
        <p:xfrm>
          <a:off x="785665" y="973202"/>
          <a:ext cx="10616398" cy="5021554"/>
        </p:xfrm>
        <a:graphic>
          <a:graphicData uri="http://schemas.openxmlformats.org/drawingml/2006/table">
            <a:tbl>
              <a:tblPr/>
              <a:tblGrid>
                <a:gridCol w="5482125">
                  <a:extLst>
                    <a:ext uri="{9D8B030D-6E8A-4147-A177-3AD203B41FA5}">
                      <a16:colId xmlns:a16="http://schemas.microsoft.com/office/drawing/2014/main" val="3825599261"/>
                    </a:ext>
                  </a:extLst>
                </a:gridCol>
                <a:gridCol w="2400167">
                  <a:extLst>
                    <a:ext uri="{9D8B030D-6E8A-4147-A177-3AD203B41FA5}">
                      <a16:colId xmlns:a16="http://schemas.microsoft.com/office/drawing/2014/main" val="1997317737"/>
                    </a:ext>
                  </a:extLst>
                </a:gridCol>
                <a:gridCol w="2734106">
                  <a:extLst>
                    <a:ext uri="{9D8B030D-6E8A-4147-A177-3AD203B41FA5}">
                      <a16:colId xmlns:a16="http://schemas.microsoft.com/office/drawing/2014/main" val="4201593885"/>
                    </a:ext>
                  </a:extLst>
                </a:gridCol>
              </a:tblGrid>
              <a:tr h="325729">
                <a:tc>
                  <a:txBody>
                    <a:bodyPr/>
                    <a:lstStyle/>
                    <a:p>
                      <a:pPr algn="l" fontAlgn="b">
                        <a:buNone/>
                      </a:pPr>
                      <a:endParaRPr lang="en-AU" sz="2000" b="1"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441075598"/>
                  </a:ext>
                </a:extLst>
              </a:tr>
              <a:tr h="203580">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590118810"/>
                  </a:ext>
                </a:extLst>
              </a:tr>
              <a:tr h="203580">
                <a:tc>
                  <a:txBody>
                    <a:bodyPr/>
                    <a:lstStyle/>
                    <a:p>
                      <a:pPr algn="l" fontAlgn="b">
                        <a:buNone/>
                      </a:pPr>
                      <a:r>
                        <a:rPr lang="en-AU" sz="2000" b="0" i="0" u="sng" strike="noStrike">
                          <a:solidFill>
                            <a:srgbClr val="467886"/>
                          </a:solidFill>
                          <a:effectLst/>
                          <a:latin typeface="Aptos Narrow" panose="020B0004020202020204" pitchFamily="34" charset="0"/>
                          <a:hlinkClick r:id="rId2"/>
                        </a:rPr>
                        <a:t>Cost of each test</a:t>
                      </a:r>
                      <a:endParaRPr lang="en-AU" sz="2000" b="0" i="0" u="sng" strike="noStrike">
                        <a:solidFill>
                          <a:srgbClr val="467886"/>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78272643"/>
                  </a:ext>
                </a:extLst>
              </a:tr>
              <a:tr h="203580">
                <a:tc>
                  <a:txBody>
                    <a:bodyPr/>
                    <a:lstStyle/>
                    <a:p>
                      <a:pPr algn="l" fontAlgn="b">
                        <a:buNone/>
                      </a:pPr>
                      <a:r>
                        <a:rPr lang="en-AU" sz="2000" b="0" i="0" u="sng" strike="noStrike">
                          <a:solidFill>
                            <a:srgbClr val="467886"/>
                          </a:solidFill>
                          <a:effectLst/>
                          <a:latin typeface="Aptos Narrow" panose="020B0004020202020204" pitchFamily="34" charset="0"/>
                          <a:hlinkClick r:id="rId3"/>
                        </a:rPr>
                        <a:t>Number of people over 50</a:t>
                      </a:r>
                      <a:endParaRPr lang="en-AU" sz="2000" b="0" i="0" u="sng" strike="noStrike">
                        <a:solidFill>
                          <a:srgbClr val="467886"/>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86082240"/>
                  </a:ext>
                </a:extLst>
              </a:tr>
              <a:tr h="223938">
                <a:tc>
                  <a:txBody>
                    <a:bodyPr/>
                    <a:lstStyle/>
                    <a:p>
                      <a:pPr algn="l" fontAlgn="b">
                        <a:buNone/>
                      </a:pPr>
                      <a:r>
                        <a:rPr lang="en-AU" sz="2000" b="0" i="0" u="none" strike="noStrike">
                          <a:solidFill>
                            <a:srgbClr val="000000"/>
                          </a:solidFill>
                          <a:effectLst/>
                          <a:latin typeface="Aptos Narrow" panose="020B0004020202020204" pitchFamily="34" charset="0"/>
                        </a:rPr>
                        <a:t>Cost of testing each person every year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28583804"/>
                  </a:ext>
                </a:extLst>
              </a:tr>
              <a:tr h="203580">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111388284"/>
                  </a:ext>
                </a:extLst>
              </a:tr>
              <a:tr h="407161">
                <a:tc>
                  <a:txBody>
                    <a:bodyPr/>
                    <a:lstStyle/>
                    <a:p>
                      <a:pPr algn="l" fontAlgn="b">
                        <a:buNone/>
                      </a:pPr>
                      <a:r>
                        <a:rPr lang="en-AU" sz="2000" b="0" i="0" u="sng" strike="noStrike">
                          <a:solidFill>
                            <a:srgbClr val="467886"/>
                          </a:solidFill>
                          <a:effectLst/>
                          <a:latin typeface="Aptos Narrow" panose="020B0004020202020204" pitchFamily="34" charset="0"/>
                          <a:hlinkClick r:id="rId4"/>
                        </a:rPr>
                        <a:t>Number of people who are diagnosed with bowel cancer each year</a:t>
                      </a:r>
                      <a:endParaRPr lang="en-AU" sz="2000" b="0" i="0" u="sng" strike="noStrike">
                        <a:solidFill>
                          <a:srgbClr val="467886"/>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39610837"/>
                  </a:ext>
                </a:extLst>
              </a:tr>
              <a:tr h="203580">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4319531"/>
                  </a:ext>
                </a:extLst>
              </a:tr>
              <a:tr h="407161">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AU" sz="2000" b="0" i="0" u="none" strike="noStrike">
                          <a:solidFill>
                            <a:srgbClr val="000000"/>
                          </a:solidFill>
                          <a:effectLst/>
                          <a:latin typeface="Aptos Narrow" panose="020B0004020202020204" pitchFamily="34" charset="0"/>
                        </a:rPr>
                        <a:t>Cost per person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AU" sz="2000" b="0" i="0" u="none" strike="noStrike">
                          <a:solidFill>
                            <a:srgbClr val="000000"/>
                          </a:solidFill>
                          <a:effectLst/>
                          <a:latin typeface="Aptos Narrow" panose="020B0004020202020204" pitchFamily="34" charset="0"/>
                        </a:rPr>
                        <a:t>Cost for every person diagnosed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1734786"/>
                  </a:ext>
                </a:extLst>
              </a:tr>
              <a:tr h="203580">
                <a:tc>
                  <a:txBody>
                    <a:bodyPr/>
                    <a:lstStyle/>
                    <a:p>
                      <a:pPr algn="l" fontAlgn="b">
                        <a:buNone/>
                      </a:pPr>
                      <a:r>
                        <a:rPr lang="en-AU" sz="2000" b="0" i="0" u="sng" strike="noStrike">
                          <a:solidFill>
                            <a:srgbClr val="467886"/>
                          </a:solidFill>
                          <a:effectLst/>
                          <a:latin typeface="Aptos Narrow" panose="020B0004020202020204" pitchFamily="34" charset="0"/>
                          <a:hlinkClick r:id="rId5"/>
                        </a:rPr>
                        <a:t>Cost of early stage treatment (first year)</a:t>
                      </a:r>
                      <a:endParaRPr lang="en-AU" sz="2000" b="0" i="0" u="sng" strike="noStrike">
                        <a:solidFill>
                          <a:srgbClr val="467886"/>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2011404"/>
                  </a:ext>
                </a:extLst>
              </a:tr>
              <a:tr h="203580">
                <a:tc>
                  <a:txBody>
                    <a:bodyPr/>
                    <a:lstStyle/>
                    <a:p>
                      <a:pPr algn="l" fontAlgn="b">
                        <a:buNone/>
                      </a:pPr>
                      <a:r>
                        <a:rPr lang="en-AU" sz="2000" b="0" i="0" u="sng" strike="noStrike">
                          <a:solidFill>
                            <a:srgbClr val="467886"/>
                          </a:solidFill>
                          <a:effectLst/>
                          <a:latin typeface="Aptos Narrow" panose="020B0004020202020204" pitchFamily="34" charset="0"/>
                          <a:hlinkClick r:id="rId5"/>
                        </a:rPr>
                        <a:t>Cost of late stage treatment (first year)</a:t>
                      </a:r>
                      <a:endParaRPr lang="en-AU" sz="2000" b="0" i="0" u="sng" strike="noStrike">
                        <a:solidFill>
                          <a:srgbClr val="467886"/>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8118386"/>
                  </a:ext>
                </a:extLst>
              </a:tr>
              <a:tr h="203580">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3613552618"/>
                  </a:ext>
                </a:extLst>
              </a:tr>
              <a:tr h="203580">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91893499"/>
                  </a:ext>
                </a:extLst>
              </a:tr>
              <a:tr h="203580">
                <a:tc gridSpan="2">
                  <a:txBody>
                    <a:bodyPr/>
                    <a:lstStyle/>
                    <a:p>
                      <a:pPr algn="ctr" fontAlgn="b">
                        <a:buNone/>
                      </a:pPr>
                      <a:r>
                        <a:rPr lang="en-AU" sz="2000" b="0" i="0" u="none" strike="noStrike">
                          <a:solidFill>
                            <a:srgbClr val="000000"/>
                          </a:solidFill>
                          <a:effectLst/>
                          <a:latin typeface="Aptos Narrow" panose="020B0004020202020204" pitchFamily="34" charset="0"/>
                        </a:rPr>
                        <a:t>Cost of test + early treatment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AU"/>
                    </a:p>
                  </a:txBody>
                  <a:tcPr/>
                </a:tc>
                <a:tc>
                  <a:txBody>
                    <a:bodyPr/>
                    <a:lstStyle/>
                    <a:p>
                      <a:pPr algn="l" fontAlgn="b">
                        <a:buNone/>
                      </a:pPr>
                      <a:r>
                        <a:rPr lang="en-AU" sz="2000" b="0" i="0" u="none" strike="noStrike">
                          <a:solidFill>
                            <a:srgbClr val="000000"/>
                          </a:solidFill>
                          <a:effectLst/>
                          <a:latin typeface="Aptos Narrow" panose="020B0004020202020204" pitchFamily="34" charset="0"/>
                        </a:rPr>
                        <a:t>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4018397"/>
                  </a:ext>
                </a:extLst>
              </a:tr>
            </a:tbl>
          </a:graphicData>
        </a:graphic>
      </p:graphicFrame>
      <p:sp>
        <p:nvSpPr>
          <p:cNvPr id="4" name="Slide Number Placeholder 3">
            <a:extLst>
              <a:ext uri="{FF2B5EF4-FFF2-40B4-BE49-F238E27FC236}">
                <a16:creationId xmlns:a16="http://schemas.microsoft.com/office/drawing/2014/main" id="{1E380A60-52E1-99CC-0E18-79B4B6FBF264}"/>
              </a:ext>
            </a:extLst>
          </p:cNvPr>
          <p:cNvSpPr>
            <a:spLocks noGrp="1"/>
          </p:cNvSpPr>
          <p:nvPr>
            <p:ph type="sldNum" sz="quarter" idx="4"/>
          </p:nvPr>
        </p:nvSpPr>
        <p:spPr/>
        <p:txBody>
          <a:bodyPr/>
          <a:lstStyle/>
          <a:p>
            <a:fld id="{29D5CE74-914C-4689-99FC-1AEF49CE2B47}" type="slidenum">
              <a:rPr lang="en-AU" smtClean="0"/>
              <a:pPr/>
              <a:t>68</a:t>
            </a:fld>
            <a:endParaRPr lang="en-AU" sz="1200">
              <a:solidFill>
                <a:schemeClr val="bg2"/>
              </a:solidFill>
            </a:endParaRPr>
          </a:p>
        </p:txBody>
      </p:sp>
      <p:sp>
        <p:nvSpPr>
          <p:cNvPr id="5" name="Footer Placeholder 4">
            <a:extLst>
              <a:ext uri="{FF2B5EF4-FFF2-40B4-BE49-F238E27FC236}">
                <a16:creationId xmlns:a16="http://schemas.microsoft.com/office/drawing/2014/main" id="{72E87B68-74F5-68A2-CA47-0013B64BFC97}"/>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051868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34AB8-9C44-4F84-EE20-B190AD2D687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2560C53-CC2F-EF80-B0CA-E79D425002AE}"/>
              </a:ext>
            </a:extLst>
          </p:cNvPr>
          <p:cNvSpPr>
            <a:spLocks noGrp="1"/>
          </p:cNvSpPr>
          <p:nvPr>
            <p:ph type="title"/>
          </p:nvPr>
        </p:nvSpPr>
        <p:spPr/>
        <p:txBody>
          <a:bodyPr/>
          <a:lstStyle/>
          <a:p>
            <a:r>
              <a:rPr lang="en-AU"/>
              <a:t>Bowel cancer screening</a:t>
            </a:r>
          </a:p>
        </p:txBody>
      </p:sp>
      <p:sp>
        <p:nvSpPr>
          <p:cNvPr id="4" name="Slide Number Placeholder 3">
            <a:extLst>
              <a:ext uri="{FF2B5EF4-FFF2-40B4-BE49-F238E27FC236}">
                <a16:creationId xmlns:a16="http://schemas.microsoft.com/office/drawing/2014/main" id="{25718266-E997-BE3A-3F63-993B83637913}"/>
              </a:ext>
            </a:extLst>
          </p:cNvPr>
          <p:cNvSpPr>
            <a:spLocks noGrp="1"/>
          </p:cNvSpPr>
          <p:nvPr>
            <p:ph type="sldNum" sz="quarter" idx="4"/>
          </p:nvPr>
        </p:nvSpPr>
        <p:spPr/>
        <p:txBody>
          <a:bodyPr/>
          <a:lstStyle/>
          <a:p>
            <a:fld id="{29D5CE74-914C-4689-99FC-1AEF49CE2B47}" type="slidenum">
              <a:rPr lang="en-AU" smtClean="0"/>
              <a:pPr/>
              <a:t>69</a:t>
            </a:fld>
            <a:endParaRPr lang="en-AU" sz="1200">
              <a:solidFill>
                <a:schemeClr val="bg2"/>
              </a:solidFill>
            </a:endParaRPr>
          </a:p>
        </p:txBody>
      </p:sp>
      <p:sp>
        <p:nvSpPr>
          <p:cNvPr id="5" name="Footer Placeholder 4">
            <a:extLst>
              <a:ext uri="{FF2B5EF4-FFF2-40B4-BE49-F238E27FC236}">
                <a16:creationId xmlns:a16="http://schemas.microsoft.com/office/drawing/2014/main" id="{9544E676-3679-84A3-2532-C52D8D108603}"/>
              </a:ext>
            </a:extLst>
          </p:cNvPr>
          <p:cNvSpPr>
            <a:spLocks noGrp="1"/>
          </p:cNvSpPr>
          <p:nvPr>
            <p:ph type="ftr" sz="quarter" idx="14"/>
          </p:nvPr>
        </p:nvSpPr>
        <p:spPr/>
        <p:txBody>
          <a:bodyPr/>
          <a:lstStyle/>
          <a:p>
            <a:r>
              <a:rPr lang="en-AU"/>
              <a:t>scienceconnections.edu.au</a:t>
            </a:r>
          </a:p>
        </p:txBody>
      </p:sp>
      <p:graphicFrame>
        <p:nvGraphicFramePr>
          <p:cNvPr id="9" name="Content Placeholder 8">
            <a:extLst>
              <a:ext uri="{FF2B5EF4-FFF2-40B4-BE49-F238E27FC236}">
                <a16:creationId xmlns:a16="http://schemas.microsoft.com/office/drawing/2014/main" id="{375D0461-8FE2-1B01-2BBD-7334A149E7EB}"/>
              </a:ext>
            </a:extLst>
          </p:cNvPr>
          <p:cNvGraphicFramePr>
            <a:graphicFrameLocks noGrp="1"/>
          </p:cNvGraphicFramePr>
          <p:nvPr>
            <p:ph sz="quarter" idx="13"/>
            <p:extLst>
              <p:ext uri="{D42A27DB-BD31-4B8C-83A1-F6EECF244321}">
                <p14:modId xmlns:p14="http://schemas.microsoft.com/office/powerpoint/2010/main" val="3291468252"/>
              </p:ext>
            </p:extLst>
          </p:nvPr>
        </p:nvGraphicFramePr>
        <p:xfrm>
          <a:off x="1010652" y="1347539"/>
          <a:ext cx="10010273" cy="4859655"/>
        </p:xfrm>
        <a:graphic>
          <a:graphicData uri="http://schemas.openxmlformats.org/drawingml/2006/table">
            <a:tbl>
              <a:tblPr/>
              <a:tblGrid>
                <a:gridCol w="5169132">
                  <a:extLst>
                    <a:ext uri="{9D8B030D-6E8A-4147-A177-3AD203B41FA5}">
                      <a16:colId xmlns:a16="http://schemas.microsoft.com/office/drawing/2014/main" val="3920331756"/>
                    </a:ext>
                  </a:extLst>
                </a:gridCol>
                <a:gridCol w="2263134">
                  <a:extLst>
                    <a:ext uri="{9D8B030D-6E8A-4147-A177-3AD203B41FA5}">
                      <a16:colId xmlns:a16="http://schemas.microsoft.com/office/drawing/2014/main" val="179169101"/>
                    </a:ext>
                  </a:extLst>
                </a:gridCol>
                <a:gridCol w="2578007">
                  <a:extLst>
                    <a:ext uri="{9D8B030D-6E8A-4147-A177-3AD203B41FA5}">
                      <a16:colId xmlns:a16="http://schemas.microsoft.com/office/drawing/2014/main" val="2185826623"/>
                    </a:ext>
                  </a:extLst>
                </a:gridCol>
              </a:tblGrid>
              <a:tr h="202048">
                <a:tc>
                  <a:txBody>
                    <a:bodyPr/>
                    <a:lstStyle/>
                    <a:p>
                      <a:pPr algn="l" fontAlgn="b">
                        <a:buNone/>
                      </a:pPr>
                      <a:r>
                        <a:rPr lang="en-AU" sz="2400" b="0" i="0" u="sng" strike="noStrike">
                          <a:solidFill>
                            <a:srgbClr val="467886"/>
                          </a:solidFill>
                          <a:effectLst/>
                          <a:latin typeface="Aptos Narrow" panose="020B0004020202020204" pitchFamily="34" charset="0"/>
                          <a:hlinkClick r:id="rId2"/>
                        </a:rPr>
                        <a:t>Cost of each test</a:t>
                      </a:r>
                      <a:endParaRPr lang="en-AU" sz="2400" b="0" i="0" u="sng" strike="noStrike">
                        <a:solidFill>
                          <a:srgbClr val="467886"/>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14021290"/>
                  </a:ext>
                </a:extLst>
              </a:tr>
              <a:tr h="202048">
                <a:tc>
                  <a:txBody>
                    <a:bodyPr/>
                    <a:lstStyle/>
                    <a:p>
                      <a:pPr algn="l" fontAlgn="b">
                        <a:buNone/>
                      </a:pPr>
                      <a:r>
                        <a:rPr lang="en-AU" sz="2400" b="0" i="0" u="sng" strike="noStrike">
                          <a:solidFill>
                            <a:srgbClr val="467886"/>
                          </a:solidFill>
                          <a:effectLst/>
                          <a:latin typeface="Aptos Narrow" panose="020B0004020202020204" pitchFamily="34" charset="0"/>
                          <a:hlinkClick r:id="rId3"/>
                        </a:rPr>
                        <a:t>Number of people over 50</a:t>
                      </a:r>
                      <a:endParaRPr lang="en-AU" sz="2400" b="0" i="0" u="sng" strike="noStrike">
                        <a:solidFill>
                          <a:srgbClr val="467886"/>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9,808,003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523193096"/>
                  </a:ext>
                </a:extLst>
              </a:tr>
              <a:tr h="222253">
                <a:tc>
                  <a:txBody>
                    <a:bodyPr/>
                    <a:lstStyle/>
                    <a:p>
                      <a:pPr algn="l" fontAlgn="b">
                        <a:buNone/>
                      </a:pPr>
                      <a:r>
                        <a:rPr lang="en-AU" sz="2400" b="0" i="0" u="none" strike="noStrike">
                          <a:solidFill>
                            <a:srgbClr val="000000"/>
                          </a:solidFill>
                          <a:effectLst/>
                          <a:latin typeface="Aptos Narrow" panose="020B0004020202020204" pitchFamily="34" charset="0"/>
                        </a:rPr>
                        <a:t>Cost of testing each person every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$441,360,135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682750226"/>
                  </a:ext>
                </a:extLst>
              </a:tr>
              <a:tr h="202048">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471804759"/>
                  </a:ext>
                </a:extLst>
              </a:tr>
              <a:tr h="404096">
                <a:tc>
                  <a:txBody>
                    <a:bodyPr/>
                    <a:lstStyle/>
                    <a:p>
                      <a:pPr algn="l" fontAlgn="b">
                        <a:buNone/>
                      </a:pPr>
                      <a:r>
                        <a:rPr lang="en-AU" sz="2400" b="0" i="0" u="sng" strike="noStrike">
                          <a:solidFill>
                            <a:srgbClr val="467886"/>
                          </a:solidFill>
                          <a:effectLst/>
                          <a:latin typeface="Aptos Narrow" panose="020B0004020202020204" pitchFamily="34" charset="0"/>
                          <a:hlinkClick r:id="rId4"/>
                        </a:rPr>
                        <a:t>Number of people who are diagnosed with bowel cancer each year</a:t>
                      </a:r>
                      <a:endParaRPr lang="en-AU" sz="2400" b="0" i="0" u="sng" strike="noStrike">
                        <a:solidFill>
                          <a:srgbClr val="467886"/>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14,784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25477976"/>
                  </a:ext>
                </a:extLst>
              </a:tr>
              <a:tr h="202048">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0819599"/>
                  </a:ext>
                </a:extLst>
              </a:tr>
              <a:tr h="404096">
                <a:tc>
                  <a:txBody>
                    <a:bodyPr/>
                    <a:lstStyle/>
                    <a:p>
                      <a:pPr algn="l" fontAlgn="b">
                        <a:buNone/>
                      </a:pPr>
                      <a:r>
                        <a:rPr lang="en-AU" sz="2400" b="0" i="0" u="none" strike="noStrike">
                          <a:solidFill>
                            <a:srgbClr val="000000"/>
                          </a:solidFill>
                          <a:effectLst/>
                          <a:latin typeface="Aptos Narrow" panose="020B0004020202020204" pitchFamily="34" charset="0"/>
                        </a:rPr>
                        <a:t> </a:t>
                      </a:r>
                    </a:p>
                  </a:txBody>
                  <a:tcPr marL="9525" marR="9525" marT="9525"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AU" sz="2400" b="0" i="0" u="none" strike="noStrike">
                          <a:solidFill>
                            <a:srgbClr val="000000"/>
                          </a:solidFill>
                          <a:effectLst/>
                          <a:latin typeface="Aptos Narrow" panose="020B0004020202020204" pitchFamily="34" charset="0"/>
                        </a:rPr>
                        <a:t>Cost per person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AU" sz="2400" b="0" i="0" u="none" strike="noStrike">
                          <a:solidFill>
                            <a:srgbClr val="000000"/>
                          </a:solidFill>
                          <a:effectLst/>
                          <a:latin typeface="Aptos Narrow" panose="020B0004020202020204" pitchFamily="34" charset="0"/>
                        </a:rPr>
                        <a:t>Cost for every person diagnosed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0766074"/>
                  </a:ext>
                </a:extLst>
              </a:tr>
              <a:tr h="202048">
                <a:tc>
                  <a:txBody>
                    <a:bodyPr/>
                    <a:lstStyle/>
                    <a:p>
                      <a:pPr algn="l" fontAlgn="b">
                        <a:buNone/>
                      </a:pPr>
                      <a:r>
                        <a:rPr lang="en-AU" sz="2400" b="0" i="0" u="sng" strike="noStrike">
                          <a:solidFill>
                            <a:srgbClr val="467886"/>
                          </a:solidFill>
                          <a:effectLst/>
                          <a:latin typeface="Aptos Narrow" panose="020B0004020202020204" pitchFamily="34" charset="0"/>
                          <a:hlinkClick r:id="rId5"/>
                        </a:rPr>
                        <a:t>Cost of early stage treatment (first year)</a:t>
                      </a:r>
                      <a:endParaRPr lang="en-AU" sz="2400" b="0" i="0" u="sng" strike="noStrike">
                        <a:solidFill>
                          <a:srgbClr val="467886"/>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$50,434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$745,616,256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9145428"/>
                  </a:ext>
                </a:extLst>
              </a:tr>
              <a:tr h="202048">
                <a:tc>
                  <a:txBody>
                    <a:bodyPr/>
                    <a:lstStyle/>
                    <a:p>
                      <a:pPr algn="l" fontAlgn="b">
                        <a:buNone/>
                      </a:pPr>
                      <a:r>
                        <a:rPr lang="en-AU" sz="2400" b="0" i="0" u="sng" strike="noStrike">
                          <a:solidFill>
                            <a:srgbClr val="467886"/>
                          </a:solidFill>
                          <a:effectLst/>
                          <a:latin typeface="Aptos Narrow" panose="020B0004020202020204" pitchFamily="34" charset="0"/>
                          <a:hlinkClick r:id="rId5"/>
                        </a:rPr>
                        <a:t>Cost of late stage treatment (first year)</a:t>
                      </a:r>
                      <a:endParaRPr lang="en-AU" sz="2400" b="0" i="0" u="sng" strike="noStrike">
                        <a:solidFill>
                          <a:srgbClr val="467886"/>
                        </a:solidFill>
                        <a:effectLst/>
                        <a:latin typeface="Aptos Narrow" panose="020B00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$100,000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AU" sz="2400" b="0" i="0" u="none" strike="noStrike">
                          <a:solidFill>
                            <a:srgbClr val="000000"/>
                          </a:solidFill>
                          <a:effectLst/>
                          <a:latin typeface="Aptos Narrow" panose="020B0004020202020204" pitchFamily="34" charset="0"/>
                        </a:rPr>
                        <a:t>$1,478,400,000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7429441"/>
                  </a:ext>
                </a:extLst>
              </a:tr>
              <a:tr h="202048">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AU" sz="2400" b="0" i="0" u="none" strike="noStrike">
                        <a:solidFill>
                          <a:srgbClr val="000000"/>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0811924"/>
                  </a:ext>
                </a:extLst>
              </a:tr>
              <a:tr h="202048">
                <a:tc gridSpan="2">
                  <a:txBody>
                    <a:bodyPr/>
                    <a:lstStyle/>
                    <a:p>
                      <a:pPr algn="ctr" fontAlgn="b">
                        <a:buNone/>
                      </a:pPr>
                      <a:r>
                        <a:rPr lang="en-AU" sz="2400" b="0" i="0" u="none" strike="noStrike">
                          <a:solidFill>
                            <a:srgbClr val="000000"/>
                          </a:solidFill>
                          <a:effectLst/>
                          <a:latin typeface="Aptos Narrow" panose="020B0004020202020204" pitchFamily="34" charset="0"/>
                        </a:rPr>
                        <a:t>Cost of test + early treatment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AU"/>
                    </a:p>
                  </a:txBody>
                  <a:tcPr/>
                </a:tc>
                <a:tc>
                  <a:txBody>
                    <a:bodyPr/>
                    <a:lstStyle/>
                    <a:p>
                      <a:pPr algn="r" fontAlgn="b">
                        <a:buNone/>
                      </a:pPr>
                      <a:r>
                        <a:rPr lang="en-AU" sz="2400" b="0" i="0" u="none" strike="noStrike">
                          <a:solidFill>
                            <a:srgbClr val="000000"/>
                          </a:solidFill>
                          <a:effectLst/>
                          <a:latin typeface="Aptos Narrow" panose="020B0004020202020204" pitchFamily="34" charset="0"/>
                        </a:rPr>
                        <a:t>$1,186,976,391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9802941"/>
                  </a:ext>
                </a:extLst>
              </a:tr>
            </a:tbl>
          </a:graphicData>
        </a:graphic>
      </p:graphicFrame>
    </p:spTree>
    <p:extLst>
      <p:ext uri="{BB962C8B-B14F-4D97-AF65-F5344CB8AC3E}">
        <p14:creationId xmlns:p14="http://schemas.microsoft.com/office/powerpoint/2010/main" val="41994233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82E1B-68C3-1791-6824-26F1F8BA72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F6B197-8E8E-3C7A-106E-F51BFC3906B3}"/>
              </a:ext>
            </a:extLst>
          </p:cNvPr>
          <p:cNvSpPr>
            <a:spLocks noGrp="1"/>
          </p:cNvSpPr>
          <p:nvPr>
            <p:ph type="title"/>
          </p:nvPr>
        </p:nvSpPr>
        <p:spPr/>
        <p:txBody>
          <a:bodyPr/>
          <a:lstStyle/>
          <a:p>
            <a:r>
              <a:rPr lang="en-GB"/>
              <a:t>Argumentation</a:t>
            </a:r>
            <a:endParaRPr lang="en-AU"/>
          </a:p>
        </p:txBody>
      </p:sp>
      <p:sp>
        <p:nvSpPr>
          <p:cNvPr id="4" name="Slide Number Placeholder 3">
            <a:extLst>
              <a:ext uri="{FF2B5EF4-FFF2-40B4-BE49-F238E27FC236}">
                <a16:creationId xmlns:a16="http://schemas.microsoft.com/office/drawing/2014/main" id="{F09C7AB4-08ED-6798-99CB-7FD03758A130}"/>
              </a:ext>
            </a:extLst>
          </p:cNvPr>
          <p:cNvSpPr>
            <a:spLocks noGrp="1"/>
          </p:cNvSpPr>
          <p:nvPr>
            <p:ph type="sldNum" sz="quarter" idx="4"/>
          </p:nvPr>
        </p:nvSpPr>
        <p:spPr/>
        <p:txBody>
          <a:bodyPr/>
          <a:lstStyle/>
          <a:p>
            <a:fld id="{29D5CE74-914C-4689-99FC-1AEF49CE2B47}" type="slidenum">
              <a:rPr lang="en-AU" smtClean="0"/>
              <a:pPr/>
              <a:t>70</a:t>
            </a:fld>
            <a:endParaRPr lang="en-AU" sz="1200">
              <a:solidFill>
                <a:schemeClr val="bg2"/>
              </a:solidFill>
            </a:endParaRPr>
          </a:p>
        </p:txBody>
      </p:sp>
      <p:sp>
        <p:nvSpPr>
          <p:cNvPr id="5" name="Footer Placeholder 4">
            <a:extLst>
              <a:ext uri="{FF2B5EF4-FFF2-40B4-BE49-F238E27FC236}">
                <a16:creationId xmlns:a16="http://schemas.microsoft.com/office/drawing/2014/main" id="{CF698263-1E73-2F57-57A8-131AD4CF2346}"/>
              </a:ext>
            </a:extLst>
          </p:cNvPr>
          <p:cNvSpPr>
            <a:spLocks noGrp="1"/>
          </p:cNvSpPr>
          <p:nvPr>
            <p:ph type="ftr" sz="quarter" idx="14"/>
          </p:nvPr>
        </p:nvSpPr>
        <p:spPr/>
        <p:txBody>
          <a:bodyPr/>
          <a:lstStyle/>
          <a:p>
            <a:r>
              <a:rPr lang="en-AU"/>
              <a:t>scienceconnections.edu.au</a:t>
            </a:r>
          </a:p>
        </p:txBody>
      </p:sp>
      <p:sp>
        <p:nvSpPr>
          <p:cNvPr id="6" name="Rectangle: Folded Corner 5">
            <a:extLst>
              <a:ext uri="{FF2B5EF4-FFF2-40B4-BE49-F238E27FC236}">
                <a16:creationId xmlns:a16="http://schemas.microsoft.com/office/drawing/2014/main" id="{BFF3FB31-0027-DC1E-6046-E864DEED805E}"/>
              </a:ext>
            </a:extLst>
          </p:cNvPr>
          <p:cNvSpPr/>
          <p:nvPr/>
        </p:nvSpPr>
        <p:spPr>
          <a:xfrm>
            <a:off x="994611" y="2101516"/>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Claim:</a:t>
            </a:r>
            <a:endParaRPr lang="en-GB">
              <a:solidFill>
                <a:schemeClr val="tx1"/>
              </a:solidFill>
            </a:endParaRPr>
          </a:p>
          <a:p>
            <a:pPr algn="ctr"/>
            <a:r>
              <a:rPr lang="en-GB">
                <a:solidFill>
                  <a:schemeClr val="tx1"/>
                </a:solidFill>
              </a:rPr>
              <a:t>Screening for bowel cancer saves the Australian Government money.</a:t>
            </a:r>
            <a:endParaRPr lang="en-AU" b="1">
              <a:solidFill>
                <a:schemeClr val="tx1"/>
              </a:solidFill>
            </a:endParaRPr>
          </a:p>
        </p:txBody>
      </p:sp>
      <p:sp>
        <p:nvSpPr>
          <p:cNvPr id="7" name="Rectangle: Folded Corner 6">
            <a:extLst>
              <a:ext uri="{FF2B5EF4-FFF2-40B4-BE49-F238E27FC236}">
                <a16:creationId xmlns:a16="http://schemas.microsoft.com/office/drawing/2014/main" id="{9AD98BBB-1068-FBD0-F30F-571C36C50035}"/>
              </a:ext>
            </a:extLst>
          </p:cNvPr>
          <p:cNvSpPr/>
          <p:nvPr/>
        </p:nvSpPr>
        <p:spPr>
          <a:xfrm>
            <a:off x="4455695" y="2101514"/>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Reasoning:</a:t>
            </a:r>
          </a:p>
        </p:txBody>
      </p:sp>
      <p:sp>
        <p:nvSpPr>
          <p:cNvPr id="8" name="Rectangle: Folded Corner 7">
            <a:extLst>
              <a:ext uri="{FF2B5EF4-FFF2-40B4-BE49-F238E27FC236}">
                <a16:creationId xmlns:a16="http://schemas.microsoft.com/office/drawing/2014/main" id="{71EF1716-506D-7C7D-A471-27D5E1E7B50B}"/>
              </a:ext>
            </a:extLst>
          </p:cNvPr>
          <p:cNvSpPr/>
          <p:nvPr/>
        </p:nvSpPr>
        <p:spPr>
          <a:xfrm>
            <a:off x="7916779" y="2101515"/>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Evidence:</a:t>
            </a:r>
          </a:p>
        </p:txBody>
      </p:sp>
    </p:spTree>
    <p:extLst>
      <p:ext uri="{BB962C8B-B14F-4D97-AF65-F5344CB8AC3E}">
        <p14:creationId xmlns:p14="http://schemas.microsoft.com/office/powerpoint/2010/main" val="30784741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FAE91-5872-2D87-1352-110EAB2DA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9711FC-0BBB-505D-A338-70DA78CA9904}"/>
              </a:ext>
            </a:extLst>
          </p:cNvPr>
          <p:cNvSpPr>
            <a:spLocks noGrp="1"/>
          </p:cNvSpPr>
          <p:nvPr>
            <p:ph type="title"/>
          </p:nvPr>
        </p:nvSpPr>
        <p:spPr/>
        <p:txBody>
          <a:bodyPr/>
          <a:lstStyle/>
          <a:p>
            <a:r>
              <a:rPr lang="en-AU"/>
              <a:t>L7 Act</a:t>
            </a:r>
          </a:p>
        </p:txBody>
      </p:sp>
      <p:sp>
        <p:nvSpPr>
          <p:cNvPr id="4" name="Text Placeholder 3">
            <a:extLst>
              <a:ext uri="{FF2B5EF4-FFF2-40B4-BE49-F238E27FC236}">
                <a16:creationId xmlns:a16="http://schemas.microsoft.com/office/drawing/2014/main" id="{BCF02D70-40CC-04C8-B866-5D8C6EB01FF8}"/>
              </a:ext>
            </a:extLst>
          </p:cNvPr>
          <p:cNvSpPr>
            <a:spLocks noGrp="1"/>
          </p:cNvSpPr>
          <p:nvPr>
            <p:ph type="body" sz="quarter" idx="10"/>
          </p:nvPr>
        </p:nvSpPr>
        <p:spPr/>
        <p:txBody>
          <a:bodyPr/>
          <a:lstStyle/>
          <a:p>
            <a:r>
              <a:rPr lang="en-AU"/>
              <a:t>Genetic counselling</a:t>
            </a:r>
          </a:p>
          <a:p>
            <a:endParaRPr lang="en-AU"/>
          </a:p>
        </p:txBody>
      </p:sp>
      <p:sp>
        <p:nvSpPr>
          <p:cNvPr id="6" name="Slide Number Placeholder 5">
            <a:extLst>
              <a:ext uri="{FF2B5EF4-FFF2-40B4-BE49-F238E27FC236}">
                <a16:creationId xmlns:a16="http://schemas.microsoft.com/office/drawing/2014/main" id="{EE3C8A78-9A15-CB31-36A5-C7209A6FC1F4}"/>
              </a:ext>
            </a:extLst>
          </p:cNvPr>
          <p:cNvSpPr>
            <a:spLocks noGrp="1"/>
          </p:cNvSpPr>
          <p:nvPr>
            <p:ph type="sldNum" sz="quarter" idx="4"/>
          </p:nvPr>
        </p:nvSpPr>
        <p:spPr/>
        <p:txBody>
          <a:bodyPr/>
          <a:lstStyle/>
          <a:p>
            <a:fld id="{29D5CE74-914C-4689-99FC-1AEF49CE2B47}" type="slidenum">
              <a:rPr lang="en-AU" smtClean="0"/>
              <a:pPr/>
              <a:t>71</a:t>
            </a:fld>
            <a:endParaRPr lang="en-AU" sz="1200">
              <a:solidFill>
                <a:schemeClr val="bg2"/>
              </a:solidFill>
            </a:endParaRPr>
          </a:p>
        </p:txBody>
      </p:sp>
      <p:sp>
        <p:nvSpPr>
          <p:cNvPr id="5" name="Footer Placeholder 4">
            <a:extLst>
              <a:ext uri="{FF2B5EF4-FFF2-40B4-BE49-F238E27FC236}">
                <a16:creationId xmlns:a16="http://schemas.microsoft.com/office/drawing/2014/main" id="{0BF57440-B635-5A5A-821E-6BFFDB2F9CB7}"/>
              </a:ext>
            </a:extLst>
          </p:cNvPr>
          <p:cNvSpPr>
            <a:spLocks noGrp="1"/>
          </p:cNvSpPr>
          <p:nvPr>
            <p:ph type="ftr" sz="quarter" idx="11"/>
          </p:nvPr>
        </p:nvSpPr>
        <p:spPr/>
        <p:txBody>
          <a:bodyPr/>
          <a:lstStyle/>
          <a:p>
            <a:r>
              <a:rPr lang="en-AU"/>
              <a:t>scienceconnections.edu.au</a:t>
            </a:r>
          </a:p>
        </p:txBody>
      </p:sp>
    </p:spTree>
    <p:extLst>
      <p:ext uri="{BB962C8B-B14F-4D97-AF65-F5344CB8AC3E}">
        <p14:creationId xmlns:p14="http://schemas.microsoft.com/office/powerpoint/2010/main" val="1112008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5FE3-4AED-E904-847F-F609F3A09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3BA76C-DA1F-3EB8-F78C-0E8DAA373B18}"/>
              </a:ext>
            </a:extLst>
          </p:cNvPr>
          <p:cNvSpPr>
            <a:spLocks noGrp="1"/>
          </p:cNvSpPr>
          <p:nvPr>
            <p:ph type="title"/>
          </p:nvPr>
        </p:nvSpPr>
        <p:spPr/>
        <p:txBody>
          <a:bodyPr/>
          <a:lstStyle/>
          <a:p>
            <a:r>
              <a:rPr lang="en-GB"/>
              <a:t>DNA</a:t>
            </a:r>
            <a:endParaRPr lang="en-AU"/>
          </a:p>
        </p:txBody>
      </p:sp>
      <p:sp>
        <p:nvSpPr>
          <p:cNvPr id="4" name="Slide Number Placeholder 3">
            <a:extLst>
              <a:ext uri="{FF2B5EF4-FFF2-40B4-BE49-F238E27FC236}">
                <a16:creationId xmlns:a16="http://schemas.microsoft.com/office/drawing/2014/main" id="{A25FF2F2-BB8C-E461-3685-6D358260F36E}"/>
              </a:ext>
            </a:extLst>
          </p:cNvPr>
          <p:cNvSpPr>
            <a:spLocks noGrp="1"/>
          </p:cNvSpPr>
          <p:nvPr>
            <p:ph type="sldNum" sz="quarter" idx="4"/>
          </p:nvPr>
        </p:nvSpPr>
        <p:spPr/>
        <p:txBody>
          <a:bodyPr/>
          <a:lstStyle/>
          <a:p>
            <a:fld id="{29D5CE74-914C-4689-99FC-1AEF49CE2B47}" type="slidenum">
              <a:rPr lang="en-AU" smtClean="0"/>
              <a:pPr/>
              <a:t>72</a:t>
            </a:fld>
            <a:endParaRPr lang="en-AU" sz="1200">
              <a:solidFill>
                <a:schemeClr val="bg2"/>
              </a:solidFill>
            </a:endParaRPr>
          </a:p>
        </p:txBody>
      </p:sp>
      <p:sp>
        <p:nvSpPr>
          <p:cNvPr id="5" name="Footer Placeholder 4">
            <a:extLst>
              <a:ext uri="{FF2B5EF4-FFF2-40B4-BE49-F238E27FC236}">
                <a16:creationId xmlns:a16="http://schemas.microsoft.com/office/drawing/2014/main" id="{DD5E02BD-F204-C45D-DBF0-653E4695F8CC}"/>
              </a:ext>
            </a:extLst>
          </p:cNvPr>
          <p:cNvSpPr>
            <a:spLocks noGrp="1"/>
          </p:cNvSpPr>
          <p:nvPr>
            <p:ph type="ftr" sz="quarter" idx="14"/>
          </p:nvPr>
        </p:nvSpPr>
        <p:spPr/>
        <p:txBody>
          <a:bodyPr/>
          <a:lstStyle/>
          <a:p>
            <a:r>
              <a:rPr lang="en-AU"/>
              <a:t>scienceconnections.edu.au</a:t>
            </a:r>
          </a:p>
        </p:txBody>
      </p:sp>
      <p:pic>
        <p:nvPicPr>
          <p:cNvPr id="6" name="Content Placeholder 6">
            <a:extLst>
              <a:ext uri="{FF2B5EF4-FFF2-40B4-BE49-F238E27FC236}">
                <a16:creationId xmlns:a16="http://schemas.microsoft.com/office/drawing/2014/main" id="{CD899068-70C2-37A0-1E33-EA0FC9912B9E}"/>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4266802" y="1530322"/>
            <a:ext cx="4540314" cy="4373836"/>
          </a:xfrm>
          <a:prstGeom prst="rect">
            <a:avLst/>
          </a:prstGeom>
          <a:noFill/>
        </p:spPr>
      </p:pic>
      <p:graphicFrame>
        <p:nvGraphicFramePr>
          <p:cNvPr id="7" name="Table 6">
            <a:extLst>
              <a:ext uri="{FF2B5EF4-FFF2-40B4-BE49-F238E27FC236}">
                <a16:creationId xmlns:a16="http://schemas.microsoft.com/office/drawing/2014/main" id="{D2DCDF2D-820C-1C4C-8FEB-D49D1F08F405}"/>
              </a:ext>
            </a:extLst>
          </p:cNvPr>
          <p:cNvGraphicFramePr>
            <a:graphicFrameLocks noGrp="1"/>
          </p:cNvGraphicFramePr>
          <p:nvPr/>
        </p:nvGraphicFramePr>
        <p:xfrm>
          <a:off x="4940968" y="5956239"/>
          <a:ext cx="4030245" cy="190500"/>
        </p:xfrm>
        <a:graphic>
          <a:graphicData uri="http://schemas.openxmlformats.org/drawingml/2006/table">
            <a:tbl>
              <a:tblPr/>
              <a:tblGrid>
                <a:gridCol w="4030245">
                  <a:extLst>
                    <a:ext uri="{9D8B030D-6E8A-4147-A177-3AD203B41FA5}">
                      <a16:colId xmlns:a16="http://schemas.microsoft.com/office/drawing/2014/main" val="2466391499"/>
                    </a:ext>
                  </a:extLst>
                </a:gridCol>
              </a:tblGrid>
              <a:tr h="190500">
                <a:tc>
                  <a:txBody>
                    <a:bodyPr/>
                    <a:lstStyle/>
                    <a:p>
                      <a:pPr algn="l" fontAlgn="b">
                        <a:buNone/>
                      </a:pPr>
                      <a:r>
                        <a:rPr lang="en-AU" sz="1100" b="0" i="0" u="sng" strike="noStrike">
                          <a:solidFill>
                            <a:srgbClr val="467886"/>
                          </a:solidFill>
                          <a:effectLst/>
                          <a:latin typeface="Aptos Narrow" panose="020B0004020202020204" pitchFamily="34" charset="0"/>
                          <a:hlinkClick r:id="rId3"/>
                        </a:rPr>
                        <a:t>Darryl Leja, NHGRI, Public domain, via Wikimedia Commons</a:t>
                      </a:r>
                      <a:endParaRPr lang="en-AU" sz="1100" b="0" i="0" u="sng" strike="noStrike">
                        <a:solidFill>
                          <a:srgbClr val="467886"/>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570456616"/>
                  </a:ext>
                </a:extLst>
              </a:tr>
            </a:tbl>
          </a:graphicData>
        </a:graphic>
      </p:graphicFrame>
      <p:cxnSp>
        <p:nvCxnSpPr>
          <p:cNvPr id="9" name="Straight Arrow Connector 8">
            <a:extLst>
              <a:ext uri="{FF2B5EF4-FFF2-40B4-BE49-F238E27FC236}">
                <a16:creationId xmlns:a16="http://schemas.microsoft.com/office/drawing/2014/main" id="{BE9229D0-67BA-C962-9C52-F21B3CEF8572}"/>
              </a:ext>
            </a:extLst>
          </p:cNvPr>
          <p:cNvCxnSpPr/>
          <p:nvPr/>
        </p:nvCxnSpPr>
        <p:spPr>
          <a:xfrm>
            <a:off x="4940968" y="4539916"/>
            <a:ext cx="1187116" cy="1004083"/>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E46538D-1D00-CAFF-308A-045F6A78531D}"/>
              </a:ext>
            </a:extLst>
          </p:cNvPr>
          <p:cNvSpPr txBox="1"/>
          <p:nvPr/>
        </p:nvSpPr>
        <p:spPr>
          <a:xfrm>
            <a:off x="5434598" y="4636168"/>
            <a:ext cx="1203158" cy="461537"/>
          </a:xfrm>
          <a:prstGeom prst="rect">
            <a:avLst/>
          </a:prstGeom>
          <a:noFill/>
        </p:spPr>
        <p:txBody>
          <a:bodyPr wrap="square" rtlCol="0">
            <a:spAutoFit/>
          </a:bodyPr>
          <a:lstStyle/>
          <a:p>
            <a:r>
              <a:rPr lang="en-AU">
                <a:solidFill>
                  <a:srgbClr val="FF0000"/>
                </a:solidFill>
              </a:rPr>
              <a:t>Gene</a:t>
            </a:r>
          </a:p>
        </p:txBody>
      </p:sp>
    </p:spTree>
    <p:extLst>
      <p:ext uri="{BB962C8B-B14F-4D97-AF65-F5344CB8AC3E}">
        <p14:creationId xmlns:p14="http://schemas.microsoft.com/office/powerpoint/2010/main" val="39723570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B4C7-C381-F278-E264-D92B07FB672E}"/>
              </a:ext>
            </a:extLst>
          </p:cNvPr>
          <p:cNvSpPr>
            <a:spLocks noGrp="1"/>
          </p:cNvSpPr>
          <p:nvPr>
            <p:ph type="title"/>
          </p:nvPr>
        </p:nvSpPr>
        <p:spPr/>
        <p:txBody>
          <a:bodyPr/>
          <a:lstStyle/>
          <a:p>
            <a:r>
              <a:rPr lang="en-AU"/>
              <a:t>Mind map of genetic inheritance</a:t>
            </a:r>
          </a:p>
        </p:txBody>
      </p:sp>
      <p:sp>
        <p:nvSpPr>
          <p:cNvPr id="3" name="Content Placeholder 2">
            <a:extLst>
              <a:ext uri="{FF2B5EF4-FFF2-40B4-BE49-F238E27FC236}">
                <a16:creationId xmlns:a16="http://schemas.microsoft.com/office/drawing/2014/main" id="{81FEEA41-A6A9-15F6-7A7D-3C4D5CDBD121}"/>
              </a:ext>
            </a:extLst>
          </p:cNvPr>
          <p:cNvSpPr>
            <a:spLocks noGrp="1"/>
          </p:cNvSpPr>
          <p:nvPr>
            <p:ph sz="quarter" idx="13"/>
          </p:nvPr>
        </p:nvSpPr>
        <p:spPr/>
        <p:txBody>
          <a:bodyPr/>
          <a:lstStyle/>
          <a:p>
            <a:endParaRPr lang="en-AU"/>
          </a:p>
        </p:txBody>
      </p:sp>
      <p:sp>
        <p:nvSpPr>
          <p:cNvPr id="4" name="Slide Number Placeholder 3">
            <a:extLst>
              <a:ext uri="{FF2B5EF4-FFF2-40B4-BE49-F238E27FC236}">
                <a16:creationId xmlns:a16="http://schemas.microsoft.com/office/drawing/2014/main" id="{BE73B2FE-2BCB-66E8-1A41-29EDC7FB586D}"/>
              </a:ext>
            </a:extLst>
          </p:cNvPr>
          <p:cNvSpPr>
            <a:spLocks noGrp="1"/>
          </p:cNvSpPr>
          <p:nvPr>
            <p:ph type="sldNum" sz="quarter" idx="4"/>
          </p:nvPr>
        </p:nvSpPr>
        <p:spPr/>
        <p:txBody>
          <a:bodyPr/>
          <a:lstStyle/>
          <a:p>
            <a:fld id="{29D5CE74-914C-4689-99FC-1AEF49CE2B47}" type="slidenum">
              <a:rPr lang="en-AU" smtClean="0"/>
              <a:pPr/>
              <a:t>73</a:t>
            </a:fld>
            <a:endParaRPr lang="en-AU" sz="1200">
              <a:solidFill>
                <a:schemeClr val="bg2"/>
              </a:solidFill>
            </a:endParaRPr>
          </a:p>
        </p:txBody>
      </p:sp>
      <p:sp>
        <p:nvSpPr>
          <p:cNvPr id="5" name="Footer Placeholder 4">
            <a:extLst>
              <a:ext uri="{FF2B5EF4-FFF2-40B4-BE49-F238E27FC236}">
                <a16:creationId xmlns:a16="http://schemas.microsoft.com/office/drawing/2014/main" id="{E9C89B51-1098-59F3-DEC3-8E1BA75E360A}"/>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7588358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53A106-E765-E1D2-33B2-D27DAB63F4F3}"/>
              </a:ext>
            </a:extLst>
          </p:cNvPr>
          <p:cNvSpPr>
            <a:spLocks noGrp="1"/>
          </p:cNvSpPr>
          <p:nvPr>
            <p:ph type="title"/>
          </p:nvPr>
        </p:nvSpPr>
        <p:spPr/>
        <p:txBody>
          <a:bodyPr/>
          <a:lstStyle/>
          <a:p>
            <a:r>
              <a:rPr lang="en-AU"/>
              <a:t>Genetic screening</a:t>
            </a:r>
          </a:p>
        </p:txBody>
      </p:sp>
      <p:pic>
        <p:nvPicPr>
          <p:cNvPr id="9" name="Content Placeholder 8">
            <a:extLst>
              <a:ext uri="{FF2B5EF4-FFF2-40B4-BE49-F238E27FC236}">
                <a16:creationId xmlns:a16="http://schemas.microsoft.com/office/drawing/2014/main" id="{221E841E-A51B-DACE-213D-1F3FD1B1C62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620407" y="1692275"/>
            <a:ext cx="6955949" cy="3851275"/>
          </a:xfrm>
          <a:prstGeom prst="rect">
            <a:avLst/>
          </a:prstGeom>
        </p:spPr>
      </p:pic>
      <p:sp>
        <p:nvSpPr>
          <p:cNvPr id="4" name="Slide Number Placeholder 3">
            <a:extLst>
              <a:ext uri="{FF2B5EF4-FFF2-40B4-BE49-F238E27FC236}">
                <a16:creationId xmlns:a16="http://schemas.microsoft.com/office/drawing/2014/main" id="{3DC38B15-E643-DB95-195D-DFA62E6ED3DC}"/>
              </a:ext>
            </a:extLst>
          </p:cNvPr>
          <p:cNvSpPr>
            <a:spLocks noGrp="1"/>
          </p:cNvSpPr>
          <p:nvPr>
            <p:ph type="sldNum" sz="quarter" idx="4"/>
          </p:nvPr>
        </p:nvSpPr>
        <p:spPr/>
        <p:txBody>
          <a:bodyPr/>
          <a:lstStyle/>
          <a:p>
            <a:fld id="{29D5CE74-914C-4689-99FC-1AEF49CE2B47}" type="slidenum">
              <a:rPr lang="en-AU" smtClean="0"/>
              <a:pPr/>
              <a:t>74</a:t>
            </a:fld>
            <a:endParaRPr lang="en-AU" sz="1200">
              <a:solidFill>
                <a:schemeClr val="bg2"/>
              </a:solidFill>
            </a:endParaRPr>
          </a:p>
        </p:txBody>
      </p:sp>
      <p:sp>
        <p:nvSpPr>
          <p:cNvPr id="5" name="Footer Placeholder 4">
            <a:extLst>
              <a:ext uri="{FF2B5EF4-FFF2-40B4-BE49-F238E27FC236}">
                <a16:creationId xmlns:a16="http://schemas.microsoft.com/office/drawing/2014/main" id="{E1751BB8-77BB-9EFA-680E-0388C4D43A7C}"/>
              </a:ext>
            </a:extLst>
          </p:cNvPr>
          <p:cNvSpPr>
            <a:spLocks noGrp="1"/>
          </p:cNvSpPr>
          <p:nvPr>
            <p:ph type="ftr" sz="quarter" idx="14"/>
          </p:nvPr>
        </p:nvSpPr>
        <p:spPr/>
        <p:txBody>
          <a:bodyPr/>
          <a:lstStyle/>
          <a:p>
            <a:r>
              <a:rPr lang="en-AU"/>
              <a:t>scienceconnections.edu.au</a:t>
            </a:r>
          </a:p>
        </p:txBody>
      </p:sp>
      <p:graphicFrame>
        <p:nvGraphicFramePr>
          <p:cNvPr id="11" name="Table 10">
            <a:extLst>
              <a:ext uri="{FF2B5EF4-FFF2-40B4-BE49-F238E27FC236}">
                <a16:creationId xmlns:a16="http://schemas.microsoft.com/office/drawing/2014/main" id="{1DD69973-F15A-B3D0-FB08-570CF5F3A6F7}"/>
              </a:ext>
            </a:extLst>
          </p:cNvPr>
          <p:cNvGraphicFramePr>
            <a:graphicFrameLocks noGrp="1"/>
          </p:cNvGraphicFramePr>
          <p:nvPr>
            <p:extLst>
              <p:ext uri="{D42A27DB-BD31-4B8C-83A1-F6EECF244321}">
                <p14:modId xmlns:p14="http://schemas.microsoft.com/office/powerpoint/2010/main" val="3137009787"/>
              </p:ext>
            </p:extLst>
          </p:nvPr>
        </p:nvGraphicFramePr>
        <p:xfrm>
          <a:off x="4855760" y="5613453"/>
          <a:ext cx="5830751" cy="190500"/>
        </p:xfrm>
        <a:graphic>
          <a:graphicData uri="http://schemas.openxmlformats.org/drawingml/2006/table">
            <a:tbl>
              <a:tblPr/>
              <a:tblGrid>
                <a:gridCol w="5830751">
                  <a:extLst>
                    <a:ext uri="{9D8B030D-6E8A-4147-A177-3AD203B41FA5}">
                      <a16:colId xmlns:a16="http://schemas.microsoft.com/office/drawing/2014/main" val="2666328134"/>
                    </a:ext>
                  </a:extLst>
                </a:gridCol>
              </a:tblGrid>
              <a:tr h="190500">
                <a:tc>
                  <a:txBody>
                    <a:bodyPr/>
                    <a:lstStyle/>
                    <a:p>
                      <a:pPr algn="l" fontAlgn="b">
                        <a:buNone/>
                      </a:pPr>
                      <a:r>
                        <a:rPr lang="en-AU" sz="1100" b="0" i="0" u="sng" strike="noStrike">
                          <a:solidFill>
                            <a:srgbClr val="467886"/>
                          </a:solidFill>
                          <a:effectLst/>
                          <a:latin typeface="Aptos Narrow" panose="020B0004020202020204" pitchFamily="34" charset="0"/>
                          <a:hlinkClick r:id="rId3"/>
                        </a:rPr>
                        <a:t>U.S. Air Force photo/Staff Sgt Eric T. Sheler, Public domain, via Wikimedia Commons</a:t>
                      </a:r>
                      <a:endParaRPr lang="en-AU" sz="1100" b="0" i="0" u="sng" strike="noStrike">
                        <a:solidFill>
                          <a:srgbClr val="467886"/>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055264061"/>
                  </a:ext>
                </a:extLst>
              </a:tr>
            </a:tbl>
          </a:graphicData>
        </a:graphic>
      </p:graphicFrame>
    </p:spTree>
    <p:extLst>
      <p:ext uri="{BB962C8B-B14F-4D97-AF65-F5344CB8AC3E}">
        <p14:creationId xmlns:p14="http://schemas.microsoft.com/office/powerpoint/2010/main" val="28095362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DB5D-019D-F2DB-10EE-3318B27AF645}"/>
              </a:ext>
            </a:extLst>
          </p:cNvPr>
          <p:cNvSpPr>
            <a:spLocks noGrp="1"/>
          </p:cNvSpPr>
          <p:nvPr>
            <p:ph type="title"/>
          </p:nvPr>
        </p:nvSpPr>
        <p:spPr>
          <a:xfrm>
            <a:off x="789935" y="711261"/>
            <a:ext cx="10984970" cy="531544"/>
          </a:xfrm>
        </p:spPr>
        <p:txBody>
          <a:bodyPr/>
          <a:lstStyle/>
          <a:p>
            <a:r>
              <a:rPr lang="en-AU"/>
              <a:t>What information should a genetics counsellor provide?</a:t>
            </a:r>
          </a:p>
        </p:txBody>
      </p:sp>
      <p:sp>
        <p:nvSpPr>
          <p:cNvPr id="3" name="Content Placeholder 2">
            <a:extLst>
              <a:ext uri="{FF2B5EF4-FFF2-40B4-BE49-F238E27FC236}">
                <a16:creationId xmlns:a16="http://schemas.microsoft.com/office/drawing/2014/main" id="{E00E05B7-2B12-E782-30DC-BFF791AD8695}"/>
              </a:ext>
            </a:extLst>
          </p:cNvPr>
          <p:cNvSpPr>
            <a:spLocks noGrp="1"/>
          </p:cNvSpPr>
          <p:nvPr>
            <p:ph sz="quarter" idx="13"/>
          </p:nvPr>
        </p:nvSpPr>
        <p:spPr/>
        <p:txBody>
          <a:bodyPr/>
          <a:lstStyle/>
          <a:p>
            <a:r>
              <a:rPr lang="en-AU" sz="2000"/>
              <a:t>Brainstorm:</a:t>
            </a:r>
          </a:p>
        </p:txBody>
      </p:sp>
      <p:sp>
        <p:nvSpPr>
          <p:cNvPr id="4" name="Slide Number Placeholder 3">
            <a:extLst>
              <a:ext uri="{FF2B5EF4-FFF2-40B4-BE49-F238E27FC236}">
                <a16:creationId xmlns:a16="http://schemas.microsoft.com/office/drawing/2014/main" id="{45C1F924-40AB-E77E-1BD3-BE6CF1B4AB56}"/>
              </a:ext>
            </a:extLst>
          </p:cNvPr>
          <p:cNvSpPr>
            <a:spLocks noGrp="1"/>
          </p:cNvSpPr>
          <p:nvPr>
            <p:ph type="sldNum" sz="quarter" idx="4"/>
          </p:nvPr>
        </p:nvSpPr>
        <p:spPr/>
        <p:txBody>
          <a:bodyPr/>
          <a:lstStyle/>
          <a:p>
            <a:fld id="{29D5CE74-914C-4689-99FC-1AEF49CE2B47}" type="slidenum">
              <a:rPr lang="en-AU" smtClean="0"/>
              <a:pPr/>
              <a:t>75</a:t>
            </a:fld>
            <a:endParaRPr lang="en-AU" sz="1200">
              <a:solidFill>
                <a:schemeClr val="bg2"/>
              </a:solidFill>
            </a:endParaRPr>
          </a:p>
        </p:txBody>
      </p:sp>
      <p:sp>
        <p:nvSpPr>
          <p:cNvPr id="5" name="Footer Placeholder 4">
            <a:extLst>
              <a:ext uri="{FF2B5EF4-FFF2-40B4-BE49-F238E27FC236}">
                <a16:creationId xmlns:a16="http://schemas.microsoft.com/office/drawing/2014/main" id="{E8D30E61-A28A-880E-FA8B-FBD527645292}"/>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34219826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91355-F130-57C4-07D2-8CF9D9EA53D7}"/>
              </a:ext>
            </a:extLst>
          </p:cNvPr>
          <p:cNvSpPr>
            <a:spLocks noGrp="1"/>
          </p:cNvSpPr>
          <p:nvPr>
            <p:ph type="title"/>
          </p:nvPr>
        </p:nvSpPr>
        <p:spPr/>
        <p:txBody>
          <a:bodyPr/>
          <a:lstStyle/>
          <a:p>
            <a:r>
              <a:rPr lang="en-US"/>
              <a:t>Decision making—what is it?</a:t>
            </a:r>
            <a:endParaRPr lang="en-AU"/>
          </a:p>
        </p:txBody>
      </p:sp>
      <p:sp>
        <p:nvSpPr>
          <p:cNvPr id="3" name="Content Placeholder 2">
            <a:extLst>
              <a:ext uri="{FF2B5EF4-FFF2-40B4-BE49-F238E27FC236}">
                <a16:creationId xmlns:a16="http://schemas.microsoft.com/office/drawing/2014/main" id="{476F5C45-C61D-2542-B3F2-CA3F877711CE}"/>
              </a:ext>
            </a:extLst>
          </p:cNvPr>
          <p:cNvSpPr>
            <a:spLocks noGrp="1"/>
          </p:cNvSpPr>
          <p:nvPr>
            <p:ph sz="quarter" idx="13"/>
          </p:nvPr>
        </p:nvSpPr>
        <p:spPr/>
        <p:txBody>
          <a:bodyPr/>
          <a:lstStyle/>
          <a:p>
            <a:r>
              <a:rPr lang="en-AU" sz="2400" b="0"/>
              <a:t>Decision-making is a process of:</a:t>
            </a:r>
          </a:p>
          <a:p>
            <a:pPr marL="342900" indent="-342900">
              <a:buFont typeface="Arial" panose="020B0604020202020204" pitchFamily="34" charset="0"/>
              <a:buChar char="•"/>
            </a:pPr>
            <a:r>
              <a:rPr lang="en-AU" sz="2400" b="0"/>
              <a:t>weighing up risks and benefits. </a:t>
            </a:r>
          </a:p>
          <a:p>
            <a:pPr marL="342900" indent="-342900">
              <a:buFont typeface="Arial" panose="020B0604020202020204" pitchFamily="34" charset="0"/>
              <a:buChar char="•"/>
            </a:pPr>
            <a:r>
              <a:rPr lang="en-AU" sz="2400" b="0"/>
              <a:t>identifying the consequences (long and short term).</a:t>
            </a:r>
          </a:p>
          <a:p>
            <a:pPr marL="342900" indent="-342900">
              <a:buFont typeface="Arial" panose="020B0604020202020204" pitchFamily="34" charset="0"/>
              <a:buChar char="•"/>
            </a:pPr>
            <a:r>
              <a:rPr lang="en-AU" sz="2400" b="0"/>
              <a:t>identifying and considering the perspectives of everyone involved.</a:t>
            </a:r>
          </a:p>
          <a:p>
            <a:endParaRPr lang="en-AU"/>
          </a:p>
        </p:txBody>
      </p:sp>
      <p:sp>
        <p:nvSpPr>
          <p:cNvPr id="4" name="Slide Number Placeholder 3">
            <a:extLst>
              <a:ext uri="{FF2B5EF4-FFF2-40B4-BE49-F238E27FC236}">
                <a16:creationId xmlns:a16="http://schemas.microsoft.com/office/drawing/2014/main" id="{B9DFAC8B-43A2-C738-5C0D-74F1670C8D19}"/>
              </a:ext>
            </a:extLst>
          </p:cNvPr>
          <p:cNvSpPr>
            <a:spLocks noGrp="1"/>
          </p:cNvSpPr>
          <p:nvPr>
            <p:ph type="sldNum" sz="quarter" idx="4"/>
          </p:nvPr>
        </p:nvSpPr>
        <p:spPr/>
        <p:txBody>
          <a:bodyPr/>
          <a:lstStyle/>
          <a:p>
            <a:fld id="{29D5CE74-914C-4689-99FC-1AEF49CE2B47}" type="slidenum">
              <a:rPr lang="en-AU" smtClean="0"/>
              <a:pPr/>
              <a:t>76</a:t>
            </a:fld>
            <a:endParaRPr lang="en-AU" sz="1200">
              <a:solidFill>
                <a:schemeClr val="bg2"/>
              </a:solidFill>
            </a:endParaRPr>
          </a:p>
        </p:txBody>
      </p:sp>
      <p:sp>
        <p:nvSpPr>
          <p:cNvPr id="5" name="Footer Placeholder 4">
            <a:extLst>
              <a:ext uri="{FF2B5EF4-FFF2-40B4-BE49-F238E27FC236}">
                <a16:creationId xmlns:a16="http://schemas.microsoft.com/office/drawing/2014/main" id="{374A3E13-8B6D-7E31-2395-BE7E2FB9DB45}"/>
              </a:ext>
            </a:extLst>
          </p:cNvPr>
          <p:cNvSpPr>
            <a:spLocks noGrp="1"/>
          </p:cNvSpPr>
          <p:nvPr>
            <p:ph type="ftr" sz="quarter" idx="14"/>
          </p:nvPr>
        </p:nvSpPr>
        <p:spPr/>
        <p:txBody>
          <a:bodyPr/>
          <a:lstStyle/>
          <a:p>
            <a:r>
              <a:rPr lang="en-AU"/>
              <a:t>scienceconnections.edu.au</a:t>
            </a:r>
          </a:p>
        </p:txBody>
      </p:sp>
      <p:pic>
        <p:nvPicPr>
          <p:cNvPr id="7" name="Picture 6">
            <a:extLst>
              <a:ext uri="{FF2B5EF4-FFF2-40B4-BE49-F238E27FC236}">
                <a16:creationId xmlns:a16="http://schemas.microsoft.com/office/drawing/2014/main" id="{6F0C3662-EB25-D004-D975-0547EA3309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2260" y="3675352"/>
            <a:ext cx="4667479" cy="2625790"/>
          </a:xfrm>
          <a:prstGeom prst="rect">
            <a:avLst/>
          </a:prstGeom>
        </p:spPr>
      </p:pic>
      <p:graphicFrame>
        <p:nvGraphicFramePr>
          <p:cNvPr id="8" name="Table 7">
            <a:extLst>
              <a:ext uri="{FF2B5EF4-FFF2-40B4-BE49-F238E27FC236}">
                <a16:creationId xmlns:a16="http://schemas.microsoft.com/office/drawing/2014/main" id="{13E7D800-9524-CAE2-4B43-BD0DEE04ABE9}"/>
              </a:ext>
            </a:extLst>
          </p:cNvPr>
          <p:cNvGraphicFramePr>
            <a:graphicFrameLocks noGrp="1"/>
          </p:cNvGraphicFramePr>
          <p:nvPr>
            <p:extLst>
              <p:ext uri="{D42A27DB-BD31-4B8C-83A1-F6EECF244321}">
                <p14:modId xmlns:p14="http://schemas.microsoft.com/office/powerpoint/2010/main" val="907750558"/>
              </p:ext>
            </p:extLst>
          </p:nvPr>
        </p:nvGraphicFramePr>
        <p:xfrm>
          <a:off x="7448156" y="6342848"/>
          <a:ext cx="1739900" cy="190500"/>
        </p:xfrm>
        <a:graphic>
          <a:graphicData uri="http://schemas.openxmlformats.org/drawingml/2006/table">
            <a:tbl>
              <a:tblPr/>
              <a:tblGrid>
                <a:gridCol w="1739900">
                  <a:extLst>
                    <a:ext uri="{9D8B030D-6E8A-4147-A177-3AD203B41FA5}">
                      <a16:colId xmlns:a16="http://schemas.microsoft.com/office/drawing/2014/main" val="1857030591"/>
                    </a:ext>
                  </a:extLst>
                </a:gridCol>
              </a:tblGrid>
              <a:tr h="190500">
                <a:tc>
                  <a:txBody>
                    <a:bodyPr/>
                    <a:lstStyle/>
                    <a:p>
                      <a:pPr algn="l" fontAlgn="b">
                        <a:buNone/>
                      </a:pPr>
                      <a:r>
                        <a:rPr lang="en-AU" sz="1000" b="0" i="0" u="none" strike="noStrike">
                          <a:solidFill>
                            <a:srgbClr val="000000"/>
                          </a:solidFill>
                          <a:effectLst/>
                          <a:latin typeface="Aptos Narrow" panose="020B0004020202020204" pitchFamily="34" charset="0"/>
                          <a:hlinkClick r:id="rId3"/>
                        </a:rPr>
                        <a:t>iStock/Iurii Garmash</a:t>
                      </a:r>
                      <a:endParaRPr lang="en-AU" sz="10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468350691"/>
                  </a:ext>
                </a:extLst>
              </a:tr>
            </a:tbl>
          </a:graphicData>
        </a:graphic>
      </p:graphicFrame>
    </p:spTree>
    <p:extLst>
      <p:ext uri="{BB962C8B-B14F-4D97-AF65-F5344CB8AC3E}">
        <p14:creationId xmlns:p14="http://schemas.microsoft.com/office/powerpoint/2010/main" val="1839585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948B-BE60-27A5-19D3-ACFA332036F7}"/>
              </a:ext>
            </a:extLst>
          </p:cNvPr>
          <p:cNvSpPr>
            <a:spLocks noGrp="1"/>
          </p:cNvSpPr>
          <p:nvPr>
            <p:ph type="title"/>
          </p:nvPr>
        </p:nvSpPr>
        <p:spPr/>
        <p:txBody>
          <a:bodyPr/>
          <a:lstStyle/>
          <a:p>
            <a:r>
              <a:rPr lang="en-AU"/>
              <a:t>Bioethical principles</a:t>
            </a:r>
          </a:p>
        </p:txBody>
      </p:sp>
      <p:sp>
        <p:nvSpPr>
          <p:cNvPr id="3" name="Content Placeholder 2">
            <a:extLst>
              <a:ext uri="{FF2B5EF4-FFF2-40B4-BE49-F238E27FC236}">
                <a16:creationId xmlns:a16="http://schemas.microsoft.com/office/drawing/2014/main" id="{D0AB28E7-BCE3-36EF-86B6-0B2964BACCE6}"/>
              </a:ext>
            </a:extLst>
          </p:cNvPr>
          <p:cNvSpPr>
            <a:spLocks noGrp="1"/>
          </p:cNvSpPr>
          <p:nvPr>
            <p:ph sz="quarter" idx="13"/>
          </p:nvPr>
        </p:nvSpPr>
        <p:spPr/>
        <p:txBody>
          <a:bodyPr/>
          <a:lstStyle/>
          <a:p>
            <a:r>
              <a:rPr lang="en-AU" sz="2400"/>
              <a:t>Autonomy</a:t>
            </a:r>
            <a:br>
              <a:rPr lang="en-AU" sz="2400" b="0"/>
            </a:br>
            <a:r>
              <a:rPr lang="en-AU" sz="2400" b="0"/>
              <a:t>Respecting a person’s right to make their own decisions about their body and treatment. </a:t>
            </a:r>
          </a:p>
          <a:p>
            <a:r>
              <a:rPr lang="en-AU" sz="2400"/>
              <a:t>Beneficence</a:t>
            </a:r>
            <a:br>
              <a:rPr lang="en-AU" sz="2400" b="0"/>
            </a:br>
            <a:r>
              <a:rPr lang="en-AU" sz="2400" b="0"/>
              <a:t>Acting in the patient’s best interests (doing good). </a:t>
            </a:r>
          </a:p>
          <a:p>
            <a:r>
              <a:rPr lang="en-AU" sz="2400"/>
              <a:t>Non-maleficence</a:t>
            </a:r>
            <a:br>
              <a:rPr lang="en-AU" sz="2400" b="0"/>
            </a:br>
            <a:r>
              <a:rPr lang="en-AU" sz="2400" b="0"/>
              <a:t>“Do no harm” — avoiding treatments that may cause unnecessary harm. </a:t>
            </a:r>
          </a:p>
          <a:p>
            <a:r>
              <a:rPr lang="en-AU" sz="2400"/>
              <a:t>Justice</a:t>
            </a:r>
            <a:br>
              <a:rPr lang="en-AU" sz="2400" b="0"/>
            </a:br>
            <a:r>
              <a:rPr lang="en-AU" sz="2400" b="0"/>
              <a:t>Treating people fairly and ensuring equal access to care and resources.</a:t>
            </a:r>
          </a:p>
          <a:p>
            <a:endParaRPr lang="en-AU"/>
          </a:p>
        </p:txBody>
      </p:sp>
      <p:sp>
        <p:nvSpPr>
          <p:cNvPr id="4" name="Slide Number Placeholder 3">
            <a:extLst>
              <a:ext uri="{FF2B5EF4-FFF2-40B4-BE49-F238E27FC236}">
                <a16:creationId xmlns:a16="http://schemas.microsoft.com/office/drawing/2014/main" id="{6A4138CE-AB4D-FD58-3D6E-9D12BAB4FAD0}"/>
              </a:ext>
            </a:extLst>
          </p:cNvPr>
          <p:cNvSpPr>
            <a:spLocks noGrp="1"/>
          </p:cNvSpPr>
          <p:nvPr>
            <p:ph type="sldNum" sz="quarter" idx="4"/>
          </p:nvPr>
        </p:nvSpPr>
        <p:spPr/>
        <p:txBody>
          <a:bodyPr/>
          <a:lstStyle/>
          <a:p>
            <a:fld id="{29D5CE74-914C-4689-99FC-1AEF49CE2B47}" type="slidenum">
              <a:rPr lang="en-AU" smtClean="0"/>
              <a:pPr/>
              <a:t>77</a:t>
            </a:fld>
            <a:endParaRPr lang="en-AU" sz="1200">
              <a:solidFill>
                <a:schemeClr val="bg2"/>
              </a:solidFill>
            </a:endParaRPr>
          </a:p>
        </p:txBody>
      </p:sp>
      <p:sp>
        <p:nvSpPr>
          <p:cNvPr id="5" name="Footer Placeholder 4">
            <a:extLst>
              <a:ext uri="{FF2B5EF4-FFF2-40B4-BE49-F238E27FC236}">
                <a16:creationId xmlns:a16="http://schemas.microsoft.com/office/drawing/2014/main" id="{BB8F0851-FA84-46BB-FD67-52B34F03F770}"/>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3835708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272DE-E68F-3D8A-DBB7-7B7F6BC506E5}"/>
              </a:ext>
            </a:extLst>
          </p:cNvPr>
          <p:cNvSpPr>
            <a:spLocks noGrp="1"/>
          </p:cNvSpPr>
          <p:nvPr>
            <p:ph type="title"/>
          </p:nvPr>
        </p:nvSpPr>
        <p:spPr/>
        <p:txBody>
          <a:bodyPr/>
          <a:lstStyle/>
          <a:p>
            <a:r>
              <a:rPr lang="en-AU"/>
              <a:t>Role play</a:t>
            </a:r>
          </a:p>
        </p:txBody>
      </p:sp>
      <p:sp>
        <p:nvSpPr>
          <p:cNvPr id="3" name="Content Placeholder 2">
            <a:extLst>
              <a:ext uri="{FF2B5EF4-FFF2-40B4-BE49-F238E27FC236}">
                <a16:creationId xmlns:a16="http://schemas.microsoft.com/office/drawing/2014/main" id="{42D24167-6B42-80FA-D17D-60FC5C8C293F}"/>
              </a:ext>
            </a:extLst>
          </p:cNvPr>
          <p:cNvSpPr>
            <a:spLocks noGrp="1"/>
          </p:cNvSpPr>
          <p:nvPr>
            <p:ph sz="quarter" idx="13"/>
          </p:nvPr>
        </p:nvSpPr>
        <p:spPr/>
        <p:txBody>
          <a:bodyPr/>
          <a:lstStyle/>
          <a:p>
            <a:r>
              <a:rPr lang="en-AU" sz="2000"/>
              <a:t>Role 1: Genetics counsellor</a:t>
            </a:r>
          </a:p>
          <a:p>
            <a:r>
              <a:rPr lang="en-AU" sz="2000" b="0"/>
              <a:t>A couple expecting their first child has been offered genetic testing because there is a history of a cystic fibrosis condition in one side of the family. They are unsure whether to proceed with testing and have booked an appointment with a genetic counsellor.</a:t>
            </a:r>
          </a:p>
          <a:p>
            <a:r>
              <a:rPr lang="en-AU" sz="2000" b="0"/>
              <a:t>The genetic counsellor’s role is to provide information and support decision-making, not to tell the parents what they should do.</a:t>
            </a:r>
          </a:p>
          <a:p>
            <a:endParaRPr lang="en-AU" sz="2000" b="0"/>
          </a:p>
          <a:p>
            <a:r>
              <a:rPr lang="en-AU" sz="2000"/>
              <a:t>Role 2: Parent-to-be</a:t>
            </a:r>
          </a:p>
          <a:p>
            <a:r>
              <a:rPr lang="en-AU" sz="2000" b="0"/>
              <a:t>You are expecting a child and have been offered genetic testing. You must decide whether or not to proceed and have the genetic test prior to the birth of your child.</a:t>
            </a:r>
          </a:p>
          <a:p>
            <a:r>
              <a:rPr lang="en-AU" sz="1800" b="0"/>
              <a:t>  </a:t>
            </a:r>
          </a:p>
          <a:p>
            <a:endParaRPr lang="en-AU"/>
          </a:p>
        </p:txBody>
      </p:sp>
      <p:sp>
        <p:nvSpPr>
          <p:cNvPr id="4" name="Slide Number Placeholder 3">
            <a:extLst>
              <a:ext uri="{FF2B5EF4-FFF2-40B4-BE49-F238E27FC236}">
                <a16:creationId xmlns:a16="http://schemas.microsoft.com/office/drawing/2014/main" id="{B0137057-F47E-9431-6FD6-21EE31EA9688}"/>
              </a:ext>
            </a:extLst>
          </p:cNvPr>
          <p:cNvSpPr>
            <a:spLocks noGrp="1"/>
          </p:cNvSpPr>
          <p:nvPr>
            <p:ph type="sldNum" sz="quarter" idx="4"/>
          </p:nvPr>
        </p:nvSpPr>
        <p:spPr/>
        <p:txBody>
          <a:bodyPr/>
          <a:lstStyle/>
          <a:p>
            <a:fld id="{29D5CE74-914C-4689-99FC-1AEF49CE2B47}" type="slidenum">
              <a:rPr lang="en-AU" smtClean="0"/>
              <a:pPr/>
              <a:t>78</a:t>
            </a:fld>
            <a:endParaRPr lang="en-AU" sz="1200">
              <a:solidFill>
                <a:schemeClr val="bg2"/>
              </a:solidFill>
            </a:endParaRPr>
          </a:p>
        </p:txBody>
      </p:sp>
      <p:sp>
        <p:nvSpPr>
          <p:cNvPr id="5" name="Footer Placeholder 4">
            <a:extLst>
              <a:ext uri="{FF2B5EF4-FFF2-40B4-BE49-F238E27FC236}">
                <a16:creationId xmlns:a16="http://schemas.microsoft.com/office/drawing/2014/main" id="{7714929A-0553-4AC2-EEDE-A0C126CBB1B7}"/>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4639294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E57C9-1011-207C-D01A-5A04A5A232DC}"/>
              </a:ext>
            </a:extLst>
          </p:cNvPr>
          <p:cNvSpPr>
            <a:spLocks noGrp="1"/>
          </p:cNvSpPr>
          <p:nvPr>
            <p:ph type="title"/>
          </p:nvPr>
        </p:nvSpPr>
        <p:spPr/>
        <p:txBody>
          <a:bodyPr/>
          <a:lstStyle/>
          <a:p>
            <a:r>
              <a:rPr lang="en-AU"/>
              <a:t>Role play discussion rules</a:t>
            </a:r>
          </a:p>
        </p:txBody>
      </p:sp>
      <p:sp>
        <p:nvSpPr>
          <p:cNvPr id="3" name="Content Placeholder 2">
            <a:extLst>
              <a:ext uri="{FF2B5EF4-FFF2-40B4-BE49-F238E27FC236}">
                <a16:creationId xmlns:a16="http://schemas.microsoft.com/office/drawing/2014/main" id="{47B8A2C6-78CD-D92C-5328-2861D4DC0216}"/>
              </a:ext>
            </a:extLst>
          </p:cNvPr>
          <p:cNvSpPr>
            <a:spLocks noGrp="1"/>
          </p:cNvSpPr>
          <p:nvPr>
            <p:ph sz="quarter" idx="13"/>
          </p:nvPr>
        </p:nvSpPr>
        <p:spPr/>
        <p:txBody>
          <a:bodyPr/>
          <a:lstStyle/>
          <a:p>
            <a:pPr marL="514350" lvl="0" indent="-514350">
              <a:buFont typeface="+mj-lt"/>
              <a:buAutoNum type="arabicPeriod"/>
            </a:pPr>
            <a:r>
              <a:rPr lang="en-AU" sz="2800" b="0"/>
              <a:t>Stay in character throughout the role-play. </a:t>
            </a:r>
          </a:p>
          <a:p>
            <a:pPr marL="514350" lvl="0" indent="-514350">
              <a:buFont typeface="+mj-lt"/>
              <a:buAutoNum type="arabicPeriod"/>
            </a:pPr>
            <a:r>
              <a:rPr lang="en-AU" sz="2800" b="0"/>
              <a:t>Be respectful of different opinions and values. </a:t>
            </a:r>
          </a:p>
          <a:p>
            <a:pPr marL="514350" lvl="0" indent="-514350">
              <a:buFont typeface="+mj-lt"/>
              <a:buAutoNum type="arabicPeriod"/>
            </a:pPr>
            <a:r>
              <a:rPr lang="en-AU" sz="2800" b="0"/>
              <a:t>Use evidence and information to support your statements. </a:t>
            </a:r>
          </a:p>
          <a:p>
            <a:pPr marL="514350" lvl="0" indent="-514350">
              <a:buFont typeface="+mj-lt"/>
              <a:buAutoNum type="arabicPeriod"/>
            </a:pPr>
            <a:r>
              <a:rPr lang="en-AU" sz="2800" b="0"/>
              <a:t>Remember that there may not be one “correct” decision. </a:t>
            </a:r>
          </a:p>
          <a:p>
            <a:pPr marL="514350" lvl="0" indent="-514350">
              <a:buFont typeface="+mj-lt"/>
              <a:buAutoNum type="arabicPeriod"/>
            </a:pPr>
            <a:r>
              <a:rPr lang="en-AU" sz="2800" b="0"/>
              <a:t>Focus on understanding the issue from another person's perspective. </a:t>
            </a:r>
          </a:p>
          <a:p>
            <a:endParaRPr lang="en-AU"/>
          </a:p>
        </p:txBody>
      </p:sp>
      <p:sp>
        <p:nvSpPr>
          <p:cNvPr id="4" name="Slide Number Placeholder 3">
            <a:extLst>
              <a:ext uri="{FF2B5EF4-FFF2-40B4-BE49-F238E27FC236}">
                <a16:creationId xmlns:a16="http://schemas.microsoft.com/office/drawing/2014/main" id="{2F2A7BFE-BDA3-BF47-157E-FFB42814BF4B}"/>
              </a:ext>
            </a:extLst>
          </p:cNvPr>
          <p:cNvSpPr>
            <a:spLocks noGrp="1"/>
          </p:cNvSpPr>
          <p:nvPr>
            <p:ph type="sldNum" sz="quarter" idx="4"/>
          </p:nvPr>
        </p:nvSpPr>
        <p:spPr/>
        <p:txBody>
          <a:bodyPr/>
          <a:lstStyle/>
          <a:p>
            <a:fld id="{29D5CE74-914C-4689-99FC-1AEF49CE2B47}" type="slidenum">
              <a:rPr lang="en-AU" smtClean="0"/>
              <a:pPr/>
              <a:t>79</a:t>
            </a:fld>
            <a:endParaRPr lang="en-AU" sz="1200">
              <a:solidFill>
                <a:schemeClr val="bg2"/>
              </a:solidFill>
            </a:endParaRPr>
          </a:p>
        </p:txBody>
      </p:sp>
      <p:sp>
        <p:nvSpPr>
          <p:cNvPr id="5" name="Footer Placeholder 4">
            <a:extLst>
              <a:ext uri="{FF2B5EF4-FFF2-40B4-BE49-F238E27FC236}">
                <a16:creationId xmlns:a16="http://schemas.microsoft.com/office/drawing/2014/main" id="{FAB2845C-B1D7-5977-7E5F-7395E8608138}"/>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29697948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5E19F-CA35-E67A-109B-2BA101FE2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80B43-0D99-65F5-4075-CFA827332C23}"/>
              </a:ext>
            </a:extLst>
          </p:cNvPr>
          <p:cNvSpPr>
            <a:spLocks noGrp="1"/>
          </p:cNvSpPr>
          <p:nvPr>
            <p:ph type="title"/>
          </p:nvPr>
        </p:nvSpPr>
        <p:spPr/>
        <p:txBody>
          <a:bodyPr/>
          <a:lstStyle/>
          <a:p>
            <a:r>
              <a:rPr lang="en-GB"/>
              <a:t>Argumentation</a:t>
            </a:r>
            <a:endParaRPr lang="en-AU"/>
          </a:p>
        </p:txBody>
      </p:sp>
      <p:sp>
        <p:nvSpPr>
          <p:cNvPr id="4" name="Slide Number Placeholder 3">
            <a:extLst>
              <a:ext uri="{FF2B5EF4-FFF2-40B4-BE49-F238E27FC236}">
                <a16:creationId xmlns:a16="http://schemas.microsoft.com/office/drawing/2014/main" id="{0B0E6F8B-2E81-2A97-554C-9E1FC5C5A7DE}"/>
              </a:ext>
            </a:extLst>
          </p:cNvPr>
          <p:cNvSpPr>
            <a:spLocks noGrp="1"/>
          </p:cNvSpPr>
          <p:nvPr>
            <p:ph type="sldNum" sz="quarter" idx="4"/>
          </p:nvPr>
        </p:nvSpPr>
        <p:spPr/>
        <p:txBody>
          <a:bodyPr/>
          <a:lstStyle/>
          <a:p>
            <a:fld id="{29D5CE74-914C-4689-99FC-1AEF49CE2B47}" type="slidenum">
              <a:rPr lang="en-AU" smtClean="0"/>
              <a:pPr/>
              <a:t>80</a:t>
            </a:fld>
            <a:endParaRPr lang="en-AU" sz="1200">
              <a:solidFill>
                <a:schemeClr val="bg2"/>
              </a:solidFill>
            </a:endParaRPr>
          </a:p>
        </p:txBody>
      </p:sp>
      <p:sp>
        <p:nvSpPr>
          <p:cNvPr id="5" name="Footer Placeholder 4">
            <a:extLst>
              <a:ext uri="{FF2B5EF4-FFF2-40B4-BE49-F238E27FC236}">
                <a16:creationId xmlns:a16="http://schemas.microsoft.com/office/drawing/2014/main" id="{30AB6808-5583-97AB-1691-75F0C439C8DA}"/>
              </a:ext>
            </a:extLst>
          </p:cNvPr>
          <p:cNvSpPr>
            <a:spLocks noGrp="1"/>
          </p:cNvSpPr>
          <p:nvPr>
            <p:ph type="ftr" sz="quarter" idx="14"/>
          </p:nvPr>
        </p:nvSpPr>
        <p:spPr/>
        <p:txBody>
          <a:bodyPr/>
          <a:lstStyle/>
          <a:p>
            <a:r>
              <a:rPr lang="en-AU"/>
              <a:t>scienceconnections.edu.au</a:t>
            </a:r>
          </a:p>
        </p:txBody>
      </p:sp>
      <p:sp>
        <p:nvSpPr>
          <p:cNvPr id="6" name="Rectangle: Folded Corner 5">
            <a:extLst>
              <a:ext uri="{FF2B5EF4-FFF2-40B4-BE49-F238E27FC236}">
                <a16:creationId xmlns:a16="http://schemas.microsoft.com/office/drawing/2014/main" id="{80269227-503A-2B72-A5B7-D3DD0E6FB8C6}"/>
              </a:ext>
            </a:extLst>
          </p:cNvPr>
          <p:cNvSpPr/>
          <p:nvPr/>
        </p:nvSpPr>
        <p:spPr>
          <a:xfrm>
            <a:off x="994611" y="2101516"/>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Claim:</a:t>
            </a:r>
            <a:endParaRPr lang="en-GB">
              <a:solidFill>
                <a:schemeClr val="tx1"/>
              </a:solidFill>
            </a:endParaRPr>
          </a:p>
          <a:p>
            <a:pPr algn="ctr"/>
            <a:r>
              <a:rPr lang="en-GB">
                <a:solidFill>
                  <a:schemeClr val="tx1"/>
                </a:solidFill>
              </a:rPr>
              <a:t>Genetic testing during pregnancy is ...</a:t>
            </a:r>
            <a:endParaRPr lang="en-AU">
              <a:solidFill>
                <a:schemeClr val="tx1"/>
              </a:solidFill>
            </a:endParaRPr>
          </a:p>
        </p:txBody>
      </p:sp>
      <p:sp>
        <p:nvSpPr>
          <p:cNvPr id="7" name="Rectangle: Folded Corner 6">
            <a:extLst>
              <a:ext uri="{FF2B5EF4-FFF2-40B4-BE49-F238E27FC236}">
                <a16:creationId xmlns:a16="http://schemas.microsoft.com/office/drawing/2014/main" id="{60D6E3DC-FB33-E174-AC1F-A71FE07B907F}"/>
              </a:ext>
            </a:extLst>
          </p:cNvPr>
          <p:cNvSpPr/>
          <p:nvPr/>
        </p:nvSpPr>
        <p:spPr>
          <a:xfrm>
            <a:off x="4455695" y="2101514"/>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Reasoning:</a:t>
            </a:r>
          </a:p>
        </p:txBody>
      </p:sp>
      <p:sp>
        <p:nvSpPr>
          <p:cNvPr id="8" name="Rectangle: Folded Corner 7">
            <a:extLst>
              <a:ext uri="{FF2B5EF4-FFF2-40B4-BE49-F238E27FC236}">
                <a16:creationId xmlns:a16="http://schemas.microsoft.com/office/drawing/2014/main" id="{A07A7F56-9459-6FCA-D9E3-68661658E051}"/>
              </a:ext>
            </a:extLst>
          </p:cNvPr>
          <p:cNvSpPr/>
          <p:nvPr/>
        </p:nvSpPr>
        <p:spPr>
          <a:xfrm>
            <a:off x="7916779" y="2101515"/>
            <a:ext cx="3128210" cy="3224463"/>
          </a:xfrm>
          <a:prstGeom prst="foldedCorne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GB" b="1">
                <a:solidFill>
                  <a:schemeClr val="tx1"/>
                </a:solidFill>
              </a:rPr>
              <a:t>Evidence:</a:t>
            </a:r>
          </a:p>
        </p:txBody>
      </p:sp>
    </p:spTree>
    <p:extLst>
      <p:ext uri="{BB962C8B-B14F-4D97-AF65-F5344CB8AC3E}">
        <p14:creationId xmlns:p14="http://schemas.microsoft.com/office/powerpoint/2010/main" val="7685834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BCCFB-BAB8-9DAB-8678-291500D29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A5A9F-F6D1-D65C-A144-6030BCA1DAB3}"/>
              </a:ext>
            </a:extLst>
          </p:cNvPr>
          <p:cNvSpPr>
            <a:spLocks noGrp="1"/>
          </p:cNvSpPr>
          <p:nvPr>
            <p:ph type="title"/>
          </p:nvPr>
        </p:nvSpPr>
        <p:spPr/>
        <p:txBody>
          <a:bodyPr/>
          <a:lstStyle/>
          <a:p>
            <a:r>
              <a:rPr lang="en-AU"/>
              <a:t>Optional: Cystic fibrosis ethical dilemma</a:t>
            </a:r>
          </a:p>
        </p:txBody>
      </p:sp>
      <p:sp>
        <p:nvSpPr>
          <p:cNvPr id="3" name="Content Placeholder 2">
            <a:extLst>
              <a:ext uri="{FF2B5EF4-FFF2-40B4-BE49-F238E27FC236}">
                <a16:creationId xmlns:a16="http://schemas.microsoft.com/office/drawing/2014/main" id="{F57CD83C-1279-1FA7-A3A1-D2800594CE00}"/>
              </a:ext>
            </a:extLst>
          </p:cNvPr>
          <p:cNvSpPr>
            <a:spLocks noGrp="1"/>
          </p:cNvSpPr>
          <p:nvPr>
            <p:ph sz="quarter" idx="13"/>
          </p:nvPr>
        </p:nvSpPr>
        <p:spPr>
          <a:xfrm>
            <a:off x="789936" y="1491175"/>
            <a:ext cx="10616398" cy="4501662"/>
          </a:xfrm>
        </p:spPr>
        <p:txBody>
          <a:bodyPr/>
          <a:lstStyle/>
          <a:p>
            <a:pPr fontAlgn="base">
              <a:spcBef>
                <a:spcPct val="50000"/>
              </a:spcBef>
              <a:spcAft>
                <a:spcPct val="0"/>
              </a:spcAft>
            </a:pPr>
            <a:r>
              <a:rPr lang="en-AU" sz="2400" b="0">
                <a:solidFill>
                  <a:srgbClr val="000000"/>
                </a:solidFill>
                <a:latin typeface="Arial" panose="020B0604020202020204" pitchFamily="34" charset="0"/>
              </a:rPr>
              <a:t>Mr. and Mrs. C come to a genetics clinic for prenatal diagnosis. They have each been tested to determine whether they carry the gene for cystic fibrosis, a hereditary lung disease that carries severe breathing problems. The cystic fibrosis gene is recessive, so a child must inherit a copy from each parent to get the disease. In this case both Mr. and Mrs. C are carriers for the cystic fibrosis gene. The specific mutations for each parent were identified in earlier tests. </a:t>
            </a:r>
          </a:p>
          <a:p>
            <a:pPr fontAlgn="base">
              <a:spcBef>
                <a:spcPct val="50000"/>
              </a:spcBef>
              <a:spcAft>
                <a:spcPct val="0"/>
              </a:spcAft>
            </a:pPr>
            <a:r>
              <a:rPr lang="en-AU" sz="2400" b="0">
                <a:solidFill>
                  <a:srgbClr val="000000"/>
                </a:solidFill>
                <a:latin typeface="Arial" panose="020B0604020202020204" pitchFamily="34" charset="0"/>
              </a:rPr>
              <a:t>Mrs. C who is pregnant, undergoes prenatal diagnosis to determine if the foetus is affected. DNA analysis indicates that the foetus does have two copies of the cystic fibrosis gene, but one of the mutations it carries is different from that of either Mr. or Mrs. C. That makes it virtually certain that Mr. C is not the baby’s father.</a:t>
            </a:r>
          </a:p>
          <a:p>
            <a:endParaRPr lang="en-AU"/>
          </a:p>
        </p:txBody>
      </p:sp>
      <p:sp>
        <p:nvSpPr>
          <p:cNvPr id="4" name="Slide Number Placeholder 3">
            <a:extLst>
              <a:ext uri="{FF2B5EF4-FFF2-40B4-BE49-F238E27FC236}">
                <a16:creationId xmlns:a16="http://schemas.microsoft.com/office/drawing/2014/main" id="{459E8755-ECA4-C67B-50C4-42AE63CA3AD1}"/>
              </a:ext>
            </a:extLst>
          </p:cNvPr>
          <p:cNvSpPr>
            <a:spLocks noGrp="1"/>
          </p:cNvSpPr>
          <p:nvPr>
            <p:ph type="sldNum" sz="quarter" idx="4"/>
          </p:nvPr>
        </p:nvSpPr>
        <p:spPr/>
        <p:txBody>
          <a:bodyPr/>
          <a:lstStyle/>
          <a:p>
            <a:fld id="{29D5CE74-914C-4689-99FC-1AEF49CE2B47}" type="slidenum">
              <a:rPr lang="en-AU" smtClean="0"/>
              <a:pPr/>
              <a:t>81</a:t>
            </a:fld>
            <a:endParaRPr lang="en-AU" sz="1200">
              <a:solidFill>
                <a:schemeClr val="bg2"/>
              </a:solidFill>
            </a:endParaRPr>
          </a:p>
        </p:txBody>
      </p:sp>
      <p:sp>
        <p:nvSpPr>
          <p:cNvPr id="5" name="Footer Placeholder 4">
            <a:extLst>
              <a:ext uri="{FF2B5EF4-FFF2-40B4-BE49-F238E27FC236}">
                <a16:creationId xmlns:a16="http://schemas.microsoft.com/office/drawing/2014/main" id="{8801B424-2E59-F34F-1511-53927EEEDC10}"/>
              </a:ext>
            </a:extLst>
          </p:cNvPr>
          <p:cNvSpPr>
            <a:spLocks noGrp="1"/>
          </p:cNvSpPr>
          <p:nvPr>
            <p:ph type="ftr" sz="quarter" idx="14"/>
          </p:nvPr>
        </p:nvSpPr>
        <p:spPr/>
        <p:txBody>
          <a:bodyPr/>
          <a:lstStyle/>
          <a:p>
            <a:r>
              <a:rPr lang="en-AU"/>
              <a:t>scienceconnections.edu.au</a:t>
            </a:r>
          </a:p>
        </p:txBody>
      </p:sp>
    </p:spTree>
    <p:extLst>
      <p:ext uri="{BB962C8B-B14F-4D97-AF65-F5344CB8AC3E}">
        <p14:creationId xmlns:p14="http://schemas.microsoft.com/office/powerpoint/2010/main" val="12061884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4F78B-E753-B484-FBA5-24F057D7851A}"/>
              </a:ext>
            </a:extLst>
          </p:cNvPr>
          <p:cNvSpPr>
            <a:spLocks noGrp="1"/>
          </p:cNvSpPr>
          <p:nvPr>
            <p:ph type="title"/>
          </p:nvPr>
        </p:nvSpPr>
        <p:spPr/>
        <p:txBody>
          <a:bodyPr/>
          <a:lstStyle/>
          <a:p>
            <a:r>
              <a:rPr lang="en-GB"/>
              <a:t>Good science communication</a:t>
            </a:r>
            <a:endParaRPr lang="en-AU"/>
          </a:p>
        </p:txBody>
      </p:sp>
      <p:sp>
        <p:nvSpPr>
          <p:cNvPr id="4" name="Slide Number Placeholder 3">
            <a:extLst>
              <a:ext uri="{FF2B5EF4-FFF2-40B4-BE49-F238E27FC236}">
                <a16:creationId xmlns:a16="http://schemas.microsoft.com/office/drawing/2014/main" id="{EE6BA636-A88C-F6D8-7BC2-FE99339C75A6}"/>
              </a:ext>
            </a:extLst>
          </p:cNvPr>
          <p:cNvSpPr>
            <a:spLocks noGrp="1"/>
          </p:cNvSpPr>
          <p:nvPr>
            <p:ph type="sldNum" sz="quarter" idx="4"/>
          </p:nvPr>
        </p:nvSpPr>
        <p:spPr/>
        <p:txBody>
          <a:bodyPr/>
          <a:lstStyle/>
          <a:p>
            <a:fld id="{29D5CE74-914C-4689-99FC-1AEF49CE2B47}" type="slidenum">
              <a:rPr lang="en-AU" smtClean="0"/>
              <a:pPr/>
              <a:t>82</a:t>
            </a:fld>
            <a:endParaRPr lang="en-AU" sz="1200">
              <a:solidFill>
                <a:schemeClr val="bg2"/>
              </a:solidFill>
            </a:endParaRPr>
          </a:p>
        </p:txBody>
      </p:sp>
      <p:sp>
        <p:nvSpPr>
          <p:cNvPr id="5" name="Footer Placeholder 4">
            <a:extLst>
              <a:ext uri="{FF2B5EF4-FFF2-40B4-BE49-F238E27FC236}">
                <a16:creationId xmlns:a16="http://schemas.microsoft.com/office/drawing/2014/main" id="{F2718E4D-54BD-35AB-2F93-19B1B1019ABC}"/>
              </a:ext>
            </a:extLst>
          </p:cNvPr>
          <p:cNvSpPr>
            <a:spLocks noGrp="1"/>
          </p:cNvSpPr>
          <p:nvPr>
            <p:ph type="ftr" sz="quarter" idx="14"/>
          </p:nvPr>
        </p:nvSpPr>
        <p:spPr/>
        <p:txBody>
          <a:bodyPr/>
          <a:lstStyle/>
          <a:p>
            <a:r>
              <a:rPr lang="en-AU"/>
              <a:t>scienceconnections.edu.au</a:t>
            </a:r>
          </a:p>
        </p:txBody>
      </p:sp>
      <p:sp>
        <p:nvSpPr>
          <p:cNvPr id="6" name="Rectangle 1">
            <a:extLst>
              <a:ext uri="{FF2B5EF4-FFF2-40B4-BE49-F238E27FC236}">
                <a16:creationId xmlns:a16="http://schemas.microsoft.com/office/drawing/2014/main" id="{4B3F865C-EE06-0E2F-8053-634269C14FAB}"/>
              </a:ext>
            </a:extLst>
          </p:cNvPr>
          <p:cNvSpPr>
            <a:spLocks noGrp="1" noChangeArrowheads="1"/>
          </p:cNvSpPr>
          <p:nvPr>
            <p:ph sz="quarter" idx="13"/>
          </p:nvPr>
        </p:nvSpPr>
        <p:spPr bwMode="auto">
          <a:xfrm>
            <a:off x="789936" y="1251451"/>
            <a:ext cx="10901321" cy="5027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a:ln>
                  <a:noFill/>
                </a:ln>
                <a:solidFill>
                  <a:schemeClr val="tx1"/>
                </a:solidFill>
                <a:effectLst/>
                <a:latin typeface="Arial" panose="020B0604020202020204" pitchFamily="34" charset="0"/>
              </a:rPr>
              <a:t>Accuracy</a:t>
            </a:r>
            <a:r>
              <a:rPr kumimoji="0" lang="en-US" altLang="en-US" sz="1800" b="0" i="0" u="none" strike="noStrike" cap="none" normalizeH="0" baseline="0">
                <a:ln>
                  <a:noFill/>
                </a:ln>
                <a:solidFill>
                  <a:schemeClr val="tx1"/>
                </a:solidFill>
                <a:effectLst/>
                <a:latin typeface="Arial" panose="020B0604020202020204" pitchFamily="34" charset="0"/>
              </a:rPr>
              <a:t> – Information is scientifically correct, up-to-date, and based on reliable evidence.  </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a:ln>
                  <a:noFill/>
                </a:ln>
                <a:solidFill>
                  <a:schemeClr val="tx1"/>
                </a:solidFill>
                <a:effectLst/>
                <a:latin typeface="Arial" panose="020B0604020202020204" pitchFamily="34" charset="0"/>
              </a:rPr>
              <a:t>Clear language</a:t>
            </a:r>
            <a:r>
              <a:rPr kumimoji="0" lang="en-US" altLang="en-US" sz="1800" b="0" i="0" u="none" strike="noStrike" cap="none" normalizeH="0" baseline="0">
                <a:ln>
                  <a:noFill/>
                </a:ln>
                <a:solidFill>
                  <a:schemeClr val="tx1"/>
                </a:solidFill>
                <a:effectLst/>
                <a:latin typeface="Arial" panose="020B0604020202020204" pitchFamily="34" charset="0"/>
              </a:rPr>
              <a:t> – Complex scientific ideas are explained in language appropriate for the intended audience without unnecessary jargon. </a:t>
            </a:r>
          </a:p>
          <a:p>
            <a:pPr marL="285750" indent="-285750" defTabSz="914400" eaLnBrk="0" fontAlgn="base" hangingPunct="0">
              <a:lnSpc>
                <a:spcPct val="150000"/>
              </a:lnSpc>
              <a:spcBef>
                <a:spcPct val="0"/>
              </a:spcBef>
              <a:spcAft>
                <a:spcPct val="0"/>
              </a:spcAft>
              <a:buFont typeface="Arial" panose="020B0604020202020204" pitchFamily="34" charset="0"/>
              <a:buChar char="•"/>
            </a:pPr>
            <a:r>
              <a:rPr lang="en-US" altLang="en-US" sz="1800">
                <a:latin typeface="Arial" panose="020B0604020202020204" pitchFamily="34" charset="0"/>
              </a:rPr>
              <a:t>Audience awareness</a:t>
            </a:r>
            <a:r>
              <a:rPr lang="en-US" altLang="en-US" sz="1800" b="0">
                <a:latin typeface="Arial" panose="020B0604020202020204" pitchFamily="34" charset="0"/>
              </a:rPr>
              <a:t> – Communicates information in a way that is accessible and relevant to the intended audience while maintaining scientific integrity and using inclusive language.</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a:ln>
                  <a:noFill/>
                </a:ln>
                <a:solidFill>
                  <a:schemeClr val="tx1"/>
                </a:solidFill>
                <a:effectLst/>
                <a:latin typeface="Arial" panose="020B0604020202020204" pitchFamily="34" charset="0"/>
              </a:rPr>
              <a:t>Balanced presentation</a:t>
            </a:r>
            <a:r>
              <a:rPr kumimoji="0" lang="en-US" altLang="en-US" sz="1800" b="0" i="0" u="none" strike="noStrike" cap="none" normalizeH="0" baseline="0">
                <a:ln>
                  <a:noFill/>
                </a:ln>
                <a:solidFill>
                  <a:schemeClr val="tx1"/>
                </a:solidFill>
                <a:effectLst/>
                <a:latin typeface="Arial" panose="020B0604020202020204" pitchFamily="34" charset="0"/>
              </a:rPr>
              <a:t> – Benefits, risks, limitations, and uncertainties are discussed rather than presenting only one side of an issue. </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a:ln>
                  <a:noFill/>
                </a:ln>
                <a:solidFill>
                  <a:schemeClr val="tx1"/>
                </a:solidFill>
                <a:effectLst/>
                <a:latin typeface="Arial" panose="020B0604020202020204" pitchFamily="34" charset="0"/>
              </a:rPr>
              <a:t>Transparency</a:t>
            </a:r>
            <a:r>
              <a:rPr kumimoji="0" lang="en-US" altLang="en-US" sz="1800" b="0" i="0" u="none" strike="noStrike" cap="none" normalizeH="0" baseline="0">
                <a:ln>
                  <a:noFill/>
                </a:ln>
                <a:solidFill>
                  <a:schemeClr val="tx1"/>
                </a:solidFill>
                <a:effectLst/>
                <a:latin typeface="Arial" panose="020B0604020202020204" pitchFamily="34" charset="0"/>
              </a:rPr>
              <a:t> – Sources of information and areas of uncertainty are clearly acknowledged. </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a:ln>
                  <a:noFill/>
                </a:ln>
                <a:solidFill>
                  <a:schemeClr val="tx1"/>
                </a:solidFill>
                <a:effectLst/>
                <a:latin typeface="Arial" panose="020B0604020202020204" pitchFamily="34" charset="0"/>
              </a:rPr>
              <a:t>Appropriate use of statistics and data</a:t>
            </a:r>
            <a:r>
              <a:rPr kumimoji="0" lang="en-US" altLang="en-US" sz="1800" b="0" i="0" u="none" strike="noStrike" cap="none" normalizeH="0" baseline="0">
                <a:ln>
                  <a:noFill/>
                </a:ln>
                <a:solidFill>
                  <a:schemeClr val="tx1"/>
                </a:solidFill>
                <a:effectLst/>
                <a:latin typeface="Arial" panose="020B0604020202020204" pitchFamily="34" charset="0"/>
              </a:rPr>
              <a:t> – Numbers are presented accurately and in context without exaggeration or manipulation. </a:t>
            </a:r>
          </a:p>
          <a:p>
            <a:pPr marL="285750" marR="0" lvl="0" indent="-28575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sz="1800" b="1" i="0" u="none" strike="noStrike" cap="none" normalizeH="0" baseline="0">
                <a:ln>
                  <a:noFill/>
                </a:ln>
                <a:solidFill>
                  <a:schemeClr val="tx1"/>
                </a:solidFill>
                <a:effectLst/>
                <a:latin typeface="Arial" panose="020B0604020202020204" pitchFamily="34" charset="0"/>
              </a:rPr>
              <a:t>Distinguishes facts from opinions</a:t>
            </a:r>
            <a:r>
              <a:rPr kumimoji="0" lang="en-US" altLang="en-US" sz="1800" b="0" i="0" u="none" strike="noStrike" cap="none" normalizeH="0" baseline="0">
                <a:ln>
                  <a:noFill/>
                </a:ln>
                <a:solidFill>
                  <a:schemeClr val="tx1"/>
                </a:solidFill>
                <a:effectLst/>
                <a:latin typeface="Arial" panose="020B0604020202020204" pitchFamily="34" charset="0"/>
              </a:rPr>
              <a:t> – Scientific findings are clearly separated from personal views, ethical arguments, or policy recommendations. </a:t>
            </a:r>
          </a:p>
        </p:txBody>
      </p:sp>
    </p:spTree>
    <p:extLst>
      <p:ext uri="{BB962C8B-B14F-4D97-AF65-F5344CB8AC3E}">
        <p14:creationId xmlns:p14="http://schemas.microsoft.com/office/powerpoint/2010/main" val="60533115"/>
      </p:ext>
    </p:extLst>
  </p:cSld>
  <p:clrMapOvr>
    <a:masterClrMapping/>
  </p:clrMapOvr>
</p:sld>
</file>

<file path=ppt/theme/theme1.xml><?xml version="1.0" encoding="utf-8"?>
<a:theme xmlns:a="http://schemas.openxmlformats.org/drawingml/2006/main" name="Science Connections">
  <a:themeElements>
    <a:clrScheme name="Science Connections">
      <a:dk1>
        <a:srgbClr val="000000"/>
      </a:dk1>
      <a:lt1>
        <a:sysClr val="window" lastClr="FFFFFF"/>
      </a:lt1>
      <a:dk2>
        <a:srgbClr val="000000"/>
      </a:dk2>
      <a:lt2>
        <a:srgbClr val="57B591"/>
      </a:lt2>
      <a:accent1>
        <a:srgbClr val="57B591"/>
      </a:accent1>
      <a:accent2>
        <a:srgbClr val="F5B841"/>
      </a:accent2>
      <a:accent3>
        <a:srgbClr val="DBD7D2"/>
      </a:accent3>
      <a:accent4>
        <a:srgbClr val="EDFFF5"/>
      </a:accent4>
      <a:accent5>
        <a:srgbClr val="70EB99"/>
      </a:accent5>
      <a:accent6>
        <a:srgbClr val="009C29"/>
      </a:accent6>
      <a:hlink>
        <a:srgbClr val="57B591"/>
      </a:hlink>
      <a:folHlink>
        <a:srgbClr val="DBD7D2"/>
      </a:folHlink>
    </a:clrScheme>
    <a:fontScheme name="AAS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ScienceConnections" id="{2806D077-8EE8-4DF0-BE47-395AC53C19D0}" vid="{71C8764A-0BDA-4919-944A-6353EC4182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F2DF799B4EDD418D115D512438A05B" ma:contentTypeVersion="25" ma:contentTypeDescription="Create a new document." ma:contentTypeScope="" ma:versionID="85f65d4ea13f07134fca62ca26ce7142">
  <xsd:schema xmlns:xsd="http://www.w3.org/2001/XMLSchema" xmlns:xs="http://www.w3.org/2001/XMLSchema" xmlns:p="http://schemas.microsoft.com/office/2006/metadata/properties" xmlns:ns2="249bb05d-9f36-4797-baf9-70f03887c0e2" xmlns:ns3="72742c65-25f8-4182-b9d2-6eb58ec07966" targetNamespace="http://schemas.microsoft.com/office/2006/metadata/properties" ma:root="true" ma:fieldsID="c8aa36dcdc80587c7f786c044bd659d1" ns2:_="" ns3:_="">
    <xsd:import namespace="249bb05d-9f36-4797-baf9-70f03887c0e2"/>
    <xsd:import namespace="72742c65-25f8-4182-b9d2-6eb58ec07966"/>
    <xsd:element name="properties">
      <xsd:complexType>
        <xsd:sequence>
          <xsd:element name="documentManagement">
            <xsd:complexType>
              <xsd:all>
                <xsd:element ref="ns2:TaxKeywordTaxHTField" minOccurs="0"/>
                <xsd:element ref="ns2:TaxCatchAll" minOccurs="0"/>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element ref="ns3:MediaLengthInSeconds" minOccurs="0"/>
                <xsd:element ref="ns3:lcf76f155ced4ddcb4097134ff3c332f" minOccurs="0"/>
                <xsd:element ref="ns3:MediaServiceDateTaken" minOccurs="0"/>
                <xsd:element ref="ns3:MediaServiceLocation" minOccurs="0"/>
                <xsd:element ref="ns3:MediaServiceGenerationTime" minOccurs="0"/>
                <xsd:element ref="ns3:MediaServiceEventHashCode" minOccurs="0"/>
                <xsd:element ref="ns3:MediaServiceOCR" minOccurs="0"/>
                <xsd:element ref="ns2:SharedWithUsers" minOccurs="0"/>
                <xsd:element ref="ns2:SharedWithDetails" minOccurs="0"/>
                <xsd:element ref="ns3:Thumb" minOccurs="0"/>
                <xsd:element ref="ns3:MediaServiceSearchProperties" minOccurs="0"/>
                <xsd:element ref="ns3:ResourceType" minOccurs="0"/>
                <xsd:element ref="ns3:KeyTheme" minOccurs="0"/>
                <xsd:element ref="ns3:reSolveApproach" minOccurs="0"/>
                <xsd:element ref="ns3:Countryoforigin" minOccurs="0"/>
                <xsd:element ref="ns3:Filetype" minOccurs="0"/>
                <xsd:element ref="ns3:MediaServiceBillingMetadata"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9bb05d-9f36-4797-baf9-70f03887c0e2" elementFormDefault="qualified">
    <xsd:import namespace="http://schemas.microsoft.com/office/2006/documentManagement/types"/>
    <xsd:import namespace="http://schemas.microsoft.com/office/infopath/2007/PartnerControls"/>
    <xsd:element name="TaxKeywordTaxHTField" ma:index="9" nillable="true" ma:taxonomy="true" ma:internalName="TaxKeywordTaxHTField" ma:taxonomyFieldName="TaxKeyword" ma:displayName="Enterprise Keywords" ma:fieldId="{23f27201-bee3-471e-b2e7-b64fd8b7ca38}" ma:taxonomyMulti="true" ma:sspId="5397e1ef-6145-448f-8584-0166883bf31a" ma:termSetId="00000000-0000-0000-0000-000000000000" ma:anchorId="00000000-0000-0000-0000-000000000000" ma:open="true" ma:isKeyword="true">
      <xsd:complexType>
        <xsd:sequence>
          <xsd:element ref="pc:Terms" minOccurs="0" maxOccurs="1"/>
        </xsd:sequence>
      </xsd:complexType>
    </xsd:element>
    <xsd:element name="TaxCatchAll" ma:index="10" nillable="true" ma:displayName="Taxonomy Catch All Column" ma:hidden="true" ma:list="{2568cf63-bd21-49d1-b78b-56f137b96478}" ma:internalName="TaxCatchAll" ma:showField="CatchAllData" ma:web="249bb05d-9f36-4797-baf9-70f03887c0e2">
      <xsd:complexType>
        <xsd:complexContent>
          <xsd:extension base="dms:MultiChoiceLookup">
            <xsd:sequence>
              <xsd:element name="Value" type="dms:Lookup" maxOccurs="unbounded" minOccurs="0" nillable="true"/>
            </xsd:sequence>
          </xsd:extension>
        </xsd:complexContent>
      </xsd:complexType>
    </xsd:element>
    <xsd:element name="_dlc_DocId" ma:index="11" nillable="true" ma:displayName="Document ID Value" ma:description="The value of the document ID assigned to this item." ma:indexed="true"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2742c65-25f8-4182-b9d2-6eb58ec07966"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397e1ef-6145-448f-8584-0166883bf31a"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description="" ma:indexed="true" ma:internalName="MediaServiceLocation"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Thumb" ma:index="27" nillable="true" ma:displayName="Thumb" ma:format="Thumbnail" ma:internalName="Thumb">
      <xsd:simpleType>
        <xsd:restriction base="dms:Unknown"/>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ResourceType" ma:index="29" nillable="true" ma:displayName="Resource Type" ma:format="Dropdown" ma:internalName="ResourceType">
      <xsd:simpleType>
        <xsd:union memberTypes="dms:Text">
          <xsd:simpleType>
            <xsd:restriction base="dms:Choice">
              <xsd:enumeration value="Presentation"/>
              <xsd:enumeration value="Research"/>
              <xsd:enumeration value="Resource"/>
              <xsd:enumeration value="Template"/>
              <xsd:enumeration value="Abstract"/>
            </xsd:restriction>
          </xsd:simpleType>
        </xsd:union>
      </xsd:simpleType>
    </xsd:element>
    <xsd:element name="KeyTheme" ma:index="30" nillable="true" ma:displayName="Key Theme" ma:format="Dropdown" ma:internalName="KeyTheme">
      <xsd:complexType>
        <xsd:complexContent>
          <xsd:extension base="dms:MultiChoiceFillIn">
            <xsd:sequence>
              <xsd:element name="Value" maxOccurs="unbounded" minOccurs="0" nillable="true">
                <xsd:simpleType>
                  <xsd:union memberTypes="dms:Text">
                    <xsd:simpleType>
                      <xsd:restriction base="dms:Choice">
                        <xsd:enumeration value="Variation Theory"/>
                        <xsd:enumeration value="Learning Progressions"/>
                        <xsd:enumeration value="Professional Learning"/>
                        <xsd:enumeration value="Pedagogy"/>
                        <xsd:enumeration value="Representation"/>
                        <xsd:enumeration value="Secondary"/>
                        <xsd:enumeration value="Complexity Theory"/>
                        <xsd:enumeration value="Communities of Inquiry"/>
                        <xsd:enumeration value="Teacher Knowledge"/>
                      </xsd:restriction>
                    </xsd:simpleType>
                  </xsd:union>
                </xsd:simpleType>
              </xsd:element>
            </xsd:sequence>
          </xsd:extension>
        </xsd:complexContent>
      </xsd:complexType>
    </xsd:element>
    <xsd:element name="reSolveApproach" ma:index="31" nillable="true" ma:displayName="reSolve Approach" ma:format="Dropdown" ma:internalName="reSolveApproach">
      <xsd:complexType>
        <xsd:complexContent>
          <xsd:extension base="dms:MultiChoiceFillIn">
            <xsd:sequence>
              <xsd:element name="Value" maxOccurs="unbounded" minOccurs="0" nillable="true">
                <xsd:simpleType>
                  <xsd:union memberTypes="dms:Text">
                    <xsd:simpleType>
                      <xsd:restriction base="dms:Choice">
                        <xsd:enumeration value="Teacher"/>
                        <xsd:enumeration value="Tasks"/>
                        <xsd:enumeration value="Mathematics"/>
                        <xsd:enumeration value="Tools"/>
                        <xsd:enumeration value="Culture"/>
                      </xsd:restriction>
                    </xsd:simpleType>
                  </xsd:union>
                </xsd:simpleType>
              </xsd:element>
            </xsd:sequence>
          </xsd:extension>
        </xsd:complexContent>
      </xsd:complexType>
    </xsd:element>
    <xsd:element name="Countryoforigin" ma:index="32" nillable="true" ma:displayName="Country of origin" ma:format="Dropdown" ma:internalName="Countryoforigin">
      <xsd:simpleType>
        <xsd:restriction base="dms:Choice">
          <xsd:enumeration value="Australia"/>
          <xsd:enumeration value="International"/>
        </xsd:restriction>
      </xsd:simpleType>
    </xsd:element>
    <xsd:element name="Filetype" ma:index="33" nillable="true" ma:displayName="File type" ma:format="Thumbnail" ma:internalName="Filetype">
      <xsd:simpleType>
        <xsd:restriction base="dms:Unknown"/>
      </xsd:simpleType>
    </xsd:element>
    <xsd:element name="MediaServiceBillingMetadata" ma:index="34" nillable="true" ma:displayName="MediaServiceBillingMetadata" ma:hidden="true" ma:internalName="MediaServiceBillingMetadata" ma:readOnly="true">
      <xsd:simpleType>
        <xsd:restriction base="dms:Note"/>
      </xsd:simpleType>
    </xsd:element>
    <xsd:element name="Image" ma:index="35" nillable="true" ma:displayName="Image" ma:format="Thumbnail" ma:internalName="Imag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reSolveApproach xmlns="72742c65-25f8-4182-b9d2-6eb58ec07966" xsi:nil="true"/>
    <_dlc_DocId xmlns="249bb05d-9f36-4797-baf9-70f03887c0e2">AASID-2102554853-2745713</_dlc_DocId>
    <TaxKeywordTaxHTField xmlns="249bb05d-9f36-4797-baf9-70f03887c0e2">
      <Terms xmlns="http://schemas.microsoft.com/office/infopath/2007/PartnerControls"/>
    </TaxKeywordTaxHTField>
    <Filetype xmlns="72742c65-25f8-4182-b9d2-6eb58ec07966" xsi:nil="true"/>
    <Thumb xmlns="72742c65-25f8-4182-b9d2-6eb58ec07966" xsi:nil="true"/>
    <Countryoforigin xmlns="72742c65-25f8-4182-b9d2-6eb58ec07966" xsi:nil="true"/>
    <Image xmlns="72742c65-25f8-4182-b9d2-6eb58ec07966" xsi:nil="true"/>
    <KeyTheme xmlns="72742c65-25f8-4182-b9d2-6eb58ec07966" xsi:nil="true"/>
    <_dlc_DocIdUrl xmlns="249bb05d-9f36-4797-baf9-70f03887c0e2">
      <Url>https://ausacademyofscience.sharepoint.com/_layouts/15/DocIdRedir.aspx?ID=AASID-2102554853-2745713</Url>
      <Description>AASID-2102554853-2745713</Description>
    </_dlc_DocIdUrl>
    <lcf76f155ced4ddcb4097134ff3c332f xmlns="72742c65-25f8-4182-b9d2-6eb58ec07966">
      <Terms xmlns="http://schemas.microsoft.com/office/infopath/2007/PartnerControls"/>
    </lcf76f155ced4ddcb4097134ff3c332f>
    <TaxCatchAll xmlns="249bb05d-9f36-4797-baf9-70f03887c0e2" xsi:nil="true"/>
    <ResourceType xmlns="72742c65-25f8-4182-b9d2-6eb58ec07966" xsi:nil="true"/>
  </documentManagement>
</p:properties>
</file>

<file path=customXml/itemProps1.xml><?xml version="1.0" encoding="utf-8"?>
<ds:datastoreItem xmlns:ds="http://schemas.openxmlformats.org/officeDocument/2006/customXml" ds:itemID="{381CD1A2-6FA0-4E54-8AE5-CE3C66C6BB17}"/>
</file>

<file path=customXml/itemProps2.xml><?xml version="1.0" encoding="utf-8"?>
<ds:datastoreItem xmlns:ds="http://schemas.openxmlformats.org/officeDocument/2006/customXml" ds:itemID="{804840AD-B480-4B0F-88D1-F52658E65FB0}"/>
</file>

<file path=customXml/itemProps3.xml><?xml version="1.0" encoding="utf-8"?>
<ds:datastoreItem xmlns:ds="http://schemas.openxmlformats.org/officeDocument/2006/customXml" ds:itemID="{8A006607-C8A1-4AA4-A242-FD280872C9CD}"/>
</file>

<file path=customXml/itemProps4.xml><?xml version="1.0" encoding="utf-8"?>
<ds:datastoreItem xmlns:ds="http://schemas.openxmlformats.org/officeDocument/2006/customXml" ds:itemID="{015A58B1-2656-473D-87E0-68C811426050}"/>
</file>

<file path=docProps/app.xml><?xml version="1.0" encoding="utf-8"?>
<Properties xmlns="http://schemas.openxmlformats.org/officeDocument/2006/extended-properties" xmlns:vt="http://schemas.openxmlformats.org/officeDocument/2006/docPropsVTypes">
  <Template>SC_Year 7_EbE_Teacher resource PowerPoint</Template>
  <Application>Microsoft Office PowerPoint</Application>
  <PresentationFormat>Widescreen</PresentationFormat>
  <Slides>82</Slides>
  <Notes>1</Notes>
  <HiddenSlides>0</HiddenSlide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Science Connections</vt:lpstr>
      <vt:lpstr>Science Connections</vt:lpstr>
      <vt:lpstr>L1 Launch</vt:lpstr>
      <vt:lpstr>What do we mean when we say someone has a disease?</vt:lpstr>
      <vt:lpstr>Definitions</vt:lpstr>
      <vt:lpstr>PowerPoint Presentation</vt:lpstr>
      <vt:lpstr>PowerPoint Presentation</vt:lpstr>
      <vt:lpstr>PowerPoint Presentation</vt:lpstr>
      <vt:lpstr>L2 Inquire</vt:lpstr>
      <vt:lpstr>Can you identify the nucleus?</vt:lpstr>
      <vt:lpstr>Deoxyribonucleic acid (DNA)</vt:lpstr>
      <vt:lpstr>Find your homologous partner</vt:lpstr>
      <vt:lpstr>PowerPoint Presentation</vt:lpstr>
      <vt:lpstr>Human chromosomes</vt:lpstr>
      <vt:lpstr>PowerPoint Presentation</vt:lpstr>
      <vt:lpstr>PowerPoint Presentation</vt:lpstr>
      <vt:lpstr>Compare genetic structures to analogy</vt:lpstr>
      <vt:lpstr>PowerPoint Presentation</vt:lpstr>
      <vt:lpstr>How is a gold chain like a chromosome?</vt:lpstr>
      <vt:lpstr>L3 Inquire</vt:lpstr>
      <vt:lpstr>What are the strengths and limitations of this analogy?</vt:lpstr>
      <vt:lpstr>Build a DNA model</vt:lpstr>
      <vt:lpstr>PowerPoint Presentation</vt:lpstr>
      <vt:lpstr>DNA base sequence</vt:lpstr>
      <vt:lpstr>L4 Inquire</vt:lpstr>
      <vt:lpstr>Place in order of smallest to largest</vt:lpstr>
      <vt:lpstr>Inherited traits</vt:lpstr>
      <vt:lpstr>PowerPoint Presentation</vt:lpstr>
      <vt:lpstr>PowerPoint Presentation</vt:lpstr>
      <vt:lpstr>Meiosis mix-up</vt:lpstr>
      <vt:lpstr>Meiosis I and cytokinesis</vt:lpstr>
      <vt:lpstr>Meiosis II and cytokinesis</vt:lpstr>
      <vt:lpstr>PowerPoint Presentation</vt:lpstr>
      <vt:lpstr>Argumentation</vt:lpstr>
      <vt:lpstr>L5 Inquire</vt:lpstr>
      <vt:lpstr>Fertilisation</vt:lpstr>
      <vt:lpstr>Cell division or multiplication</vt:lpstr>
      <vt:lpstr>PowerPoint Presentation</vt:lpstr>
      <vt:lpstr>Mitosis and cytokinesis</vt:lpstr>
      <vt:lpstr>Mitosis vs meiosis</vt:lpstr>
      <vt:lpstr>L6 Inquire</vt:lpstr>
      <vt:lpstr>Which chromosome will you inherit?</vt:lpstr>
      <vt:lpstr>PowerPoint Presentation</vt:lpstr>
      <vt:lpstr>Pigeon phenotype</vt:lpstr>
      <vt:lpstr>Sex chromosomes</vt:lpstr>
      <vt:lpstr>Pigeon sex chromosomes</vt:lpstr>
      <vt:lpstr>PowerPoint Presentation</vt:lpstr>
      <vt:lpstr>Inheriting a crest</vt:lpstr>
      <vt:lpstr>PowerPoint Presentation</vt:lpstr>
      <vt:lpstr>Inheriting feathers on the leg (grouse)</vt:lpstr>
      <vt:lpstr>Pigeonetics</vt:lpstr>
      <vt:lpstr>Pigeonetics simulation</vt:lpstr>
      <vt:lpstr>PowerPoint Presentation</vt:lpstr>
      <vt:lpstr>L7 Inquire</vt:lpstr>
      <vt:lpstr>Inheriting a crest</vt:lpstr>
      <vt:lpstr>Sickle cell condition</vt:lpstr>
      <vt:lpstr>Inheriting genotype investigation</vt:lpstr>
      <vt:lpstr>Class data</vt:lpstr>
      <vt:lpstr>Punnett squares </vt:lpstr>
      <vt:lpstr>Punnett squares</vt:lpstr>
      <vt:lpstr>PowerPoint Presentation</vt:lpstr>
      <vt:lpstr>PowerPoint Presentation</vt:lpstr>
      <vt:lpstr>L7A Inquire</vt:lpstr>
      <vt:lpstr>DNA</vt:lpstr>
      <vt:lpstr>DNA base sequence</vt:lpstr>
      <vt:lpstr>PowerPoint Presentation</vt:lpstr>
      <vt:lpstr>Bowel cancer</vt:lpstr>
      <vt:lpstr>Testing for bowel cancer</vt:lpstr>
      <vt:lpstr>Bowel cancer screening</vt:lpstr>
      <vt:lpstr>Bowel cancer screening</vt:lpstr>
      <vt:lpstr>Argumentation</vt:lpstr>
      <vt:lpstr>L7 Act</vt:lpstr>
      <vt:lpstr>DNA</vt:lpstr>
      <vt:lpstr>Mind map of genetic inheritance</vt:lpstr>
      <vt:lpstr>Genetic screening</vt:lpstr>
      <vt:lpstr>What information should a genetics counsellor provide?</vt:lpstr>
      <vt:lpstr>Decision making—what is it?</vt:lpstr>
      <vt:lpstr>Bioethical principles</vt:lpstr>
      <vt:lpstr>Role play</vt:lpstr>
      <vt:lpstr>Role play discussion rules</vt:lpstr>
      <vt:lpstr>Argumentation</vt:lpstr>
      <vt:lpstr>Optional: Cystic fibrosis ethical dilemma</vt:lpstr>
      <vt:lpstr>Good science communication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2026-10-06T01:09:04Z</dcterms:created>
  <dcterms:modified xsi:type="dcterms:W3CDTF">2026-10-06T01:09:17Z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MediaServiceImageTags">
    <vt:lpwstr/>
  </property>
  <property fmtid="{D5CDD505-2E9C-101B-9397-08002B2CF9AE}" pid="4" name="ContentTypeId">
    <vt:lpwstr>0x010100A9F2DF799B4EDD418D115D512438A05B</vt:lpwstr>
  </property>
  <property fmtid="{D5CDD505-2E9C-101B-9397-08002B2CF9AE}" pid="5" name="_dlc_DocIdItemGuid">
    <vt:lpwstr>82217165-fe31-4bd6-beef-ed558919be45</vt:lpwstr>
  </property>
</Properties>
</file>