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7"/>
  </p:notesMasterIdLst>
  <p:handoutMasterIdLst>
    <p:handoutMasterId r:id="rId88"/>
  </p:handoutMasterIdLst>
  <p:sldIdLst>
    <p:sldId id="298" r:id="rId2"/>
    <p:sldId id="288" r:id="rId3"/>
    <p:sldId id="289" r:id="rId4"/>
    <p:sldId id="299" r:id="rId5"/>
    <p:sldId id="300" r:id="rId6"/>
    <p:sldId id="301" r:id="rId7"/>
    <p:sldId id="302" r:id="rId8"/>
    <p:sldId id="303" r:id="rId9"/>
    <p:sldId id="304" r:id="rId10"/>
    <p:sldId id="314" r:id="rId11"/>
    <p:sldId id="305" r:id="rId12"/>
    <p:sldId id="306" r:id="rId13"/>
    <p:sldId id="307" r:id="rId14"/>
    <p:sldId id="308" r:id="rId15"/>
    <p:sldId id="309" r:id="rId16"/>
    <p:sldId id="310" r:id="rId17"/>
    <p:sldId id="311" r:id="rId18"/>
    <p:sldId id="312" r:id="rId19"/>
    <p:sldId id="315" r:id="rId20"/>
    <p:sldId id="316" r:id="rId21"/>
    <p:sldId id="317" r:id="rId22"/>
    <p:sldId id="318" r:id="rId23"/>
    <p:sldId id="323" r:id="rId24"/>
    <p:sldId id="324" r:id="rId25"/>
    <p:sldId id="325" r:id="rId26"/>
    <p:sldId id="326" r:id="rId27"/>
    <p:sldId id="313" r:id="rId28"/>
    <p:sldId id="327" r:id="rId29"/>
    <p:sldId id="333" r:id="rId30"/>
    <p:sldId id="328" r:id="rId31"/>
    <p:sldId id="329" r:id="rId32"/>
    <p:sldId id="345" r:id="rId33"/>
    <p:sldId id="334" r:id="rId34"/>
    <p:sldId id="330" r:id="rId35"/>
    <p:sldId id="335" r:id="rId36"/>
    <p:sldId id="336" r:id="rId37"/>
    <p:sldId id="391" r:id="rId38"/>
    <p:sldId id="332" r:id="rId39"/>
    <p:sldId id="341" r:id="rId40"/>
    <p:sldId id="342" r:id="rId41"/>
    <p:sldId id="340" r:id="rId42"/>
    <p:sldId id="349" r:id="rId43"/>
    <p:sldId id="348" r:id="rId44"/>
    <p:sldId id="351" r:id="rId45"/>
    <p:sldId id="337" r:id="rId46"/>
    <p:sldId id="344" r:id="rId47"/>
    <p:sldId id="353" r:id="rId48"/>
    <p:sldId id="347" r:id="rId49"/>
    <p:sldId id="352" r:id="rId50"/>
    <p:sldId id="338" r:id="rId51"/>
    <p:sldId id="350" r:id="rId52"/>
    <p:sldId id="368" r:id="rId53"/>
    <p:sldId id="388" r:id="rId54"/>
    <p:sldId id="389" r:id="rId55"/>
    <p:sldId id="371" r:id="rId56"/>
    <p:sldId id="358" r:id="rId57"/>
    <p:sldId id="372" r:id="rId58"/>
    <p:sldId id="343" r:id="rId59"/>
    <p:sldId id="373" r:id="rId60"/>
    <p:sldId id="359" r:id="rId61"/>
    <p:sldId id="374" r:id="rId62"/>
    <p:sldId id="378" r:id="rId63"/>
    <p:sldId id="379" r:id="rId64"/>
    <p:sldId id="377" r:id="rId65"/>
    <p:sldId id="375" r:id="rId66"/>
    <p:sldId id="346" r:id="rId67"/>
    <p:sldId id="357" r:id="rId68"/>
    <p:sldId id="339" r:id="rId69"/>
    <p:sldId id="362" r:id="rId70"/>
    <p:sldId id="361" r:id="rId71"/>
    <p:sldId id="370" r:id="rId72"/>
    <p:sldId id="363" r:id="rId73"/>
    <p:sldId id="369" r:id="rId74"/>
    <p:sldId id="364" r:id="rId75"/>
    <p:sldId id="365" r:id="rId76"/>
    <p:sldId id="367" r:id="rId77"/>
    <p:sldId id="380" r:id="rId78"/>
    <p:sldId id="390" r:id="rId79"/>
    <p:sldId id="383" r:id="rId80"/>
    <p:sldId id="384" r:id="rId81"/>
    <p:sldId id="385" r:id="rId82"/>
    <p:sldId id="381" r:id="rId83"/>
    <p:sldId id="386" r:id="rId84"/>
    <p:sldId id="387" r:id="rId85"/>
    <p:sldId id="360" r:id="rId86"/>
  </p:sldIdLst>
  <p:sldSz cx="12192000" cy="6858000"/>
  <p:notesSz cx="6858000" cy="9144000"/>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521415D9-36F7-43E2-AB2F-B90AF26B5E84}">
      <p14:sectionLst xmlns:p14="http://schemas.microsoft.com/office/powerpoint/2010/main">
        <p14:section name="Right Click for Option" id="{4FDA67CD-A15C-4C29-8948-D1BF91269A83}">
          <p14:sldIdLst>
            <p14:sldId id="298"/>
            <p14:sldId id="288"/>
            <p14:sldId id="289"/>
            <p14:sldId id="299"/>
            <p14:sldId id="300"/>
            <p14:sldId id="301"/>
            <p14:sldId id="302"/>
            <p14:sldId id="303"/>
            <p14:sldId id="304"/>
            <p14:sldId id="314"/>
            <p14:sldId id="305"/>
            <p14:sldId id="306"/>
            <p14:sldId id="307"/>
            <p14:sldId id="308"/>
            <p14:sldId id="309"/>
            <p14:sldId id="310"/>
            <p14:sldId id="311"/>
            <p14:sldId id="312"/>
            <p14:sldId id="315"/>
            <p14:sldId id="316"/>
            <p14:sldId id="317"/>
            <p14:sldId id="318"/>
            <p14:sldId id="323"/>
            <p14:sldId id="324"/>
            <p14:sldId id="325"/>
            <p14:sldId id="326"/>
            <p14:sldId id="313"/>
            <p14:sldId id="327"/>
            <p14:sldId id="333"/>
            <p14:sldId id="328"/>
            <p14:sldId id="329"/>
            <p14:sldId id="345"/>
            <p14:sldId id="334"/>
            <p14:sldId id="330"/>
            <p14:sldId id="335"/>
            <p14:sldId id="336"/>
            <p14:sldId id="391"/>
            <p14:sldId id="332"/>
            <p14:sldId id="341"/>
            <p14:sldId id="342"/>
            <p14:sldId id="340"/>
            <p14:sldId id="349"/>
            <p14:sldId id="348"/>
            <p14:sldId id="351"/>
            <p14:sldId id="337"/>
            <p14:sldId id="344"/>
            <p14:sldId id="353"/>
            <p14:sldId id="347"/>
            <p14:sldId id="352"/>
            <p14:sldId id="338"/>
            <p14:sldId id="350"/>
            <p14:sldId id="368"/>
            <p14:sldId id="388"/>
            <p14:sldId id="389"/>
            <p14:sldId id="371"/>
            <p14:sldId id="358"/>
            <p14:sldId id="372"/>
            <p14:sldId id="343"/>
            <p14:sldId id="373"/>
            <p14:sldId id="359"/>
            <p14:sldId id="374"/>
            <p14:sldId id="378"/>
            <p14:sldId id="379"/>
            <p14:sldId id="377"/>
            <p14:sldId id="375"/>
            <p14:sldId id="346"/>
            <p14:sldId id="357"/>
            <p14:sldId id="339"/>
            <p14:sldId id="362"/>
            <p14:sldId id="361"/>
            <p14:sldId id="370"/>
            <p14:sldId id="363"/>
            <p14:sldId id="369"/>
            <p14:sldId id="364"/>
            <p14:sldId id="365"/>
            <p14:sldId id="367"/>
            <p14:sldId id="380"/>
            <p14:sldId id="390"/>
            <p14:sldId id="383"/>
            <p14:sldId id="384"/>
            <p14:sldId id="385"/>
            <p14:sldId id="381"/>
            <p14:sldId id="386"/>
            <p14:sldId id="387"/>
            <p14:sldId id="360"/>
          </p14:sldIdLst>
        </p14:section>
      </p14:sectionLst>
    </p:ext>
    <p:ext uri="{EFAFB233-063F-42B5-8137-9DF3F51BA10A}">
      <p15:sldGuideLst xmlns:p15="http://schemas.microsoft.com/office/powerpoint/2012/main">
        <p15:guide id="1" orient="horz" pos="601" userDrawn="1">
          <p15:clr>
            <a:srgbClr val="A4A3A4"/>
          </p15:clr>
        </p15:guide>
        <p15:guide id="2" orient="horz" pos="4048" userDrawn="1">
          <p15:clr>
            <a:srgbClr val="A4A3A4"/>
          </p15:clr>
        </p15:guide>
        <p15:guide id="3" orient="horz" pos="1009" userDrawn="1">
          <p15:clr>
            <a:srgbClr val="A4A3A4"/>
          </p15:clr>
        </p15:guide>
        <p15:guide id="4" orient="horz" pos="3748" userDrawn="1">
          <p15:clr>
            <a:srgbClr val="A4A3A4"/>
          </p15:clr>
        </p15:guide>
        <p15:guide id="5" pos="7493" userDrawn="1">
          <p15:clr>
            <a:srgbClr val="A4A3A4"/>
          </p15:clr>
        </p15:guide>
        <p15:guide id="6" pos="6448" userDrawn="1">
          <p15:clr>
            <a:srgbClr val="A4A3A4"/>
          </p15:clr>
        </p15:guide>
        <p15:guide id="7" pos="18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CFFFF"/>
    <a:srgbClr val="0070C0"/>
    <a:srgbClr val="EEEEED"/>
    <a:srgbClr val="FFFF99"/>
    <a:srgbClr val="E6E6E6"/>
    <a:srgbClr val="FFE9CC"/>
    <a:srgbClr val="DEF1CC"/>
    <a:srgbClr val="E2E2E2"/>
    <a:srgbClr val="4F4C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1" dt="2026-08-19T01:32:42.481"/>
    <p1510:client id="{76B66C4D-DB9B-490B-A046-860F7DE771FB}" v="1" dt="2026-08-19T01:26:39.298"/>
  </p1510:revLst>
</p1510:revInfo>
</file>

<file path=ppt/tableStyles.xml><?xml version="1.0" encoding="utf-8"?>
<a:tblStyleLst xmlns:a="http://schemas.openxmlformats.org/drawingml/2006/main" def="{A186E7CC-E9CA-4A81-9595-9A8B10420DC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774" y="108"/>
      </p:cViewPr>
      <p:guideLst>
        <p:guide orient="horz" pos="601"/>
        <p:guide orient="horz" pos="4048"/>
        <p:guide orient="horz" pos="1009"/>
        <p:guide orient="horz" pos="3748"/>
        <p:guide pos="7493"/>
        <p:guide pos="6448"/>
        <p:guide pos="185"/>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95" Type="http://schemas.microsoft.com/office/2018/10/relationships/authors" Target="author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7200"/>
          </a:xfrm>
          <a:prstGeom prst="rect">
            <a:avLst/>
          </a:prstGeom>
        </p:spPr>
        <p:txBody>
          <a:bodyPr vert="horz" lIns="72000" tIns="72000" rIns="72000" bIns="72000" rtlCol="0" anchor="t" anchorCtr="0"/>
          <a:lstStyle/>
          <a:p>
            <a:endParaRPr lang="en-AU" sz="1000">
              <a:cs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72000" tIns="72000" rIns="72000" bIns="72000" rtlCol="0"/>
          <a:lstStyle>
            <a:lvl1pPr algn="r">
              <a:defRPr sz="1200"/>
            </a:lvl1pPr>
          </a:lstStyle>
          <a:p>
            <a:fld id="{4E50C307-5AD1-4F8C-91A0-1FC7219EFB34}" type="datetimeFigureOut">
              <a:rPr lang="en-AU" sz="1000" smtClean="0">
                <a:cs typeface="Arial" pitchFamily="34" charset="0"/>
              </a:rPr>
              <a:t>19/08/2026</a:t>
            </a:fld>
            <a:endParaRPr lang="en-AU" sz="1000">
              <a:cs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72000" tIns="72000" rIns="72000" bIns="72000" rtlCol="0" anchor="b"/>
          <a:lstStyle>
            <a:lvl1pPr algn="l">
              <a:defRPr sz="1200"/>
            </a:lvl1pPr>
          </a:lstStyle>
          <a:p>
            <a:endParaRPr lang="en-AU" sz="1000">
              <a:cs typeface="Arial" pitchFamily="34" charset="0"/>
            </a:endParaRPr>
          </a:p>
        </p:txBody>
      </p:sp>
      <p:sp>
        <p:nvSpPr>
          <p:cNvPr id="5" name="Slide Number Placeholder 4"/>
          <p:cNvSpPr>
            <a:spLocks noGrp="1"/>
          </p:cNvSpPr>
          <p:nvPr>
            <p:ph type="sldNum" sz="quarter" idx="3"/>
          </p:nvPr>
        </p:nvSpPr>
        <p:spPr>
          <a:xfrm>
            <a:off x="5769261" y="8685213"/>
            <a:ext cx="1087153" cy="457200"/>
          </a:xfrm>
          <a:prstGeom prst="rect">
            <a:avLst/>
          </a:prstGeom>
        </p:spPr>
        <p:txBody>
          <a:bodyPr vert="horz" lIns="0" tIns="36000" rIns="91440" bIns="36000" rtlCol="0" anchor="b"/>
          <a:lstStyle>
            <a:lvl1pPr algn="r">
              <a:defRPr sz="1200"/>
            </a:lvl1pPr>
          </a:lstStyle>
          <a:p>
            <a:fld id="{AF84CFB5-B6E9-4915-957C-05CFA717E28F}" type="slidenum">
              <a:rPr lang="en-AU" sz="1000" smtClean="0">
                <a:cs typeface="Arial" pitchFamily="34" charset="0"/>
              </a:rPr>
              <a:t>‹#›</a:t>
            </a:fld>
            <a:endParaRPr lang="en-AU" sz="1000">
              <a:cs typeface="Arial" pitchFamily="34" charset="0"/>
            </a:endParaRPr>
          </a:p>
        </p:txBody>
      </p:sp>
    </p:spTree>
    <p:extLst>
      <p:ext uri="{BB962C8B-B14F-4D97-AF65-F5344CB8AC3E}">
        <p14:creationId xmlns:p14="http://schemas.microsoft.com/office/powerpoint/2010/main" val="2668290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6200" y="76200"/>
            <a:ext cx="5017985" cy="381000"/>
          </a:xfrm>
          <a:prstGeom prst="rect">
            <a:avLst/>
          </a:prstGeom>
        </p:spPr>
        <p:txBody>
          <a:bodyPr vert="horz" lIns="0" tIns="0" rIns="0" bIns="0" rtlCol="0"/>
          <a:lstStyle>
            <a:lvl1pPr algn="l">
              <a:defRPr sz="1200">
                <a:latin typeface="+mn-lt"/>
              </a:defRPr>
            </a:lvl1pPr>
          </a:lstStyle>
          <a:p>
            <a:endParaRPr lang="en-AU"/>
          </a:p>
        </p:txBody>
      </p:sp>
      <p:sp>
        <p:nvSpPr>
          <p:cNvPr id="3" name="Date Placeholder 2"/>
          <p:cNvSpPr>
            <a:spLocks noGrp="1"/>
          </p:cNvSpPr>
          <p:nvPr>
            <p:ph type="dt" idx="1"/>
          </p:nvPr>
        </p:nvSpPr>
        <p:spPr>
          <a:xfrm>
            <a:off x="5398770" y="64770"/>
            <a:ext cx="1417320" cy="381000"/>
          </a:xfrm>
          <a:prstGeom prst="rect">
            <a:avLst/>
          </a:prstGeom>
        </p:spPr>
        <p:txBody>
          <a:bodyPr vert="horz" lIns="0" tIns="0" rIns="0" bIns="0" rtlCol="0"/>
          <a:lstStyle>
            <a:lvl1pPr algn="r">
              <a:defRPr sz="1200">
                <a:latin typeface="+mn-lt"/>
              </a:defRPr>
            </a:lvl1pPr>
          </a:lstStyle>
          <a:p>
            <a:fld id="{9BB1C32A-CF46-409D-8B8D-587A7E3A4DCC}" type="datetimeFigureOut">
              <a:rPr lang="en-AU" smtClean="0"/>
              <a:pPr/>
              <a:t>19/08/2026</a:t>
            </a:fld>
            <a:endParaRPr lang="en-AU"/>
          </a:p>
        </p:txBody>
      </p:sp>
      <p:sp>
        <p:nvSpPr>
          <p:cNvPr id="4" name="Slide Image Placeholder 3"/>
          <p:cNvSpPr>
            <a:spLocks noGrp="1" noRot="1" noChangeAspect="1"/>
          </p:cNvSpPr>
          <p:nvPr>
            <p:ph type="sldImg" idx="2"/>
          </p:nvPr>
        </p:nvSpPr>
        <p:spPr>
          <a:xfrm>
            <a:off x="-246063" y="542925"/>
            <a:ext cx="7342188" cy="4130675"/>
          </a:xfrm>
          <a:prstGeom prst="rect">
            <a:avLst/>
          </a:prstGeom>
          <a:noFill/>
          <a:ln w="3175">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2264" y="4977044"/>
            <a:ext cx="5505891" cy="3481155"/>
          </a:xfrm>
          <a:prstGeom prst="rect">
            <a:avLst/>
          </a:prstGeom>
        </p:spPr>
        <p:txBody>
          <a:bodyPr vert="horz" lIns="0" tIns="0" rIns="0" bIns="0" rtlCol="0">
            <a:normAutofit/>
          </a:bodyPr>
          <a:lstStyle/>
          <a:p>
            <a:pPr lvl="0"/>
            <a:r>
              <a:rPr lang="en-AU" noProof="0"/>
              <a:t>Click to edit Master text styles</a:t>
            </a:r>
          </a:p>
          <a:p>
            <a:pPr marL="0" lvl="1"/>
            <a:r>
              <a:rPr lang="en-AU" noProof="0"/>
              <a:t>Second level</a:t>
            </a:r>
          </a:p>
          <a:p>
            <a:pPr marL="144000" lvl="2" indent="-144000">
              <a:buFont typeface="Arial" pitchFamily="34" charset="0"/>
              <a:buChar char="•"/>
            </a:pPr>
            <a:r>
              <a:rPr lang="en-AU" noProof="0"/>
              <a:t>Third level</a:t>
            </a:r>
          </a:p>
          <a:p>
            <a:pPr marL="288000" lvl="3" indent="-144000">
              <a:buFont typeface="Arial" pitchFamily="34" charset="0"/>
              <a:buChar char="•"/>
            </a:pPr>
            <a:r>
              <a:rPr lang="en-AU" noProof="0"/>
              <a:t>Fourth level</a:t>
            </a:r>
          </a:p>
        </p:txBody>
      </p:sp>
      <p:sp>
        <p:nvSpPr>
          <p:cNvPr id="6" name="Footer Placeholder 5"/>
          <p:cNvSpPr>
            <a:spLocks noGrp="1"/>
          </p:cNvSpPr>
          <p:nvPr>
            <p:ph type="ftr" sz="quarter" idx="4"/>
          </p:nvPr>
        </p:nvSpPr>
        <p:spPr>
          <a:xfrm>
            <a:off x="76200" y="8685213"/>
            <a:ext cx="4800600" cy="360000"/>
          </a:xfrm>
          <a:prstGeom prst="rect">
            <a:avLst/>
          </a:prstGeom>
        </p:spPr>
        <p:txBody>
          <a:bodyPr vert="horz" lIns="91440" tIns="45720" rIns="91440" bIns="45720" rtlCol="0" anchor="b"/>
          <a:lstStyle>
            <a:lvl1pPr algn="l">
              <a:defRPr sz="1200">
                <a:latin typeface="+mn-lt"/>
                <a:cs typeface="Arial" pitchFamily="34" charset="0"/>
              </a:defRPr>
            </a:lvl1pPr>
          </a:lstStyle>
          <a:p>
            <a:endParaRPr lang="en-AU"/>
          </a:p>
        </p:txBody>
      </p:sp>
      <p:sp>
        <p:nvSpPr>
          <p:cNvPr id="7" name="Slide Number Placeholder 6"/>
          <p:cNvSpPr>
            <a:spLocks noGrp="1"/>
          </p:cNvSpPr>
          <p:nvPr>
            <p:ph type="sldNum" sz="quarter" idx="5"/>
          </p:nvPr>
        </p:nvSpPr>
        <p:spPr>
          <a:xfrm>
            <a:off x="5855969" y="8685213"/>
            <a:ext cx="989013" cy="360000"/>
          </a:xfrm>
          <a:prstGeom prst="rect">
            <a:avLst/>
          </a:prstGeom>
        </p:spPr>
        <p:txBody>
          <a:bodyPr vert="horz" lIns="91440" tIns="45720" rIns="91440" bIns="45720" rtlCol="0" anchor="b"/>
          <a:lstStyle>
            <a:lvl1pPr algn="r">
              <a:defRPr sz="1200">
                <a:latin typeface="+mn-lt"/>
              </a:defRPr>
            </a:lvl1pPr>
          </a:lstStyle>
          <a:p>
            <a:fld id="{D5A593CC-2149-4E6C-BC3C-0044C280ECB2}" type="slidenum">
              <a:rPr lang="en-AU" smtClean="0"/>
              <a:pPr/>
              <a:t>‹#›</a:t>
            </a:fld>
            <a:endParaRPr lang="en-AU"/>
          </a:p>
        </p:txBody>
      </p:sp>
    </p:spTree>
    <p:extLst>
      <p:ext uri="{BB962C8B-B14F-4D97-AF65-F5344CB8AC3E}">
        <p14:creationId xmlns:p14="http://schemas.microsoft.com/office/powerpoint/2010/main" val="3772576877"/>
      </p:ext>
    </p:extLst>
  </p:cSld>
  <p:clrMap bg1="lt1" tx1="dk1" bg2="lt2" tx2="dk2" accent1="accent1" accent2="accent2" accent3="accent3" accent4="accent4" accent5="accent5" accent6="accent6" hlink="hlink" folHlink="folHlink"/>
  <p:notesStyle>
    <a:lvl1pPr marL="0" algn="l" defTabSz="1218895" rtl="0" eaLnBrk="1" latinLnBrk="0" hangingPunct="1">
      <a:defRPr lang="en-US" sz="1600" b="1" kern="1200" dirty="0" smtClean="0">
        <a:solidFill>
          <a:schemeClr val="tx1"/>
        </a:solidFill>
        <a:latin typeface="+mn-lt"/>
        <a:ea typeface="+mn-ea"/>
        <a:cs typeface="Arial" pitchFamily="34" charset="0"/>
      </a:defRPr>
    </a:lvl1pPr>
    <a:lvl2pPr marL="609448" algn="l" defTabSz="1218895" rtl="0" eaLnBrk="1" latinLnBrk="0" hangingPunct="1">
      <a:defRPr lang="en-US" sz="1600" kern="1200" dirty="0" smtClean="0">
        <a:solidFill>
          <a:schemeClr val="tx1"/>
        </a:solidFill>
        <a:latin typeface="Arial" pitchFamily="34" charset="0"/>
        <a:ea typeface="+mn-ea"/>
        <a:cs typeface="Arial" pitchFamily="34" charset="0"/>
      </a:defRPr>
    </a:lvl2pPr>
    <a:lvl3pPr marL="1218895" algn="l" defTabSz="1218895" rtl="0" eaLnBrk="1" latinLnBrk="0" hangingPunct="1">
      <a:defRPr lang="en-US" sz="1600" kern="1200" dirty="0" smtClean="0">
        <a:solidFill>
          <a:schemeClr val="tx1"/>
        </a:solidFill>
        <a:latin typeface="Arial" pitchFamily="34" charset="0"/>
        <a:ea typeface="+mn-ea"/>
        <a:cs typeface="Arial" pitchFamily="34" charset="0"/>
      </a:defRPr>
    </a:lvl3pPr>
    <a:lvl4pPr marL="1828343" algn="l" defTabSz="1218895" rtl="0" eaLnBrk="1" latinLnBrk="0" hangingPunct="1">
      <a:defRPr lang="en-US" sz="1600" kern="1200" dirty="0" smtClean="0">
        <a:solidFill>
          <a:schemeClr val="tx1"/>
        </a:solidFill>
        <a:latin typeface="Arial" pitchFamily="34" charset="0"/>
        <a:ea typeface="+mn-ea"/>
        <a:cs typeface="Arial" pitchFamily="34" charset="0"/>
      </a:defRPr>
    </a:lvl4pPr>
    <a:lvl5pPr marL="2437790" algn="l" defTabSz="1218895" rtl="0" eaLnBrk="1" latinLnBrk="0" hangingPunct="1">
      <a:defRPr lang="en-AU" sz="1600" kern="1200" baseline="0" dirty="0">
        <a:solidFill>
          <a:schemeClr val="tx1"/>
        </a:solidFill>
        <a:latin typeface="Arial" pitchFamily="34" charset="0"/>
        <a:ea typeface="+mn-ea"/>
        <a:cs typeface="Arial" pitchFamily="34" charset="0"/>
      </a:defRPr>
    </a:lvl5pPr>
    <a:lvl6pPr marL="3047238" algn="l" defTabSz="1218895" rtl="0" eaLnBrk="1" latinLnBrk="0" hangingPunct="1">
      <a:defRPr sz="1600" kern="1200">
        <a:solidFill>
          <a:schemeClr val="tx1"/>
        </a:solidFill>
        <a:latin typeface="+mn-lt"/>
        <a:ea typeface="+mn-ea"/>
        <a:cs typeface="+mn-cs"/>
      </a:defRPr>
    </a:lvl6pPr>
    <a:lvl7pPr marL="3656686" algn="l" defTabSz="1218895" rtl="0" eaLnBrk="1" latinLnBrk="0" hangingPunct="1">
      <a:defRPr sz="1600" kern="1200">
        <a:solidFill>
          <a:schemeClr val="tx1"/>
        </a:solidFill>
        <a:latin typeface="+mn-lt"/>
        <a:ea typeface="+mn-ea"/>
        <a:cs typeface="+mn-cs"/>
      </a:defRPr>
    </a:lvl7pPr>
    <a:lvl8pPr marL="4266133" algn="l" defTabSz="1218895" rtl="0" eaLnBrk="1" latinLnBrk="0" hangingPunct="1">
      <a:defRPr sz="1600" kern="1200">
        <a:solidFill>
          <a:schemeClr val="tx1"/>
        </a:solidFill>
        <a:latin typeface="+mn-lt"/>
        <a:ea typeface="+mn-ea"/>
        <a:cs typeface="+mn-cs"/>
      </a:defRPr>
    </a:lvl8pPr>
    <a:lvl9pPr marL="4875581" algn="l" defTabSz="1218895"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523E1F-2C07-9BFE-E12B-785BEA27CBA7}"/>
              </a:ext>
            </a:extLst>
          </p:cNvPr>
          <p:cNvSpPr/>
          <p:nvPr userDrawn="1"/>
        </p:nvSpPr>
        <p:spPr>
          <a:xfrm>
            <a:off x="1" y="5724255"/>
            <a:ext cx="12191999" cy="113374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 name="Rectangle 3">
            <a:extLst>
              <a:ext uri="{FF2B5EF4-FFF2-40B4-BE49-F238E27FC236}">
                <a16:creationId xmlns:a16="http://schemas.microsoft.com/office/drawing/2014/main" id="{81F22226-8112-B345-8400-2663AF95AA30}"/>
              </a:ext>
            </a:extLst>
          </p:cNvPr>
          <p:cNvSpPr/>
          <p:nvPr userDrawn="1"/>
        </p:nvSpPr>
        <p:spPr>
          <a:xfrm>
            <a:off x="1" y="1628800"/>
            <a:ext cx="12191999" cy="4095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753925"/>
            <a:ext cx="8955384" cy="742940"/>
          </a:xfrm>
        </p:spPr>
        <p:txBody>
          <a:bodyPr/>
          <a:lstStyle>
            <a:lvl1pPr>
              <a:lnSpc>
                <a:spcPts val="5000"/>
              </a:lnSpc>
              <a:defRPr sz="5000">
                <a:solidFill>
                  <a:schemeClr val="bg1"/>
                </a:solidFill>
              </a:defRPr>
            </a:lvl1pPr>
          </a:lstStyle>
          <a:p>
            <a:r>
              <a:rPr lang="en-GB"/>
              <a:t>Click to edit Master title style</a:t>
            </a:r>
            <a:endParaRPr lang="en-AU"/>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786021" y="3609020"/>
            <a:ext cx="8955384" cy="2115105"/>
          </a:xfrm>
        </p:spPr>
        <p:txBody>
          <a:bodyPr/>
          <a:lstStyle>
            <a:lvl1pPr>
              <a:lnSpc>
                <a:spcPts val="3600"/>
              </a:lnSpc>
              <a:spcAft>
                <a:spcPts val="0"/>
              </a:spcAft>
              <a:defRPr sz="3600" b="1">
                <a:solidFill>
                  <a:schemeClr val="bg1"/>
                </a:solidFill>
              </a:defRPr>
            </a:lvl1pPr>
            <a:lvl2pPr marL="0" indent="0">
              <a:lnSpc>
                <a:spcPts val="3600"/>
              </a:lnSpc>
              <a:spcAft>
                <a:spcPts val="0"/>
              </a:spcAft>
              <a:buNone/>
              <a:defRPr sz="3600" b="1">
                <a:solidFill>
                  <a:schemeClr val="bg1"/>
                </a:solidFill>
              </a:defRPr>
            </a:lvl2pPr>
            <a:lvl3pPr marL="0" indent="0">
              <a:lnSpc>
                <a:spcPts val="3600"/>
              </a:lnSpc>
              <a:spcAft>
                <a:spcPts val="0"/>
              </a:spcAft>
              <a:buNone/>
              <a:defRPr sz="3600" b="1">
                <a:solidFill>
                  <a:schemeClr val="bg1"/>
                </a:solidFill>
              </a:defRPr>
            </a:lvl3pPr>
            <a:lvl4pPr marL="0" indent="0">
              <a:lnSpc>
                <a:spcPts val="3600"/>
              </a:lnSpc>
              <a:spcAft>
                <a:spcPts val="0"/>
              </a:spcAft>
              <a:buNone/>
              <a:defRPr sz="3600" b="1">
                <a:solidFill>
                  <a:schemeClr val="bg1"/>
                </a:solidFill>
              </a:defRPr>
            </a:lvl4pPr>
            <a:lvl5pPr marL="0" indent="0">
              <a:lnSpc>
                <a:spcPts val="3600"/>
              </a:lnSpc>
              <a:spcAft>
                <a:spcPts val="0"/>
              </a:spcAft>
              <a:buNone/>
              <a:defRPr sz="3600" b="1">
                <a:solidFill>
                  <a:schemeClr val="bg1"/>
                </a:solidFill>
              </a:defRPr>
            </a:lvl5pPr>
            <a:lvl6pPr marL="0" indent="0">
              <a:lnSpc>
                <a:spcPts val="3600"/>
              </a:lnSpc>
              <a:spcAft>
                <a:spcPts val="0"/>
              </a:spcAft>
              <a:buNone/>
              <a:defRPr sz="3600" b="1">
                <a:solidFill>
                  <a:schemeClr val="bg1"/>
                </a:solidFill>
              </a:defRPr>
            </a:lvl6pPr>
            <a:lvl7pPr marL="0" indent="0">
              <a:lnSpc>
                <a:spcPts val="3600"/>
              </a:lnSpc>
              <a:spcAft>
                <a:spcPts val="0"/>
              </a:spcAft>
              <a:buNone/>
              <a:defRPr sz="3600" b="1">
                <a:solidFill>
                  <a:schemeClr val="bg1"/>
                </a:solidFill>
              </a:defRPr>
            </a:lvl7pPr>
            <a:lvl8pPr marL="0" indent="0">
              <a:lnSpc>
                <a:spcPts val="3600"/>
              </a:lnSpc>
              <a:spcAft>
                <a:spcPts val="0"/>
              </a:spcAft>
              <a:buNone/>
              <a:defRPr sz="3600" b="1">
                <a:solidFill>
                  <a:schemeClr val="bg1"/>
                </a:solidFill>
              </a:defRPr>
            </a:lvl8pPr>
            <a:lvl9pPr marL="0" indent="0">
              <a:lnSpc>
                <a:spcPts val="3600"/>
              </a:lnSpc>
              <a:spcAft>
                <a:spcPts val="0"/>
              </a:spcAft>
              <a:buNone/>
              <a:defRPr sz="3600" b="1">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Footer Placeholder 3">
            <a:extLst>
              <a:ext uri="{FF2B5EF4-FFF2-40B4-BE49-F238E27FC236}">
                <a16:creationId xmlns:a16="http://schemas.microsoft.com/office/drawing/2014/main" id="{F3D0BC25-56EB-DAB4-0EC0-05078E3D2C18}"/>
              </a:ext>
            </a:extLst>
          </p:cNvPr>
          <p:cNvSpPr>
            <a:spLocks noGrp="1"/>
          </p:cNvSpPr>
          <p:nvPr>
            <p:ph type="ftr" sz="quarter" idx="3"/>
          </p:nvPr>
        </p:nvSpPr>
        <p:spPr>
          <a:xfrm>
            <a:off x="3985527" y="6264315"/>
            <a:ext cx="4220946" cy="310740"/>
          </a:xfrm>
          <a:prstGeom prst="rect">
            <a:avLst/>
          </a:prstGeom>
        </p:spPr>
        <p:txBody>
          <a:bodyPr vert="horz" lIns="0" tIns="0" rIns="0" bIns="0" rtlCol="0" anchor="ctr"/>
          <a:lstStyle>
            <a:lvl1pPr algn="ctr">
              <a:defRPr sz="1000" b="1">
                <a:solidFill>
                  <a:schemeClr val="bg2"/>
                </a:solidFill>
              </a:defRPr>
            </a:lvl1pPr>
          </a:lstStyle>
          <a:p>
            <a:r>
              <a:rPr lang="en-AU"/>
              <a:t>scienceconnections.edu.au</a:t>
            </a:r>
          </a:p>
        </p:txBody>
      </p:sp>
      <p:pic>
        <p:nvPicPr>
          <p:cNvPr id="7" name="Graphic 3">
            <a:extLst>
              <a:ext uri="{FF2B5EF4-FFF2-40B4-BE49-F238E27FC236}">
                <a16:creationId xmlns:a16="http://schemas.microsoft.com/office/drawing/2014/main" id="{EEDEFEFB-2C29-0CD5-CC75-45028BC8F81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15" name="Picture 14">
            <a:extLst>
              <a:ext uri="{FF2B5EF4-FFF2-40B4-BE49-F238E27FC236}">
                <a16:creationId xmlns:a16="http://schemas.microsoft.com/office/drawing/2014/main" id="{E40E4C08-C55A-FC50-50E6-803C20589B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86329" y="449155"/>
            <a:ext cx="3408983" cy="658623"/>
          </a:xfrm>
          <a:prstGeom prst="rect">
            <a:avLst/>
          </a:prstGeom>
        </p:spPr>
      </p:pic>
      <p:sp>
        <p:nvSpPr>
          <p:cNvPr id="16" name="Slide Number Placeholder 5">
            <a:extLst>
              <a:ext uri="{FF2B5EF4-FFF2-40B4-BE49-F238E27FC236}">
                <a16:creationId xmlns:a16="http://schemas.microsoft.com/office/drawing/2014/main" id="{55060C33-5C17-BE6A-2BE3-97C996D084C7}"/>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Tree>
    <p:extLst>
      <p:ext uri="{BB962C8B-B14F-4D97-AF65-F5344CB8AC3E}">
        <p14:creationId xmlns:p14="http://schemas.microsoft.com/office/powerpoint/2010/main" val="21719361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lumn Content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GB" noProof="0"/>
              <a:t>Click to edit Master title style</a:t>
            </a:r>
            <a:endParaRPr lang="en-AU" noProof="0"/>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6971249" cy="3852000"/>
          </a:xfrm>
        </p:spPr>
        <p:txBody>
          <a:bodyPr numCol="2" spcCol="468000"/>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p:txBody>
      </p:sp>
      <p:sp>
        <p:nvSpPr>
          <p:cNvPr id="5" name="Picture Placeholder 6">
            <a:extLst>
              <a:ext uri="{FF2B5EF4-FFF2-40B4-BE49-F238E27FC236}">
                <a16:creationId xmlns:a16="http://schemas.microsoft.com/office/drawing/2014/main" id="{E8D9A4BC-2BB1-B4C9-433F-54495B68C2E0}"/>
              </a:ext>
            </a:extLst>
          </p:cNvPr>
          <p:cNvSpPr>
            <a:spLocks noGrp="1"/>
          </p:cNvSpPr>
          <p:nvPr>
            <p:ph type="pic" sz="quarter" idx="15" hasCustomPrompt="1"/>
          </p:nvPr>
        </p:nvSpPr>
        <p:spPr>
          <a:xfrm>
            <a:off x="8164945" y="1692000"/>
            <a:ext cx="3241390" cy="3852000"/>
          </a:xfrm>
        </p:spPr>
        <p:txBody>
          <a:bodyPr anchor="ctr" anchorCtr="0"/>
          <a:lstStyle>
            <a:lvl1pPr algn="ctr">
              <a:defRPr/>
            </a:lvl1pPr>
          </a:lstStyle>
          <a:p>
            <a:r>
              <a:rPr lang="en-AU"/>
              <a:t>Click icon to insert Picture</a:t>
            </a:r>
          </a:p>
        </p:txBody>
      </p:sp>
      <p:cxnSp>
        <p:nvCxnSpPr>
          <p:cNvPr id="3" name="Straight Connector 2">
            <a:extLst>
              <a:ext uri="{FF2B5EF4-FFF2-40B4-BE49-F238E27FC236}">
                <a16:creationId xmlns:a16="http://schemas.microsoft.com/office/drawing/2014/main" id="{1B2EC4D4-6736-94F1-CB7B-EF955DEDD44E}"/>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CF5363C-7FA3-7A5E-CD74-09D064F69B69}"/>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6" name="Footer Placeholder 5">
            <a:extLst>
              <a:ext uri="{FF2B5EF4-FFF2-40B4-BE49-F238E27FC236}">
                <a16:creationId xmlns:a16="http://schemas.microsoft.com/office/drawing/2014/main" id="{D78865CF-84DB-CC23-D3FC-304EFD63E75B}"/>
              </a:ext>
            </a:extLst>
          </p:cNvPr>
          <p:cNvSpPr>
            <a:spLocks noGrp="1"/>
          </p:cNvSpPr>
          <p:nvPr>
            <p:ph type="ftr" sz="quarter" idx="16"/>
          </p:nvPr>
        </p:nvSpPr>
        <p:spPr/>
        <p:txBody>
          <a:bodyPr/>
          <a:lstStyle/>
          <a:p>
            <a:r>
              <a:rPr lang="en-AU"/>
              <a:t>scienceconnections.edu.au</a:t>
            </a:r>
          </a:p>
        </p:txBody>
      </p:sp>
    </p:spTree>
    <p:extLst>
      <p:ext uri="{BB962C8B-B14F-4D97-AF65-F5344CB8AC3E}">
        <p14:creationId xmlns:p14="http://schemas.microsoft.com/office/powerpoint/2010/main" val="2360902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GB" noProof="0"/>
              <a:t>Click to edit Master title style</a:t>
            </a:r>
            <a:endParaRPr lang="en-AU" noProof="0"/>
          </a:p>
        </p:txBody>
      </p:sp>
      <p:sp>
        <p:nvSpPr>
          <p:cNvPr id="7" name="Picture Placeholder 6">
            <a:extLst>
              <a:ext uri="{FF2B5EF4-FFF2-40B4-BE49-F238E27FC236}">
                <a16:creationId xmlns:a16="http://schemas.microsoft.com/office/drawing/2014/main" id="{BEC2DFFF-BC30-7588-CBE4-CEA369C56BF5}"/>
              </a:ext>
            </a:extLst>
          </p:cNvPr>
          <p:cNvSpPr>
            <a:spLocks noGrp="1"/>
          </p:cNvSpPr>
          <p:nvPr>
            <p:ph type="pic" sz="quarter" idx="15" hasCustomPrompt="1"/>
          </p:nvPr>
        </p:nvSpPr>
        <p:spPr>
          <a:xfrm>
            <a:off x="789935" y="1692000"/>
            <a:ext cx="10616400" cy="3852000"/>
          </a:xfrm>
        </p:spPr>
        <p:txBody>
          <a:bodyPr anchor="ctr" anchorCtr="0"/>
          <a:lstStyle>
            <a:lvl1pPr algn="ctr">
              <a:defRPr/>
            </a:lvl1pPr>
          </a:lstStyle>
          <a:p>
            <a:r>
              <a:rPr lang="en-AU"/>
              <a:t>Click icon to insert Picture</a:t>
            </a:r>
          </a:p>
        </p:txBody>
      </p:sp>
      <p:cxnSp>
        <p:nvCxnSpPr>
          <p:cNvPr id="6" name="Straight Connector 5">
            <a:extLst>
              <a:ext uri="{FF2B5EF4-FFF2-40B4-BE49-F238E27FC236}">
                <a16:creationId xmlns:a16="http://schemas.microsoft.com/office/drawing/2014/main" id="{8FAE1D76-1E3E-5A7E-9259-734BFE6090F4}"/>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793D42D-57BF-9DD5-2338-9D611AAA5F44}"/>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5" name="Footer Placeholder 4">
            <a:extLst>
              <a:ext uri="{FF2B5EF4-FFF2-40B4-BE49-F238E27FC236}">
                <a16:creationId xmlns:a16="http://schemas.microsoft.com/office/drawing/2014/main" id="{4990F718-DFFF-C451-3F1E-BAC893665F7B}"/>
              </a:ext>
            </a:extLst>
          </p:cNvPr>
          <p:cNvSpPr>
            <a:spLocks noGrp="1"/>
          </p:cNvSpPr>
          <p:nvPr>
            <p:ph type="ftr" sz="quarter" idx="16"/>
          </p:nvPr>
        </p:nvSpPr>
        <p:spPr/>
        <p:txBody>
          <a:bodyPr/>
          <a:lstStyle/>
          <a:p>
            <a:r>
              <a:rPr lang="en-AU"/>
              <a:t>scienceconnections.edu.au</a:t>
            </a:r>
          </a:p>
        </p:txBody>
      </p:sp>
    </p:spTree>
    <p:extLst>
      <p:ext uri="{BB962C8B-B14F-4D97-AF65-F5344CB8AC3E}">
        <p14:creationId xmlns:p14="http://schemas.microsoft.com/office/powerpoint/2010/main" val="743623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_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GB" noProof="0"/>
              <a:t>Click to edit Master title style</a:t>
            </a:r>
            <a:endParaRPr lang="en-AU" noProof="0"/>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5047200" cy="3852000"/>
          </a:xfrm>
        </p:spPr>
        <p:txBody>
          <a:body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a:p>
            <a:pPr lvl="0"/>
            <a:endParaRPr lang="en-AU" noProof="0"/>
          </a:p>
        </p:txBody>
      </p:sp>
      <p:cxnSp>
        <p:nvCxnSpPr>
          <p:cNvPr id="6" name="Straight Connector 5">
            <a:extLst>
              <a:ext uri="{FF2B5EF4-FFF2-40B4-BE49-F238E27FC236}">
                <a16:creationId xmlns:a16="http://schemas.microsoft.com/office/drawing/2014/main" id="{8FAE1D76-1E3E-5A7E-9259-734BFE6090F4}"/>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able Placeholder 5">
            <a:extLst>
              <a:ext uri="{FF2B5EF4-FFF2-40B4-BE49-F238E27FC236}">
                <a16:creationId xmlns:a16="http://schemas.microsoft.com/office/drawing/2014/main" id="{FA98472D-486B-498A-D50E-32AF601538C0}"/>
              </a:ext>
            </a:extLst>
          </p:cNvPr>
          <p:cNvSpPr>
            <a:spLocks noGrp="1"/>
          </p:cNvSpPr>
          <p:nvPr>
            <p:ph type="tbl" sz="quarter" idx="18" hasCustomPrompt="1"/>
          </p:nvPr>
        </p:nvSpPr>
        <p:spPr>
          <a:xfrm>
            <a:off x="6359135" y="1692000"/>
            <a:ext cx="5047200" cy="3852000"/>
          </a:xfrm>
        </p:spPr>
        <p:txBody>
          <a:bodyPr anchor="ctr" anchorCtr="0"/>
          <a:lstStyle>
            <a:lvl1pPr algn="ctr">
              <a:defRPr/>
            </a:lvl1pPr>
          </a:lstStyle>
          <a:p>
            <a:r>
              <a:rPr lang="en-AU"/>
              <a:t>Click icon to insert Table</a:t>
            </a:r>
          </a:p>
        </p:txBody>
      </p:sp>
      <p:sp>
        <p:nvSpPr>
          <p:cNvPr id="7" name="Slide Number Placeholder 5">
            <a:extLst>
              <a:ext uri="{FF2B5EF4-FFF2-40B4-BE49-F238E27FC236}">
                <a16:creationId xmlns:a16="http://schemas.microsoft.com/office/drawing/2014/main" id="{6218DF32-682B-0C4C-80E9-FEFB0685A9CA}"/>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5" name="Footer Placeholder 4">
            <a:extLst>
              <a:ext uri="{FF2B5EF4-FFF2-40B4-BE49-F238E27FC236}">
                <a16:creationId xmlns:a16="http://schemas.microsoft.com/office/drawing/2014/main" id="{FA0FE313-9EDD-D92A-BFC0-4762FFBD1DFD}"/>
              </a:ext>
            </a:extLst>
          </p:cNvPr>
          <p:cNvSpPr>
            <a:spLocks noGrp="1"/>
          </p:cNvSpPr>
          <p:nvPr>
            <p:ph type="ftr" sz="quarter" idx="19"/>
          </p:nvPr>
        </p:nvSpPr>
        <p:spPr/>
        <p:txBody>
          <a:bodyPr/>
          <a:lstStyle/>
          <a:p>
            <a:r>
              <a:rPr lang="en-AU"/>
              <a:t>scienceconnections.edu.au</a:t>
            </a:r>
          </a:p>
        </p:txBody>
      </p:sp>
    </p:spTree>
    <p:extLst>
      <p:ext uri="{BB962C8B-B14F-4D97-AF65-F5344CB8AC3E}">
        <p14:creationId xmlns:p14="http://schemas.microsoft.com/office/powerpoint/2010/main" val="3481766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a:xfrm>
            <a:off x="789935" y="711261"/>
            <a:ext cx="10616400" cy="531544"/>
          </a:xfrm>
        </p:spPr>
        <p:txBody>
          <a:bodyPr/>
          <a:lstStyle/>
          <a:p>
            <a:r>
              <a:rPr lang="en-GB" noProof="0"/>
              <a:t>Click to edit Master title style</a:t>
            </a:r>
            <a:endParaRPr lang="en-AU" noProof="0"/>
          </a:p>
        </p:txBody>
      </p:sp>
      <p:sp>
        <p:nvSpPr>
          <p:cNvPr id="6" name="Table Placeholder 5">
            <a:extLst>
              <a:ext uri="{FF2B5EF4-FFF2-40B4-BE49-F238E27FC236}">
                <a16:creationId xmlns:a16="http://schemas.microsoft.com/office/drawing/2014/main" id="{FB527207-12DA-E260-FE1E-B7DFF6F16B9E}"/>
              </a:ext>
            </a:extLst>
          </p:cNvPr>
          <p:cNvSpPr>
            <a:spLocks noGrp="1"/>
          </p:cNvSpPr>
          <p:nvPr>
            <p:ph type="tbl" sz="quarter" idx="16" hasCustomPrompt="1"/>
          </p:nvPr>
        </p:nvSpPr>
        <p:spPr>
          <a:xfrm>
            <a:off x="789935" y="1692000"/>
            <a:ext cx="10616400" cy="3852000"/>
          </a:xfrm>
        </p:spPr>
        <p:txBody>
          <a:bodyPr anchor="ctr" anchorCtr="0"/>
          <a:lstStyle>
            <a:lvl1pPr algn="ctr">
              <a:defRPr/>
            </a:lvl1pPr>
          </a:lstStyle>
          <a:p>
            <a:r>
              <a:rPr lang="en-AU"/>
              <a:t>Click icon to insert Table</a:t>
            </a:r>
          </a:p>
        </p:txBody>
      </p:sp>
      <p:cxnSp>
        <p:nvCxnSpPr>
          <p:cNvPr id="3" name="Straight Connector 2">
            <a:extLst>
              <a:ext uri="{FF2B5EF4-FFF2-40B4-BE49-F238E27FC236}">
                <a16:creationId xmlns:a16="http://schemas.microsoft.com/office/drawing/2014/main" id="{8EEACDEE-B324-0328-C538-D18B0F3CFFC9}"/>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5">
            <a:extLst>
              <a:ext uri="{FF2B5EF4-FFF2-40B4-BE49-F238E27FC236}">
                <a16:creationId xmlns:a16="http://schemas.microsoft.com/office/drawing/2014/main" id="{31B03C83-A2CC-814F-4DC9-476C21159D63}"/>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7" name="Footer Placeholder 6">
            <a:extLst>
              <a:ext uri="{FF2B5EF4-FFF2-40B4-BE49-F238E27FC236}">
                <a16:creationId xmlns:a16="http://schemas.microsoft.com/office/drawing/2014/main" id="{49551E95-420A-F0FD-5576-A63ADF5F0EAF}"/>
              </a:ext>
            </a:extLst>
          </p:cNvPr>
          <p:cNvSpPr>
            <a:spLocks noGrp="1"/>
          </p:cNvSpPr>
          <p:nvPr>
            <p:ph type="ftr" sz="quarter" idx="17"/>
          </p:nvPr>
        </p:nvSpPr>
        <p:spPr/>
        <p:txBody>
          <a:bodyPr/>
          <a:lstStyle/>
          <a:p>
            <a:r>
              <a:rPr lang="en-AU"/>
              <a:t>scienceconnections.edu.au</a:t>
            </a:r>
          </a:p>
        </p:txBody>
      </p:sp>
    </p:spTree>
    <p:extLst>
      <p:ext uri="{BB962C8B-B14F-4D97-AF65-F5344CB8AC3E}">
        <p14:creationId xmlns:p14="http://schemas.microsoft.com/office/powerpoint/2010/main" val="2149510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76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753925"/>
            <a:ext cx="8955384" cy="742940"/>
          </a:xfrm>
        </p:spPr>
        <p:txBody>
          <a:bodyPr/>
          <a:lstStyle>
            <a:lvl1pPr>
              <a:lnSpc>
                <a:spcPts val="5000"/>
              </a:lnSpc>
              <a:defRPr sz="5000">
                <a:solidFill>
                  <a:schemeClr val="bg2"/>
                </a:solidFill>
              </a:defRPr>
            </a:lvl1pPr>
          </a:lstStyle>
          <a:p>
            <a:r>
              <a:rPr lang="en-GB"/>
              <a:t>Click to edit Master title style</a:t>
            </a:r>
            <a:endParaRPr lang="en-AU"/>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786021" y="3609020"/>
            <a:ext cx="8955384" cy="2115105"/>
          </a:xfrm>
        </p:spPr>
        <p:txBody>
          <a:bodyPr/>
          <a:lstStyle>
            <a:lvl1pPr>
              <a:lnSpc>
                <a:spcPts val="3600"/>
              </a:lnSpc>
              <a:spcAft>
                <a:spcPts val="0"/>
              </a:spcAft>
              <a:defRPr sz="3600" b="1">
                <a:solidFill>
                  <a:schemeClr val="tx1"/>
                </a:solidFill>
              </a:defRPr>
            </a:lvl1pPr>
            <a:lvl2pPr marL="0" indent="0">
              <a:lnSpc>
                <a:spcPts val="3600"/>
              </a:lnSpc>
              <a:spcAft>
                <a:spcPts val="0"/>
              </a:spcAft>
              <a:buNone/>
              <a:defRPr sz="3600" b="1">
                <a:solidFill>
                  <a:schemeClr val="tx1"/>
                </a:solidFill>
              </a:defRPr>
            </a:lvl2pPr>
            <a:lvl3pPr marL="0" indent="0">
              <a:lnSpc>
                <a:spcPts val="3600"/>
              </a:lnSpc>
              <a:spcAft>
                <a:spcPts val="0"/>
              </a:spcAft>
              <a:buNone/>
              <a:defRPr sz="3600" b="1">
                <a:solidFill>
                  <a:schemeClr val="tx1"/>
                </a:solidFill>
              </a:defRPr>
            </a:lvl3pPr>
            <a:lvl4pPr marL="0" indent="0">
              <a:lnSpc>
                <a:spcPts val="3600"/>
              </a:lnSpc>
              <a:spcAft>
                <a:spcPts val="0"/>
              </a:spcAft>
              <a:buNone/>
              <a:defRPr sz="3600" b="1">
                <a:solidFill>
                  <a:schemeClr val="tx1"/>
                </a:solidFill>
              </a:defRPr>
            </a:lvl4pPr>
            <a:lvl5pPr marL="0" indent="0">
              <a:lnSpc>
                <a:spcPts val="3600"/>
              </a:lnSpc>
              <a:spcAft>
                <a:spcPts val="0"/>
              </a:spcAft>
              <a:buNone/>
              <a:defRPr sz="3600" b="1">
                <a:solidFill>
                  <a:schemeClr val="tx1"/>
                </a:solidFill>
              </a:defRPr>
            </a:lvl5pPr>
            <a:lvl6pPr marL="0" indent="0">
              <a:lnSpc>
                <a:spcPts val="3600"/>
              </a:lnSpc>
              <a:spcAft>
                <a:spcPts val="0"/>
              </a:spcAft>
              <a:buNone/>
              <a:defRPr sz="3600" b="1">
                <a:solidFill>
                  <a:schemeClr val="tx1"/>
                </a:solidFill>
              </a:defRPr>
            </a:lvl6pPr>
            <a:lvl7pPr marL="0" indent="0">
              <a:lnSpc>
                <a:spcPts val="3600"/>
              </a:lnSpc>
              <a:spcAft>
                <a:spcPts val="0"/>
              </a:spcAft>
              <a:buNone/>
              <a:defRPr sz="3600" b="1">
                <a:solidFill>
                  <a:schemeClr val="tx1"/>
                </a:solidFill>
              </a:defRPr>
            </a:lvl7pPr>
            <a:lvl8pPr marL="0" indent="0">
              <a:lnSpc>
                <a:spcPts val="3600"/>
              </a:lnSpc>
              <a:spcAft>
                <a:spcPts val="0"/>
              </a:spcAft>
              <a:buNone/>
              <a:defRPr sz="3600" b="1">
                <a:solidFill>
                  <a:schemeClr val="tx1"/>
                </a:solidFill>
              </a:defRPr>
            </a:lvl8pPr>
            <a:lvl9pPr marL="0" indent="0">
              <a:lnSpc>
                <a:spcPts val="3600"/>
              </a:lnSpc>
              <a:spcAft>
                <a:spcPts val="0"/>
              </a:spcAft>
              <a:buNone/>
              <a:defRPr sz="3600" b="1">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Slide Number Placeholder 5">
            <a:extLst>
              <a:ext uri="{FF2B5EF4-FFF2-40B4-BE49-F238E27FC236}">
                <a16:creationId xmlns:a16="http://schemas.microsoft.com/office/drawing/2014/main" id="{04A99148-3C20-3C25-7758-74B9D7C0261C}"/>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pic>
        <p:nvPicPr>
          <p:cNvPr id="4" name="Picture 3">
            <a:extLst>
              <a:ext uri="{FF2B5EF4-FFF2-40B4-BE49-F238E27FC236}">
                <a16:creationId xmlns:a16="http://schemas.microsoft.com/office/drawing/2014/main" id="{818F7F72-DE70-641B-2F50-E519192AAD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6329" y="449155"/>
            <a:ext cx="3408983" cy="658623"/>
          </a:xfrm>
          <a:prstGeom prst="rect">
            <a:avLst/>
          </a:prstGeom>
        </p:spPr>
      </p:pic>
      <p:sp>
        <p:nvSpPr>
          <p:cNvPr id="3" name="Footer Placeholder 2">
            <a:extLst>
              <a:ext uri="{FF2B5EF4-FFF2-40B4-BE49-F238E27FC236}">
                <a16:creationId xmlns:a16="http://schemas.microsoft.com/office/drawing/2014/main" id="{48A7377D-979C-C8D6-E2BA-B120D2693EA5}"/>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37358978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2"/>
                </a:solidFill>
              </a:defRPr>
            </a:lvl1pPr>
          </a:lstStyle>
          <a:p>
            <a:r>
              <a:rPr lang="en-GB"/>
              <a:t>Click to edit Master title style</a:t>
            </a:r>
            <a:endParaRPr lang="en-AU"/>
          </a:p>
        </p:txBody>
      </p:sp>
      <p:pic>
        <p:nvPicPr>
          <p:cNvPr id="5" name="Picture 4">
            <a:extLst>
              <a:ext uri="{FF2B5EF4-FFF2-40B4-BE49-F238E27FC236}">
                <a16:creationId xmlns:a16="http://schemas.microsoft.com/office/drawing/2014/main" id="{2FEEC8C0-FD80-C63E-261D-D1B7063F07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6329" y="449155"/>
            <a:ext cx="3408983" cy="658623"/>
          </a:xfrm>
          <a:prstGeom prst="rect">
            <a:avLst/>
          </a:prstGeom>
        </p:spPr>
      </p:pic>
      <p:sp>
        <p:nvSpPr>
          <p:cNvPr id="6" name="Slide Number Placeholder 5">
            <a:extLst>
              <a:ext uri="{FF2B5EF4-FFF2-40B4-BE49-F238E27FC236}">
                <a16:creationId xmlns:a16="http://schemas.microsoft.com/office/drawing/2014/main" id="{62250B33-30C5-3F6F-C86C-8DC631F2B9BC}"/>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3" name="Footer Placeholder 2">
            <a:extLst>
              <a:ext uri="{FF2B5EF4-FFF2-40B4-BE49-F238E27FC236}">
                <a16:creationId xmlns:a16="http://schemas.microsoft.com/office/drawing/2014/main" id="{F683C51C-B9DA-CD89-DBB0-23A893D166BA}"/>
              </a:ext>
            </a:extLst>
          </p:cNvPr>
          <p:cNvSpPr>
            <a:spLocks noGrp="1"/>
          </p:cNvSpPr>
          <p:nvPr>
            <p:ph type="ftr" sz="quarter" idx="10"/>
          </p:nvPr>
        </p:nvSpPr>
        <p:spPr/>
        <p:txBody>
          <a:bodyPr/>
          <a:lstStyle/>
          <a:p>
            <a:r>
              <a:rPr lang="en-AU"/>
              <a:t>scienceconnections.edu.au</a:t>
            </a:r>
          </a:p>
        </p:txBody>
      </p:sp>
    </p:spTree>
    <p:extLst>
      <p:ext uri="{BB962C8B-B14F-4D97-AF65-F5344CB8AC3E}">
        <p14:creationId xmlns:p14="http://schemas.microsoft.com/office/powerpoint/2010/main" val="2038460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_2">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69A917-35EB-C0C2-87CF-A94D434BD58C}"/>
              </a:ext>
            </a:extLst>
          </p:cNvPr>
          <p:cNvSpPr/>
          <p:nvPr userDrawn="1"/>
        </p:nvSpPr>
        <p:spPr>
          <a:xfrm>
            <a:off x="1" y="1628800"/>
            <a:ext cx="12191999" cy="52292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2"/>
                </a:solidFill>
              </a:defRPr>
            </a:lvl1pPr>
          </a:lstStyle>
          <a:p>
            <a:r>
              <a:rPr lang="en-GB"/>
              <a:t>Click to edit Master title style</a:t>
            </a:r>
            <a:endParaRPr lang="en-AU"/>
          </a:p>
        </p:txBody>
      </p:sp>
      <p:pic>
        <p:nvPicPr>
          <p:cNvPr id="6" name="Graphic 3">
            <a:extLst>
              <a:ext uri="{FF2B5EF4-FFF2-40B4-BE49-F238E27FC236}">
                <a16:creationId xmlns:a16="http://schemas.microsoft.com/office/drawing/2014/main" id="{B9217EA5-C06B-132D-DDC4-E68E975E456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8" name="Picture 7">
            <a:extLst>
              <a:ext uri="{FF2B5EF4-FFF2-40B4-BE49-F238E27FC236}">
                <a16:creationId xmlns:a16="http://schemas.microsoft.com/office/drawing/2014/main" id="{548020E9-DEEB-B1EE-2937-A6CC3EB715E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86329" y="449155"/>
            <a:ext cx="3408983" cy="658623"/>
          </a:xfrm>
          <a:prstGeom prst="rect">
            <a:avLst/>
          </a:prstGeom>
        </p:spPr>
      </p:pic>
      <p:sp>
        <p:nvSpPr>
          <p:cNvPr id="9" name="Slide Number Placeholder 5">
            <a:extLst>
              <a:ext uri="{FF2B5EF4-FFF2-40B4-BE49-F238E27FC236}">
                <a16:creationId xmlns:a16="http://schemas.microsoft.com/office/drawing/2014/main" id="{49230A25-B267-E4C1-5C3C-4E0C4722DFB2}"/>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3" name="Footer Placeholder 2">
            <a:extLst>
              <a:ext uri="{FF2B5EF4-FFF2-40B4-BE49-F238E27FC236}">
                <a16:creationId xmlns:a16="http://schemas.microsoft.com/office/drawing/2014/main" id="{4871CE44-4444-DD8C-0B55-0240B061DB16}"/>
              </a:ext>
            </a:extLst>
          </p:cNvPr>
          <p:cNvSpPr>
            <a:spLocks noGrp="1"/>
          </p:cNvSpPr>
          <p:nvPr>
            <p:ph type="ftr" sz="quarter" idx="10"/>
          </p:nvPr>
        </p:nvSpPr>
        <p:spPr/>
        <p:txBody>
          <a:bodyPr/>
          <a:lstStyle/>
          <a:p>
            <a:r>
              <a:rPr lang="en-AU"/>
              <a:t>scienceconnections.edu.au</a:t>
            </a:r>
          </a:p>
        </p:txBody>
      </p:sp>
    </p:spTree>
    <p:extLst>
      <p:ext uri="{BB962C8B-B14F-4D97-AF65-F5344CB8AC3E}">
        <p14:creationId xmlns:p14="http://schemas.microsoft.com/office/powerpoint/2010/main" val="3809413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_3">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69A917-35EB-C0C2-87CF-A94D434BD58C}"/>
              </a:ext>
            </a:extLst>
          </p:cNvPr>
          <p:cNvSpPr/>
          <p:nvPr userDrawn="1"/>
        </p:nvSpPr>
        <p:spPr>
          <a:xfrm>
            <a:off x="1" y="1628800"/>
            <a:ext cx="12191999" cy="522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1"/>
                </a:solidFill>
              </a:defRPr>
            </a:lvl1pPr>
          </a:lstStyle>
          <a:p>
            <a:r>
              <a:rPr lang="en-GB"/>
              <a:t>Click to edit Master title style</a:t>
            </a:r>
            <a:endParaRPr lang="en-AU"/>
          </a:p>
        </p:txBody>
      </p:sp>
      <p:pic>
        <p:nvPicPr>
          <p:cNvPr id="6" name="Graphic 3">
            <a:extLst>
              <a:ext uri="{FF2B5EF4-FFF2-40B4-BE49-F238E27FC236}">
                <a16:creationId xmlns:a16="http://schemas.microsoft.com/office/drawing/2014/main" id="{B9217EA5-C06B-132D-DDC4-E68E975E456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8" name="Picture 7">
            <a:extLst>
              <a:ext uri="{FF2B5EF4-FFF2-40B4-BE49-F238E27FC236}">
                <a16:creationId xmlns:a16="http://schemas.microsoft.com/office/drawing/2014/main" id="{A95EA6CF-B64F-9DA6-FF42-5A9D51AEDAA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86329" y="455292"/>
            <a:ext cx="3408983" cy="658623"/>
          </a:xfrm>
          <a:prstGeom prst="rect">
            <a:avLst/>
          </a:prstGeom>
        </p:spPr>
      </p:pic>
      <p:sp>
        <p:nvSpPr>
          <p:cNvPr id="9" name="Slide Number Placeholder 5">
            <a:extLst>
              <a:ext uri="{FF2B5EF4-FFF2-40B4-BE49-F238E27FC236}">
                <a16:creationId xmlns:a16="http://schemas.microsoft.com/office/drawing/2014/main" id="{7481CB05-8956-F18F-F156-31CD78723662}"/>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bg1"/>
                </a:solidFill>
                <a:latin typeface="+mn-lt"/>
                <a:cs typeface="Arial" pitchFamily="34" charset="0"/>
              </a:defRPr>
            </a:lvl1pPr>
          </a:lstStyle>
          <a:p>
            <a:fld id="{29D5CE74-914C-4689-99FC-1AEF49CE2B47}" type="slidenum">
              <a:rPr lang="en-AU" smtClean="0"/>
              <a:pPr/>
              <a:t>‹#›</a:t>
            </a:fld>
            <a:endParaRPr lang="en-AU" sz="1200"/>
          </a:p>
        </p:txBody>
      </p:sp>
      <p:sp>
        <p:nvSpPr>
          <p:cNvPr id="3" name="Footer Placeholder 2">
            <a:extLst>
              <a:ext uri="{FF2B5EF4-FFF2-40B4-BE49-F238E27FC236}">
                <a16:creationId xmlns:a16="http://schemas.microsoft.com/office/drawing/2014/main" id="{7762E70E-7C04-BD05-7F77-26634C38AC32}"/>
              </a:ext>
            </a:extLst>
          </p:cNvPr>
          <p:cNvSpPr>
            <a:spLocks noGrp="1"/>
          </p:cNvSpPr>
          <p:nvPr>
            <p:ph type="ftr" sz="quarter" idx="10"/>
          </p:nvPr>
        </p:nvSpPr>
        <p:spPr/>
        <p:txBody>
          <a:bodyPr/>
          <a:lstStyle>
            <a:lvl1pPr>
              <a:defRPr>
                <a:solidFill>
                  <a:schemeClr val="bg1"/>
                </a:solidFill>
              </a:defRPr>
            </a:lvl1pPr>
          </a:lstStyle>
          <a:p>
            <a:r>
              <a:rPr lang="en-AU"/>
              <a:t>scienceconnections.edu.au</a:t>
            </a:r>
          </a:p>
        </p:txBody>
      </p:sp>
    </p:spTree>
    <p:extLst>
      <p:ext uri="{BB962C8B-B14F-4D97-AF65-F5344CB8AC3E}">
        <p14:creationId xmlns:p14="http://schemas.microsoft.com/office/powerpoint/2010/main" val="37981500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_4">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69A917-35EB-C0C2-87CF-A94D434BD58C}"/>
              </a:ext>
            </a:extLst>
          </p:cNvPr>
          <p:cNvSpPr/>
          <p:nvPr userDrawn="1"/>
        </p:nvSpPr>
        <p:spPr>
          <a:xfrm>
            <a:off x="1" y="2303875"/>
            <a:ext cx="12191999" cy="2250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1"/>
                </a:solidFill>
              </a:defRPr>
            </a:lvl1pPr>
          </a:lstStyle>
          <a:p>
            <a:r>
              <a:rPr lang="en-GB"/>
              <a:t>Click to edit Master title style</a:t>
            </a:r>
            <a:endParaRPr lang="en-AU"/>
          </a:p>
        </p:txBody>
      </p:sp>
      <p:pic>
        <p:nvPicPr>
          <p:cNvPr id="6" name="Graphic 3">
            <a:extLst>
              <a:ext uri="{FF2B5EF4-FFF2-40B4-BE49-F238E27FC236}">
                <a16:creationId xmlns:a16="http://schemas.microsoft.com/office/drawing/2014/main" id="{B9217EA5-C06B-132D-DDC4-E68E975E456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8" name="Picture 7">
            <a:extLst>
              <a:ext uri="{FF2B5EF4-FFF2-40B4-BE49-F238E27FC236}">
                <a16:creationId xmlns:a16="http://schemas.microsoft.com/office/drawing/2014/main" id="{2270068D-205E-F60F-FC7C-AAB06ABB958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86329" y="449155"/>
            <a:ext cx="3408983" cy="658623"/>
          </a:xfrm>
          <a:prstGeom prst="rect">
            <a:avLst/>
          </a:prstGeom>
        </p:spPr>
      </p:pic>
      <p:sp>
        <p:nvSpPr>
          <p:cNvPr id="9" name="Slide Number Placeholder 5">
            <a:extLst>
              <a:ext uri="{FF2B5EF4-FFF2-40B4-BE49-F238E27FC236}">
                <a16:creationId xmlns:a16="http://schemas.microsoft.com/office/drawing/2014/main" id="{F8FA745E-C061-1946-6C4B-E83B1DCCBAA4}"/>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3" name="Footer Placeholder 2">
            <a:extLst>
              <a:ext uri="{FF2B5EF4-FFF2-40B4-BE49-F238E27FC236}">
                <a16:creationId xmlns:a16="http://schemas.microsoft.com/office/drawing/2014/main" id="{8265FB6F-2AF8-3867-428A-8F9699596C43}"/>
              </a:ext>
            </a:extLst>
          </p:cNvPr>
          <p:cNvSpPr>
            <a:spLocks noGrp="1"/>
          </p:cNvSpPr>
          <p:nvPr>
            <p:ph type="ftr" sz="quarter" idx="10"/>
          </p:nvPr>
        </p:nvSpPr>
        <p:spPr/>
        <p:txBody>
          <a:bodyPr/>
          <a:lstStyle/>
          <a:p>
            <a:r>
              <a:rPr lang="en-AU"/>
              <a:t>scienceconnections.edu.au</a:t>
            </a:r>
          </a:p>
        </p:txBody>
      </p:sp>
    </p:spTree>
    <p:extLst>
      <p:ext uri="{BB962C8B-B14F-4D97-AF65-F5344CB8AC3E}">
        <p14:creationId xmlns:p14="http://schemas.microsoft.com/office/powerpoint/2010/main" val="22006618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GB" noProof="0"/>
              <a:t>Click to edit Master title style</a:t>
            </a:r>
            <a:endParaRPr lang="en-AU" noProof="0"/>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1999"/>
            <a:ext cx="10616398" cy="3852000"/>
          </a:xfrm>
        </p:spPr>
        <p:txBody>
          <a:bodyPr/>
          <a:lstStyle>
            <a:lvl1pPr>
              <a:spcAft>
                <a:spcPts val="800"/>
              </a:spcAft>
              <a:defRPr/>
            </a:lvl1pPr>
            <a:lvl2pPr>
              <a:spcAft>
                <a:spcPts val="800"/>
              </a:spcAft>
              <a:defRPr/>
            </a:lvl2pPr>
            <a:lvl3pPr>
              <a:spcAft>
                <a:spcPts val="800"/>
              </a:spcAft>
              <a:defRPr/>
            </a:lvl3pPr>
            <a:lvl4pPr>
              <a:spcAft>
                <a:spcPts val="800"/>
              </a:spcAft>
              <a:defRPr/>
            </a:lvl4pPr>
            <a:lvl5pPr>
              <a:spcAft>
                <a:spcPts val="800"/>
              </a:spcAft>
              <a:defRPr/>
            </a:lvl5pPr>
            <a:lvl6pPr>
              <a:spcAft>
                <a:spcPts val="800"/>
              </a:spcAft>
              <a:defRPr/>
            </a:lvl6pPr>
            <a:lvl7pPr>
              <a:spcAft>
                <a:spcPts val="800"/>
              </a:spcAft>
              <a:defRPr/>
            </a:lvl7pPr>
            <a:lvl8pPr>
              <a:spcAft>
                <a:spcPts val="800"/>
              </a:spcAft>
              <a:defRPr/>
            </a:lvl8pPr>
            <a:lvl9pPr>
              <a:spcAft>
                <a:spcPts val="800"/>
              </a:spcAft>
              <a:defRPr/>
            </a:lvl9p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a:p>
            <a:pPr lvl="0"/>
            <a:endParaRPr lang="en-AU" noProof="0"/>
          </a:p>
        </p:txBody>
      </p:sp>
      <p:cxnSp>
        <p:nvCxnSpPr>
          <p:cNvPr id="11" name="Straight Connector 10">
            <a:extLst>
              <a:ext uri="{FF2B5EF4-FFF2-40B4-BE49-F238E27FC236}">
                <a16:creationId xmlns:a16="http://schemas.microsoft.com/office/drawing/2014/main" id="{460F852D-26A0-288B-A086-36AFF6182DBC}"/>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65BDCA14-4F65-27F9-3937-EA6777D158B7}"/>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5" name="Footer Placeholder 4">
            <a:extLst>
              <a:ext uri="{FF2B5EF4-FFF2-40B4-BE49-F238E27FC236}">
                <a16:creationId xmlns:a16="http://schemas.microsoft.com/office/drawing/2014/main" id="{6DCA3476-2533-C85C-F478-6DE87AD84777}"/>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3020054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GB" noProof="0"/>
              <a:t>Click to edit Master title style</a:t>
            </a:r>
            <a:endParaRPr lang="en-AU" noProof="0"/>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5047200" cy="3852000"/>
          </a:xfrm>
        </p:spPr>
        <p:txBody>
          <a:body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a:p>
            <a:pPr lvl="0"/>
            <a:endParaRPr lang="en-AU" noProof="0"/>
          </a:p>
        </p:txBody>
      </p:sp>
      <p:sp>
        <p:nvSpPr>
          <p:cNvPr id="3" name="Content Placeholder 7">
            <a:extLst>
              <a:ext uri="{FF2B5EF4-FFF2-40B4-BE49-F238E27FC236}">
                <a16:creationId xmlns:a16="http://schemas.microsoft.com/office/drawing/2014/main" id="{6F975B4C-BAF5-E2EB-F9CA-8571039BF376}"/>
              </a:ext>
            </a:extLst>
          </p:cNvPr>
          <p:cNvSpPr>
            <a:spLocks noGrp="1"/>
          </p:cNvSpPr>
          <p:nvPr>
            <p:ph sz="quarter" idx="14" hasCustomPrompt="1"/>
          </p:nvPr>
        </p:nvSpPr>
        <p:spPr>
          <a:xfrm>
            <a:off x="6359135" y="1692000"/>
            <a:ext cx="5047200" cy="3852000"/>
          </a:xfrm>
        </p:spPr>
        <p:txBody>
          <a:body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a:p>
            <a:pPr lvl="0"/>
            <a:endParaRPr lang="en-AU" noProof="0"/>
          </a:p>
        </p:txBody>
      </p:sp>
      <p:cxnSp>
        <p:nvCxnSpPr>
          <p:cNvPr id="7" name="Straight Connector 6">
            <a:extLst>
              <a:ext uri="{FF2B5EF4-FFF2-40B4-BE49-F238E27FC236}">
                <a16:creationId xmlns:a16="http://schemas.microsoft.com/office/drawing/2014/main" id="{D6D4565F-4100-A6E8-C161-9A32892BCCFB}"/>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5">
            <a:extLst>
              <a:ext uri="{FF2B5EF4-FFF2-40B4-BE49-F238E27FC236}">
                <a16:creationId xmlns:a16="http://schemas.microsoft.com/office/drawing/2014/main" id="{F9B0D609-EE4B-5C0F-219E-0698EEEEB72F}"/>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6" name="Footer Placeholder 5">
            <a:extLst>
              <a:ext uri="{FF2B5EF4-FFF2-40B4-BE49-F238E27FC236}">
                <a16:creationId xmlns:a16="http://schemas.microsoft.com/office/drawing/2014/main" id="{30B144C9-C1C8-2DD1-2341-B0FB332EBC07}"/>
              </a:ext>
            </a:extLst>
          </p:cNvPr>
          <p:cNvSpPr>
            <a:spLocks noGrp="1"/>
          </p:cNvSpPr>
          <p:nvPr>
            <p:ph type="ftr" sz="quarter" idx="15"/>
          </p:nvPr>
        </p:nvSpPr>
        <p:spPr/>
        <p:txBody>
          <a:bodyPr/>
          <a:lstStyle/>
          <a:p>
            <a:r>
              <a:rPr lang="en-AU"/>
              <a:t>scienceconnections.edu.au</a:t>
            </a:r>
          </a:p>
        </p:txBody>
      </p:sp>
    </p:spTree>
    <p:extLst>
      <p:ext uri="{BB962C8B-B14F-4D97-AF65-F5344CB8AC3E}">
        <p14:creationId xmlns:p14="http://schemas.microsoft.com/office/powerpoint/2010/main" val="3487209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GB" noProof="0"/>
              <a:t>Click to edit Master title style</a:t>
            </a:r>
            <a:endParaRPr lang="en-AU" noProof="0"/>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5047200" cy="3852000"/>
          </a:xfrm>
        </p:spPr>
        <p:txBody>
          <a:body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a:p>
            <a:pPr lvl="0"/>
            <a:endParaRPr lang="en-AU" noProof="0"/>
          </a:p>
        </p:txBody>
      </p:sp>
      <p:sp>
        <p:nvSpPr>
          <p:cNvPr id="7" name="Picture Placeholder 6">
            <a:extLst>
              <a:ext uri="{FF2B5EF4-FFF2-40B4-BE49-F238E27FC236}">
                <a16:creationId xmlns:a16="http://schemas.microsoft.com/office/drawing/2014/main" id="{BEC2DFFF-BC30-7588-CBE4-CEA369C56BF5}"/>
              </a:ext>
            </a:extLst>
          </p:cNvPr>
          <p:cNvSpPr>
            <a:spLocks noGrp="1"/>
          </p:cNvSpPr>
          <p:nvPr>
            <p:ph type="pic" sz="quarter" idx="15" hasCustomPrompt="1"/>
          </p:nvPr>
        </p:nvSpPr>
        <p:spPr>
          <a:xfrm>
            <a:off x="6359135" y="1692000"/>
            <a:ext cx="5047200" cy="3852000"/>
          </a:xfrm>
        </p:spPr>
        <p:txBody>
          <a:bodyPr anchor="ctr" anchorCtr="0"/>
          <a:lstStyle>
            <a:lvl1pPr algn="ctr">
              <a:defRPr/>
            </a:lvl1pPr>
          </a:lstStyle>
          <a:p>
            <a:r>
              <a:rPr lang="en-AU"/>
              <a:t>Click icon to insert Picture</a:t>
            </a:r>
          </a:p>
        </p:txBody>
      </p:sp>
      <p:cxnSp>
        <p:nvCxnSpPr>
          <p:cNvPr id="6" name="Straight Connector 5">
            <a:extLst>
              <a:ext uri="{FF2B5EF4-FFF2-40B4-BE49-F238E27FC236}">
                <a16:creationId xmlns:a16="http://schemas.microsoft.com/office/drawing/2014/main" id="{8FAE1D76-1E3E-5A7E-9259-734BFE6090F4}"/>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B5FE85A9-77E1-29B9-8102-43E3A19CFCBE}"/>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5" name="Footer Placeholder 4">
            <a:extLst>
              <a:ext uri="{FF2B5EF4-FFF2-40B4-BE49-F238E27FC236}">
                <a16:creationId xmlns:a16="http://schemas.microsoft.com/office/drawing/2014/main" id="{EA1F624E-80AC-BEE4-6E8C-81331FEC01EA}"/>
              </a:ext>
            </a:extLst>
          </p:cNvPr>
          <p:cNvSpPr>
            <a:spLocks noGrp="1"/>
          </p:cNvSpPr>
          <p:nvPr>
            <p:ph type="ftr" sz="quarter" idx="16"/>
          </p:nvPr>
        </p:nvSpPr>
        <p:spPr/>
        <p:txBody>
          <a:bodyPr/>
          <a:lstStyle/>
          <a:p>
            <a:r>
              <a:rPr lang="en-AU"/>
              <a:t>scienceconnections.edu.au</a:t>
            </a:r>
          </a:p>
        </p:txBody>
      </p:sp>
    </p:spTree>
    <p:extLst>
      <p:ext uri="{BB962C8B-B14F-4D97-AF65-F5344CB8AC3E}">
        <p14:creationId xmlns:p14="http://schemas.microsoft.com/office/powerpoint/2010/main" val="4245922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9935" y="711261"/>
            <a:ext cx="10616400" cy="531544"/>
          </a:xfrm>
          <a:prstGeom prst="rect">
            <a:avLst/>
          </a:prstGeom>
        </p:spPr>
        <p:txBody>
          <a:bodyPr vert="horz" lIns="0" tIns="0" rIns="0" bIns="0" rtlCol="0" anchor="t">
            <a:noAutofit/>
          </a:bodyPr>
          <a:lstStyle/>
          <a:p>
            <a:r>
              <a:rPr lang="en-GB" noProof="0"/>
              <a:t>Click to edit Master title style</a:t>
            </a:r>
            <a:endParaRPr lang="en-AU" noProof="0"/>
          </a:p>
        </p:txBody>
      </p:sp>
      <p:sp>
        <p:nvSpPr>
          <p:cNvPr id="3" name="Text Placeholder 2"/>
          <p:cNvSpPr>
            <a:spLocks noGrp="1"/>
          </p:cNvSpPr>
          <p:nvPr>
            <p:ph type="body" idx="1"/>
          </p:nvPr>
        </p:nvSpPr>
        <p:spPr>
          <a:xfrm>
            <a:off x="789935" y="1692000"/>
            <a:ext cx="10616400" cy="3852000"/>
          </a:xfrm>
          <a:prstGeom prst="rect">
            <a:avLst/>
          </a:prstGeom>
        </p:spPr>
        <p:txBody>
          <a:bodyPr vert="horz" lIns="0" tIns="0" rIns="0" bIns="0" rtlCol="0">
            <a:noAutofit/>
          </a:body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p:txBody>
      </p:sp>
      <p:sp>
        <p:nvSpPr>
          <p:cNvPr id="6" name="Slide Number Placeholder 5"/>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r>
              <a:rPr lang="en-AU" sz="1200">
                <a:solidFill>
                  <a:schemeClr val="bg2"/>
                </a:solidFill>
              </a:rPr>
              <a:t>(</a:t>
            </a:r>
            <a:fld id="{29D5CE74-914C-4689-99FC-1AEF49CE2B47}" type="slidenum">
              <a:rPr smtClean="0"/>
              <a:pPr/>
              <a:t>‹#›</a:t>
            </a:fld>
            <a:r>
              <a:rPr sz="1200">
                <a:solidFill>
                  <a:schemeClr val="bg2"/>
                </a:solidFill>
              </a:rPr>
              <a:t>)</a:t>
            </a:r>
          </a:p>
        </p:txBody>
      </p:sp>
      <p:sp>
        <p:nvSpPr>
          <p:cNvPr id="4" name="Footer Placeholder 3">
            <a:extLst>
              <a:ext uri="{FF2B5EF4-FFF2-40B4-BE49-F238E27FC236}">
                <a16:creationId xmlns:a16="http://schemas.microsoft.com/office/drawing/2014/main" id="{D379F384-E22A-4C04-2D3F-76823C04012A}"/>
              </a:ext>
            </a:extLst>
          </p:cNvPr>
          <p:cNvSpPr>
            <a:spLocks noGrp="1"/>
          </p:cNvSpPr>
          <p:nvPr>
            <p:ph type="ftr" sz="quarter" idx="3"/>
          </p:nvPr>
        </p:nvSpPr>
        <p:spPr>
          <a:xfrm>
            <a:off x="3985527" y="6264315"/>
            <a:ext cx="4220946" cy="310740"/>
          </a:xfrm>
          <a:prstGeom prst="rect">
            <a:avLst/>
          </a:prstGeom>
        </p:spPr>
        <p:txBody>
          <a:bodyPr vert="horz" lIns="0" tIns="0" rIns="0" bIns="0" rtlCol="0" anchor="ctr"/>
          <a:lstStyle>
            <a:lvl1pPr algn="ctr">
              <a:defRPr sz="1000" b="1">
                <a:solidFill>
                  <a:schemeClr val="bg2"/>
                </a:solidFill>
              </a:defRPr>
            </a:lvl1pPr>
          </a:lstStyle>
          <a:p>
            <a:r>
              <a:rPr lang="en-AU"/>
              <a:t>scienceconnections.edu.au</a:t>
            </a:r>
          </a:p>
        </p:txBody>
      </p:sp>
      <p:pic>
        <p:nvPicPr>
          <p:cNvPr id="5" name="Graphic 3">
            <a:extLst>
              <a:ext uri="{FF2B5EF4-FFF2-40B4-BE49-F238E27FC236}">
                <a16:creationId xmlns:a16="http://schemas.microsoft.com/office/drawing/2014/main" id="{D99D85C0-7AF8-386B-BFE0-F650B72ACC1B}"/>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85666" y="6264315"/>
            <a:ext cx="886643" cy="310740"/>
          </a:xfrm>
          <a:prstGeom prst="rect">
            <a:avLst/>
          </a:prstGeom>
        </p:spPr>
      </p:pic>
    </p:spTree>
    <p:extLst>
      <p:ext uri="{BB962C8B-B14F-4D97-AF65-F5344CB8AC3E}">
        <p14:creationId xmlns:p14="http://schemas.microsoft.com/office/powerpoint/2010/main" val="2063454087"/>
      </p:ext>
    </p:extLst>
  </p:cSld>
  <p:clrMap bg1="lt1" tx1="dk1" bg2="lt2" tx2="dk2" accent1="accent1" accent2="accent2" accent3="accent3" accent4="accent4" accent5="accent5" accent6="accent6" hlink="hlink" folHlink="folHlink"/>
  <p:sldLayoutIdLst>
    <p:sldLayoutId id="2147483658" r:id="rId1"/>
    <p:sldLayoutId id="2147483698" r:id="rId2"/>
    <p:sldLayoutId id="2147483693" r:id="rId3"/>
    <p:sldLayoutId id="2147483696" r:id="rId4"/>
    <p:sldLayoutId id="2147483697" r:id="rId5"/>
    <p:sldLayoutId id="2147483699" r:id="rId6"/>
    <p:sldLayoutId id="2147483650" r:id="rId7"/>
    <p:sldLayoutId id="2147483662" r:id="rId8"/>
    <p:sldLayoutId id="2147483663" r:id="rId9"/>
    <p:sldLayoutId id="2147483665" r:id="rId10"/>
    <p:sldLayoutId id="2147483700" r:id="rId11"/>
    <p:sldLayoutId id="2147483694" r:id="rId12"/>
    <p:sldLayoutId id="2147483687" r:id="rId13"/>
    <p:sldLayoutId id="2147483655" r:id="rId14"/>
  </p:sldLayoutIdLst>
  <p:hf hdr="0" dt="0"/>
  <p:txStyles>
    <p:titleStyle>
      <a:lvl1pPr algn="l" defTabSz="1218804" rtl="0" eaLnBrk="1" latinLnBrk="0" hangingPunct="1">
        <a:lnSpc>
          <a:spcPct val="100000"/>
        </a:lnSpc>
        <a:spcBef>
          <a:spcPct val="0"/>
        </a:spcBef>
        <a:buNone/>
        <a:defRPr sz="3200" b="1" kern="1200">
          <a:solidFill>
            <a:schemeClr val="bg2"/>
          </a:solidFill>
          <a:latin typeface="+mj-lt"/>
          <a:ea typeface="+mj-ea"/>
          <a:cs typeface="Arial" pitchFamily="34" charset="0"/>
        </a:defRPr>
      </a:lvl1pPr>
    </p:titleStyle>
    <p:bodyStyle>
      <a:lvl1pPr marL="0" indent="0" algn="l" defTabSz="1218804" rtl="0" eaLnBrk="1" latinLnBrk="0" hangingPunct="1">
        <a:lnSpc>
          <a:spcPct val="100000"/>
        </a:lnSpc>
        <a:spcBef>
          <a:spcPts val="0"/>
        </a:spcBef>
        <a:spcAft>
          <a:spcPts val="800"/>
        </a:spcAft>
        <a:buFont typeface="Arial" pitchFamily="34" charset="0"/>
        <a:buNone/>
        <a:defRPr sz="1600" b="1" kern="1200" baseline="0">
          <a:solidFill>
            <a:schemeClr val="tx1"/>
          </a:solidFill>
          <a:latin typeface="+mn-lt"/>
          <a:ea typeface="+mn-ea"/>
          <a:cs typeface="Arial" pitchFamily="34" charset="0"/>
        </a:defRPr>
      </a:lvl1pPr>
      <a:lvl2pPr marL="0" indent="0" algn="l" defTabSz="1218804" rtl="0" eaLnBrk="1" latinLnBrk="0" hangingPunct="1">
        <a:lnSpc>
          <a:spcPct val="100000"/>
        </a:lnSpc>
        <a:spcBef>
          <a:spcPts val="0"/>
        </a:spcBef>
        <a:spcAft>
          <a:spcPts val="800"/>
        </a:spcAft>
        <a:buClr>
          <a:schemeClr val="accent1"/>
        </a:buClr>
        <a:buSzPct val="100000"/>
        <a:buFontTx/>
        <a:buNone/>
        <a:defRPr sz="1200" b="1" kern="1200">
          <a:solidFill>
            <a:schemeClr val="tx1"/>
          </a:solidFill>
          <a:latin typeface="+mn-lt"/>
          <a:ea typeface="+mn-ea"/>
          <a:cs typeface="Arial" pitchFamily="34" charset="0"/>
        </a:defRPr>
      </a:lvl2pPr>
      <a:lvl3pPr marL="0" indent="0" algn="l" defTabSz="1218804" rtl="0" eaLnBrk="1" latinLnBrk="0" hangingPunct="1">
        <a:lnSpc>
          <a:spcPct val="100000"/>
        </a:lnSpc>
        <a:spcBef>
          <a:spcPts val="0"/>
        </a:spcBef>
        <a:spcAft>
          <a:spcPts val="800"/>
        </a:spcAft>
        <a:buClr>
          <a:schemeClr val="accent1"/>
        </a:buClr>
        <a:buSzPct val="100000"/>
        <a:buFontTx/>
        <a:buNone/>
        <a:defRPr sz="1000" b="0" kern="1200">
          <a:solidFill>
            <a:schemeClr val="tx1"/>
          </a:solidFill>
          <a:latin typeface="+mn-lt"/>
          <a:ea typeface="+mn-ea"/>
          <a:cs typeface="Arial" pitchFamily="34" charset="0"/>
        </a:defRPr>
      </a:lvl3pPr>
      <a:lvl4pPr marL="144000" indent="-144000" algn="l" defTabSz="1218804" rtl="0" eaLnBrk="1" latinLnBrk="0" hangingPunct="1">
        <a:lnSpc>
          <a:spcPts val="1200"/>
        </a:lnSpc>
        <a:spcBef>
          <a:spcPts val="0"/>
        </a:spcBef>
        <a:spcAft>
          <a:spcPts val="800"/>
        </a:spcAft>
        <a:buClr>
          <a:schemeClr val="tx1"/>
        </a:buClr>
        <a:buSzPct val="100000"/>
        <a:buFont typeface="Symbol" panose="05050102010706020507" pitchFamily="18" charset="2"/>
        <a:buChar char="·"/>
        <a:defRPr sz="1000" kern="1200">
          <a:solidFill>
            <a:schemeClr val="tx1"/>
          </a:solidFill>
          <a:latin typeface="+mn-lt"/>
          <a:ea typeface="+mn-ea"/>
          <a:cs typeface="Arial" pitchFamily="34" charset="0"/>
        </a:defRPr>
      </a:lvl4pPr>
      <a:lvl5pPr marL="288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baseline="0">
          <a:solidFill>
            <a:schemeClr val="tx1"/>
          </a:solidFill>
          <a:latin typeface="+mn-lt"/>
          <a:ea typeface="+mn-ea"/>
          <a:cs typeface="Arial" pitchFamily="34" charset="0"/>
        </a:defRPr>
      </a:lvl5pPr>
      <a:lvl6pPr marL="432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6pPr>
      <a:lvl7pPr marL="576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7pPr>
      <a:lvl8pPr marL="720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8pPr>
      <a:lvl9pPr marL="864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9pPr>
    </p:bodyStyle>
    <p:otherStyle>
      <a:defPPr>
        <a:defRPr lang="en-US"/>
      </a:defPPr>
      <a:lvl1pPr marL="0" algn="l" defTabSz="1218804" rtl="0" eaLnBrk="1" latinLnBrk="0" hangingPunct="1">
        <a:defRPr sz="800" kern="1200">
          <a:solidFill>
            <a:schemeClr val="tx1"/>
          </a:solidFill>
          <a:latin typeface="+mn-lt"/>
          <a:ea typeface="+mn-ea"/>
          <a:cs typeface="+mn-cs"/>
        </a:defRPr>
      </a:lvl1pPr>
      <a:lvl2pPr marL="609402" algn="l" defTabSz="1218804" rtl="0" eaLnBrk="1" latinLnBrk="0" hangingPunct="1">
        <a:defRPr sz="800" kern="1200">
          <a:solidFill>
            <a:schemeClr val="tx1"/>
          </a:solidFill>
          <a:latin typeface="+mn-lt"/>
          <a:ea typeface="+mn-ea"/>
          <a:cs typeface="+mn-cs"/>
        </a:defRPr>
      </a:lvl2pPr>
      <a:lvl3pPr marL="1218804" algn="l" defTabSz="1218804" rtl="0" eaLnBrk="1" latinLnBrk="0" hangingPunct="1">
        <a:defRPr sz="1200" kern="1200">
          <a:solidFill>
            <a:schemeClr val="tx1"/>
          </a:solidFill>
          <a:latin typeface="+mn-lt"/>
          <a:ea typeface="+mn-ea"/>
          <a:cs typeface="+mn-cs"/>
        </a:defRPr>
      </a:lvl3pPr>
      <a:lvl4pPr marL="1828206" algn="l" defTabSz="1218804" rtl="0" eaLnBrk="1" latinLnBrk="0" hangingPunct="1">
        <a:defRPr sz="1200" kern="1200">
          <a:solidFill>
            <a:schemeClr val="tx1"/>
          </a:solidFill>
          <a:latin typeface="+mn-lt"/>
          <a:ea typeface="+mn-ea"/>
          <a:cs typeface="+mn-cs"/>
        </a:defRPr>
      </a:lvl4pPr>
      <a:lvl5pPr marL="2437608" algn="l" defTabSz="1218804" rtl="0" eaLnBrk="1" latinLnBrk="0" hangingPunct="1">
        <a:defRPr sz="1200" kern="1200">
          <a:solidFill>
            <a:schemeClr val="tx1"/>
          </a:solidFill>
          <a:latin typeface="+mn-lt"/>
          <a:ea typeface="+mn-ea"/>
          <a:cs typeface="+mn-cs"/>
        </a:defRPr>
      </a:lvl5pPr>
      <a:lvl6pPr marL="3047009" algn="l" defTabSz="1218804" rtl="0" eaLnBrk="1" latinLnBrk="0" hangingPunct="1">
        <a:defRPr sz="1200" kern="1200">
          <a:solidFill>
            <a:schemeClr val="tx1"/>
          </a:solidFill>
          <a:latin typeface="+mn-lt"/>
          <a:ea typeface="+mn-ea"/>
          <a:cs typeface="+mn-cs"/>
        </a:defRPr>
      </a:lvl6pPr>
      <a:lvl7pPr marL="3656411" algn="l" defTabSz="1218804" rtl="0" eaLnBrk="1" latinLnBrk="0" hangingPunct="1">
        <a:defRPr sz="1200" kern="1200">
          <a:solidFill>
            <a:schemeClr val="tx1"/>
          </a:solidFill>
          <a:latin typeface="+mn-lt"/>
          <a:ea typeface="+mn-ea"/>
          <a:cs typeface="+mn-cs"/>
        </a:defRPr>
      </a:lvl7pPr>
      <a:lvl8pPr marL="4265813" algn="l" defTabSz="1218804" rtl="0" eaLnBrk="1" latinLnBrk="0" hangingPunct="1">
        <a:defRPr sz="1200" kern="1200">
          <a:solidFill>
            <a:schemeClr val="tx1"/>
          </a:solidFill>
          <a:latin typeface="+mn-lt"/>
          <a:ea typeface="+mn-ea"/>
          <a:cs typeface="+mn-cs"/>
        </a:defRPr>
      </a:lvl8pPr>
      <a:lvl9pPr marL="4875215" algn="l" defTabSz="1218804"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stockphoto.com/portfolio/MichaelCampbellCole78?mediatype=photography"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http://creativecommons.org/licenses/by-sa/3.0/" TargetMode="External"/><Relationship Id="rId3" Type="http://schemas.openxmlformats.org/officeDocument/2006/relationships/hyperlink" Target="https://commons.wikimedia.org/wiki/File:Trousse_-_1.jpg" TargetMode="External"/><Relationship Id="rId7" Type="http://schemas.openxmlformats.org/officeDocument/2006/relationships/hyperlink" Target="https://commons.wikimedia.org/wiki/File:Griffelkasten2.jpg" TargetMode="External"/><Relationship Id="rId2" Type="http://schemas.openxmlformats.org/officeDocument/2006/relationships/hyperlink" Target="https://commons.wikimedia.org/wiki/File:Pencil_case_(9416141198).jpg" TargetMode="Externa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hyperlink" Target="https://creativecommons.org/licenses/by-sa/3.0"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istockphoto.com/portfolio/SulariTDsign?mediatype=illustration" TargetMode="External"/><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creativecommons.org/licenses/by-sa/4.0" TargetMode="External"/><Relationship Id="rId7" Type="http://schemas.openxmlformats.org/officeDocument/2006/relationships/hyperlink" Target="https://commons.wikimedia.org/wiki/File:%C5%BDelezo.png" TargetMode="External"/><Relationship Id="rId12" Type="http://schemas.openxmlformats.org/officeDocument/2006/relationships/image" Target="../media/image13.jpeg"/><Relationship Id="rId2" Type="http://schemas.openxmlformats.org/officeDocument/2006/relationships/hyperlink" Target="https://commons.wikimedia.org/wiki/File:Leaves_of_Liquidambar_styraciflua.jpg" TargetMode="Externa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2.jpeg"/><Relationship Id="rId5" Type="http://schemas.openxmlformats.org/officeDocument/2006/relationships/hyperlink" Target="https://www.istockphoto.com/portfolio/gyro?mediatype=photography" TargetMode="External"/><Relationship Id="rId10" Type="http://schemas.openxmlformats.org/officeDocument/2006/relationships/image" Target="../media/image11.jpeg"/><Relationship Id="rId4" Type="http://schemas.openxmlformats.org/officeDocument/2006/relationships/hyperlink" Target="https://commons.wikimedia.org/wiki/File:Dirt_and_Mud_001_-_Loose_Dirt.jpg" TargetMode="External"/><Relationship Id="rId9" Type="http://schemas.openxmlformats.org/officeDocument/2006/relationships/hyperlink" Target="https://www.istockphoto.com/portfolio/MichaelCampbellCole78?mediatype=photograph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istockphoto.com/portfolio/Ulf_Wittrock?mediatype=photography"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istockphoto.com/portfolio/Dzurag?mediatype=photography" TargetMode="External"/><Relationship Id="rId7" Type="http://schemas.openxmlformats.org/officeDocument/2006/relationships/image" Target="../media/image17.jpeg"/><Relationship Id="rId2" Type="http://schemas.openxmlformats.org/officeDocument/2006/relationships/hyperlink" Target="https://www.istockphoto.com/portfolio/IvannaBond?mediatype=photography" TargetMode="Externa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hyperlink" Target="https://commons.wikimedia.org/wiki/File:Fish_in_a_Frame_Net_(51296276492).jp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commons.wikimedia.org/wiki/File:Close-up_of_Culex_mosquito_larvae_in_water.jpg"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chemix.org/"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42.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commons.wikimedia.org/wiki/File:Home_made_cappucino_in_Poznan.jpg" TargetMode="External"/><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hyperlink" Target="https://creativecommons.org/licenses/by-sa/4.0"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chemix.org/"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ww.istockphoto.com/portfolio/eugenehill?mediatype=photography"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istockphoto.com/portfolio/Ulf_Wittrock?mediatype=photography" TargetMode="Externa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creativecommons.org/licenses/by-sa/4.0" TargetMode="External"/><Relationship Id="rId7" Type="http://schemas.openxmlformats.org/officeDocument/2006/relationships/hyperlink" Target="https://commons.wikimedia.org/wiki/File:%C5%BDelezo.png" TargetMode="External"/><Relationship Id="rId12" Type="http://schemas.openxmlformats.org/officeDocument/2006/relationships/image" Target="../media/image13.jpeg"/><Relationship Id="rId2" Type="http://schemas.openxmlformats.org/officeDocument/2006/relationships/hyperlink" Target="https://commons.wikimedia.org/wiki/File:Leaves_of_Liquidambar_styraciflua.jpg" TargetMode="Externa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2.jpeg"/><Relationship Id="rId5" Type="http://schemas.openxmlformats.org/officeDocument/2006/relationships/hyperlink" Target="https://www.istockphoto.com/portfolio/gyro?mediatype=photography" TargetMode="External"/><Relationship Id="rId10" Type="http://schemas.openxmlformats.org/officeDocument/2006/relationships/image" Target="../media/image11.jpeg"/><Relationship Id="rId4" Type="http://schemas.openxmlformats.org/officeDocument/2006/relationships/hyperlink" Target="https://commons.wikimedia.org/wiki/File:Dirt_and_Mud_001_-_Loose_Dirt.jpg" TargetMode="External"/><Relationship Id="rId9" Type="http://schemas.openxmlformats.org/officeDocument/2006/relationships/hyperlink" Target="https://www.istockphoto.com/portfolio/MichaelCampbellCole78?mediatype=photography"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https://www.yourhome.gov.au/water/rainwater"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hyperlink" Target="https://www.yourhome.gov.au/water/rainwater" TargetMode="Externa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s://commons.wikimedia.org/wiki/File:Water_resources,_taking_a_water_sample.jpg" TargetMode="External"/><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59.xml.rels><?xml version="1.0" encoding="UTF-8" standalone="yes"?>
<Relationships xmlns="http://schemas.openxmlformats.org/package/2006/relationships"><Relationship Id="rId2" Type="http://schemas.openxmlformats.org/officeDocument/2006/relationships/hyperlink" Target="https://guidelines.nhmrc.gov.au/australian-drinking-water-guidelines/part-5/physical-chemical-characteristics/total-dissolved-solids"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hyperlink" Target="https://chemix.org/" TargetMode="External"/><Relationship Id="rId4" Type="http://schemas.openxmlformats.org/officeDocument/2006/relationships/image" Target="../media/image32.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rhome.gov.au/water/rainwater" TargetMode="Externa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www.istockphoto.com/portfolio/Menyhert?mediatype=photography" TargetMode="Externa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hyperlink" Target="https://www.dcceew.gov.au/environment/protection/chemicals-management/pfas" TargetMode="Externa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www.istockphoto.com/portfolio/eugenehill?mediatype=photography"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hyperlink" Target="https://www.yourhome.gov.au/water/rainwater"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istockphoto.com/portfolio/MichaelCampbellCole78?mediatype=photography"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hyperlink" Target="https://chemix.org/" TargetMode="External"/><Relationship Id="rId4" Type="http://schemas.openxmlformats.org/officeDocument/2006/relationships/image" Target="../media/image32.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16027-4EFE-5024-03EE-36FE7C2E0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C157F-2EDA-4DC3-807B-AEB0D6190756}"/>
              </a:ext>
            </a:extLst>
          </p:cNvPr>
          <p:cNvSpPr>
            <a:spLocks noGrp="1"/>
          </p:cNvSpPr>
          <p:nvPr>
            <p:ph type="title"/>
          </p:nvPr>
        </p:nvSpPr>
        <p:spPr>
          <a:xfrm>
            <a:off x="786020" y="2753925"/>
            <a:ext cx="8955384" cy="742940"/>
          </a:xfrm>
        </p:spPr>
        <p:txBody>
          <a:bodyPr/>
          <a:lstStyle/>
          <a:p>
            <a:r>
              <a:rPr lang="en-AU"/>
              <a:t>Science Connections</a:t>
            </a:r>
          </a:p>
        </p:txBody>
      </p:sp>
      <p:sp>
        <p:nvSpPr>
          <p:cNvPr id="3" name="Text Placeholder 2">
            <a:extLst>
              <a:ext uri="{FF2B5EF4-FFF2-40B4-BE49-F238E27FC236}">
                <a16:creationId xmlns:a16="http://schemas.microsoft.com/office/drawing/2014/main" id="{B9A192F9-82F0-096F-BEE7-246AD99B4144}"/>
              </a:ext>
            </a:extLst>
          </p:cNvPr>
          <p:cNvSpPr>
            <a:spLocks noGrp="1"/>
          </p:cNvSpPr>
          <p:nvPr>
            <p:ph type="body" sz="quarter" idx="10"/>
          </p:nvPr>
        </p:nvSpPr>
        <p:spPr>
          <a:xfrm>
            <a:off x="786021" y="3609020"/>
            <a:ext cx="8955384" cy="2115105"/>
          </a:xfrm>
        </p:spPr>
        <p:txBody>
          <a:bodyPr/>
          <a:lstStyle/>
          <a:p>
            <a:r>
              <a:rPr lang="en-AU" dirty="0"/>
              <a:t>Yr 7 Water mixture rescue</a:t>
            </a:r>
          </a:p>
        </p:txBody>
      </p:sp>
      <p:sp>
        <p:nvSpPr>
          <p:cNvPr id="5" name="Footer Placeholder 4">
            <a:extLst>
              <a:ext uri="{FF2B5EF4-FFF2-40B4-BE49-F238E27FC236}">
                <a16:creationId xmlns:a16="http://schemas.microsoft.com/office/drawing/2014/main" id="{AA05C5DE-9DE0-3ADE-ABA4-AF9D88A3DED3}"/>
              </a:ext>
            </a:extLst>
          </p:cNvPr>
          <p:cNvSpPr>
            <a:spLocks noGrp="1"/>
          </p:cNvSpPr>
          <p:nvPr>
            <p:ph type="ftr" sz="quarter" idx="3"/>
          </p:nvPr>
        </p:nvSpPr>
        <p:spPr>
          <a:xfrm>
            <a:off x="3985527" y="6264315"/>
            <a:ext cx="4220946" cy="310740"/>
          </a:xfrm>
        </p:spPr>
        <p:txBody>
          <a:bodyPr/>
          <a:lstStyle/>
          <a:p>
            <a:r>
              <a:rPr lang="en-AU"/>
              <a:t>scienceconnections.edu.au</a:t>
            </a:r>
          </a:p>
        </p:txBody>
      </p:sp>
      <p:sp>
        <p:nvSpPr>
          <p:cNvPr id="6" name="Slide Number Placeholder 5">
            <a:extLst>
              <a:ext uri="{FF2B5EF4-FFF2-40B4-BE49-F238E27FC236}">
                <a16:creationId xmlns:a16="http://schemas.microsoft.com/office/drawing/2014/main" id="{E78C257B-89D4-02D4-B9EB-8211DAB18ADD}"/>
              </a:ext>
            </a:extLst>
          </p:cNvPr>
          <p:cNvSpPr>
            <a:spLocks noGrp="1"/>
          </p:cNvSpPr>
          <p:nvPr>
            <p:ph type="sldNum" sz="quarter" idx="4"/>
          </p:nvPr>
        </p:nvSpPr>
        <p:spPr>
          <a:xfrm>
            <a:off x="10686511" y="6259585"/>
            <a:ext cx="719824" cy="310740"/>
          </a:xfrm>
        </p:spPr>
        <p:txBody>
          <a:bodyPr/>
          <a:lstStyle/>
          <a:p>
            <a:fld id="{29D5CE74-914C-4689-99FC-1AEF49CE2B47}" type="slidenum">
              <a:rPr lang="en-AU" smtClean="0"/>
              <a:pPr/>
              <a:t>1</a:t>
            </a:fld>
            <a:endParaRPr lang="en-AU"/>
          </a:p>
        </p:txBody>
      </p:sp>
    </p:spTree>
    <p:extLst>
      <p:ext uri="{BB962C8B-B14F-4D97-AF65-F5344CB8AC3E}">
        <p14:creationId xmlns:p14="http://schemas.microsoft.com/office/powerpoint/2010/main" val="2203553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F3099-8CCE-70DE-DBF3-814A9D684305}"/>
            </a:ext>
          </a:extLst>
        </p:cNvPr>
        <p:cNvGrpSpPr/>
        <p:nvPr/>
      </p:nvGrpSpPr>
      <p:grpSpPr>
        <a:xfrm>
          <a:off x="0" y="0"/>
          <a:ext cx="0" cy="0"/>
          <a:chOff x="0" y="0"/>
          <a:chExt cx="0" cy="0"/>
        </a:xfrm>
      </p:grpSpPr>
      <p:sp>
        <p:nvSpPr>
          <p:cNvPr id="2057" name="Title 1">
            <a:extLst>
              <a:ext uri="{FF2B5EF4-FFF2-40B4-BE49-F238E27FC236}">
                <a16:creationId xmlns:a16="http://schemas.microsoft.com/office/drawing/2014/main" id="{17AA44B0-1659-CB90-1DCD-55C97DD80788}"/>
              </a:ext>
            </a:extLst>
          </p:cNvPr>
          <p:cNvSpPr>
            <a:spLocks noGrp="1"/>
          </p:cNvSpPr>
          <p:nvPr>
            <p:ph type="title"/>
          </p:nvPr>
        </p:nvSpPr>
        <p:spPr>
          <a:xfrm>
            <a:off x="789935" y="711261"/>
            <a:ext cx="10616400" cy="531544"/>
          </a:xfrm>
        </p:spPr>
        <p:txBody>
          <a:bodyPr/>
          <a:lstStyle/>
          <a:p>
            <a:r>
              <a:rPr lang="en-US"/>
              <a:t>What is in the rainwater? How can it be used?</a:t>
            </a:r>
          </a:p>
        </p:txBody>
      </p:sp>
      <p:sp>
        <p:nvSpPr>
          <p:cNvPr id="4" name="Slide Number Placeholder 3">
            <a:extLst>
              <a:ext uri="{FF2B5EF4-FFF2-40B4-BE49-F238E27FC236}">
                <a16:creationId xmlns:a16="http://schemas.microsoft.com/office/drawing/2014/main" id="{FB2B73B4-2FEF-CFD9-C9BE-0CC6E24A3749}"/>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10</a:t>
            </a:fld>
            <a:endParaRPr lang="en-AU"/>
          </a:p>
        </p:txBody>
      </p:sp>
      <p:sp>
        <p:nvSpPr>
          <p:cNvPr id="5" name="Footer Placeholder 4">
            <a:extLst>
              <a:ext uri="{FF2B5EF4-FFF2-40B4-BE49-F238E27FC236}">
                <a16:creationId xmlns:a16="http://schemas.microsoft.com/office/drawing/2014/main" id="{12B025C0-EDF4-E38C-2CFA-E2F94CB71256}"/>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pic>
        <p:nvPicPr>
          <p:cNvPr id="7" name="Content Placeholder 7">
            <a:extLst>
              <a:ext uri="{FF2B5EF4-FFF2-40B4-BE49-F238E27FC236}">
                <a16:creationId xmlns:a16="http://schemas.microsoft.com/office/drawing/2014/main" id="{B2CD2A17-28F8-1557-43FE-77BCCBF52A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0381" y="1450868"/>
            <a:ext cx="6491237" cy="4327492"/>
          </a:xfrm>
          <a:prstGeom prst="rect">
            <a:avLst/>
          </a:prstGeom>
        </p:spPr>
      </p:pic>
      <p:graphicFrame>
        <p:nvGraphicFramePr>
          <p:cNvPr id="8" name="Table 7">
            <a:extLst>
              <a:ext uri="{FF2B5EF4-FFF2-40B4-BE49-F238E27FC236}">
                <a16:creationId xmlns:a16="http://schemas.microsoft.com/office/drawing/2014/main" id="{EAC85866-801F-5D4C-46B7-A4E5FEF73DC9}"/>
              </a:ext>
            </a:extLst>
          </p:cNvPr>
          <p:cNvGraphicFramePr>
            <a:graphicFrameLocks noGrp="1"/>
          </p:cNvGraphicFramePr>
          <p:nvPr>
            <p:extLst>
              <p:ext uri="{D42A27DB-BD31-4B8C-83A1-F6EECF244321}">
                <p14:modId xmlns:p14="http://schemas.microsoft.com/office/powerpoint/2010/main" val="387391336"/>
              </p:ext>
            </p:extLst>
          </p:nvPr>
        </p:nvGraphicFramePr>
        <p:xfrm>
          <a:off x="7433227" y="5767912"/>
          <a:ext cx="2238102" cy="190500"/>
        </p:xfrm>
        <a:graphic>
          <a:graphicData uri="http://schemas.openxmlformats.org/drawingml/2006/table">
            <a:tbl>
              <a:tblPr/>
              <a:tblGrid>
                <a:gridCol w="2238102">
                  <a:extLst>
                    <a:ext uri="{9D8B030D-6E8A-4147-A177-3AD203B41FA5}">
                      <a16:colId xmlns:a16="http://schemas.microsoft.com/office/drawing/2014/main" val="2366576390"/>
                    </a:ext>
                  </a:extLst>
                </a:gridCol>
              </a:tblGrid>
              <a:tr h="190500">
                <a:tc>
                  <a:txBody>
                    <a:bodyPr/>
                    <a:lstStyle/>
                    <a:p>
                      <a:pPr algn="l" fontAlgn="b">
                        <a:buNone/>
                      </a:pPr>
                      <a:r>
                        <a:rPr lang="en-AU" sz="1100" b="0" i="0" u="sng" strike="noStrike" dirty="0">
                          <a:solidFill>
                            <a:srgbClr val="467886"/>
                          </a:solidFill>
                          <a:effectLst/>
                          <a:latin typeface="Aptos Narrow" panose="020B0004020202020204" pitchFamily="34" charset="0"/>
                          <a:hlinkClick r:id="rId3"/>
                        </a:rPr>
                        <a:t>Michael Campbell Cole via iStock</a:t>
                      </a:r>
                      <a:endParaRPr lang="en-AU" sz="1100" b="0" i="0" u="sng" strike="noStrike" dirty="0">
                        <a:solidFill>
                          <a:srgbClr val="467886"/>
                        </a:solidFill>
                        <a:effectLst/>
                        <a:latin typeface="Aptos Narrow" panose="020B00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460817382"/>
                  </a:ext>
                </a:extLst>
              </a:tr>
            </a:tbl>
          </a:graphicData>
        </a:graphic>
      </p:graphicFrame>
    </p:spTree>
    <p:extLst>
      <p:ext uri="{BB962C8B-B14F-4D97-AF65-F5344CB8AC3E}">
        <p14:creationId xmlns:p14="http://schemas.microsoft.com/office/powerpoint/2010/main" val="2597832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51E7E1C-31B3-C93E-C755-18453B3A988D}"/>
              </a:ext>
            </a:extLst>
          </p:cNvPr>
          <p:cNvSpPr>
            <a:spLocks noGrp="1"/>
          </p:cNvSpPr>
          <p:nvPr>
            <p:ph type="title"/>
          </p:nvPr>
        </p:nvSpPr>
        <p:spPr/>
        <p:txBody>
          <a:bodyPr/>
          <a:lstStyle/>
          <a:p>
            <a:r>
              <a:rPr lang="en-AU"/>
              <a:t>Definition</a:t>
            </a:r>
          </a:p>
        </p:txBody>
      </p:sp>
      <p:sp>
        <p:nvSpPr>
          <p:cNvPr id="7" name="Content Placeholder 6">
            <a:extLst>
              <a:ext uri="{FF2B5EF4-FFF2-40B4-BE49-F238E27FC236}">
                <a16:creationId xmlns:a16="http://schemas.microsoft.com/office/drawing/2014/main" id="{1CFA0938-609F-7952-327F-0AB547381410}"/>
              </a:ext>
            </a:extLst>
          </p:cNvPr>
          <p:cNvSpPr>
            <a:spLocks noGrp="1"/>
          </p:cNvSpPr>
          <p:nvPr>
            <p:ph sz="quarter" idx="13"/>
          </p:nvPr>
        </p:nvSpPr>
        <p:spPr/>
        <p:txBody>
          <a:bodyPr/>
          <a:lstStyle/>
          <a:p>
            <a:pPr algn="ctr"/>
            <a:endParaRPr lang="en-AU" sz="2800"/>
          </a:p>
          <a:p>
            <a:pPr algn="ctr"/>
            <a:endParaRPr lang="en-AU" sz="2800"/>
          </a:p>
          <a:p>
            <a:pPr algn="ctr"/>
            <a:r>
              <a:rPr lang="en-AU" sz="2800"/>
              <a:t>Physical properties</a:t>
            </a:r>
          </a:p>
          <a:p>
            <a:pPr algn="ctr"/>
            <a:r>
              <a:rPr lang="en-AU" sz="2800" b="0"/>
              <a:t>How a substance looks and behaves.</a:t>
            </a:r>
          </a:p>
        </p:txBody>
      </p:sp>
      <p:sp>
        <p:nvSpPr>
          <p:cNvPr id="4" name="Slide Number Placeholder 3">
            <a:extLst>
              <a:ext uri="{FF2B5EF4-FFF2-40B4-BE49-F238E27FC236}">
                <a16:creationId xmlns:a16="http://schemas.microsoft.com/office/drawing/2014/main" id="{AE880338-27D8-5237-FA3B-E5B3A058E5C7}"/>
              </a:ext>
            </a:extLst>
          </p:cNvPr>
          <p:cNvSpPr>
            <a:spLocks noGrp="1"/>
          </p:cNvSpPr>
          <p:nvPr>
            <p:ph type="sldNum" sz="quarter" idx="4"/>
          </p:nvPr>
        </p:nvSpPr>
        <p:spPr/>
        <p:txBody>
          <a:bodyPr/>
          <a:lstStyle/>
          <a:p>
            <a:fld id="{29D5CE74-914C-4689-99FC-1AEF49CE2B47}" type="slidenum">
              <a:rPr lang="en-AU" smtClean="0"/>
              <a:pPr/>
              <a:t>11</a:t>
            </a:fld>
            <a:endParaRPr lang="en-AU" sz="1200">
              <a:solidFill>
                <a:schemeClr val="bg2"/>
              </a:solidFill>
            </a:endParaRPr>
          </a:p>
        </p:txBody>
      </p:sp>
      <p:sp>
        <p:nvSpPr>
          <p:cNvPr id="5" name="Footer Placeholder 4">
            <a:extLst>
              <a:ext uri="{FF2B5EF4-FFF2-40B4-BE49-F238E27FC236}">
                <a16:creationId xmlns:a16="http://schemas.microsoft.com/office/drawing/2014/main" id="{66C053B9-879A-83F1-45B0-7CA8759575BE}"/>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513164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6E326-090D-7618-E08D-010BF2B1F149}"/>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5915E273-FD40-823B-17C5-4B2E59F46953}"/>
              </a:ext>
            </a:extLst>
          </p:cNvPr>
          <p:cNvSpPr>
            <a:spLocks noGrp="1"/>
          </p:cNvSpPr>
          <p:nvPr>
            <p:ph sz="quarter" idx="13"/>
          </p:nvPr>
        </p:nvSpPr>
        <p:spPr/>
        <p:txBody>
          <a:bodyPr/>
          <a:lstStyle/>
          <a:p>
            <a:pPr algn="ctr"/>
            <a:endParaRPr lang="en-AU" sz="2800"/>
          </a:p>
          <a:p>
            <a:pPr algn="ctr"/>
            <a:endParaRPr lang="en-AU" sz="2800"/>
          </a:p>
          <a:p>
            <a:pPr algn="ctr"/>
            <a:r>
              <a:rPr lang="en-AU" sz="2800"/>
              <a:t>How can we use the physical properties of particles to separate a mixture?</a:t>
            </a:r>
          </a:p>
        </p:txBody>
      </p:sp>
      <p:sp>
        <p:nvSpPr>
          <p:cNvPr id="4" name="Slide Number Placeholder 3">
            <a:extLst>
              <a:ext uri="{FF2B5EF4-FFF2-40B4-BE49-F238E27FC236}">
                <a16:creationId xmlns:a16="http://schemas.microsoft.com/office/drawing/2014/main" id="{C576CE19-CCE9-CED8-AF30-230D5C44A67A}"/>
              </a:ext>
            </a:extLst>
          </p:cNvPr>
          <p:cNvSpPr>
            <a:spLocks noGrp="1"/>
          </p:cNvSpPr>
          <p:nvPr>
            <p:ph type="sldNum" sz="quarter" idx="4"/>
          </p:nvPr>
        </p:nvSpPr>
        <p:spPr/>
        <p:txBody>
          <a:bodyPr/>
          <a:lstStyle/>
          <a:p>
            <a:fld id="{29D5CE74-914C-4689-99FC-1AEF49CE2B47}" type="slidenum">
              <a:rPr lang="en-AU" smtClean="0"/>
              <a:pPr/>
              <a:t>12</a:t>
            </a:fld>
            <a:endParaRPr lang="en-AU" sz="1200">
              <a:solidFill>
                <a:schemeClr val="bg2"/>
              </a:solidFill>
            </a:endParaRPr>
          </a:p>
        </p:txBody>
      </p:sp>
      <p:sp>
        <p:nvSpPr>
          <p:cNvPr id="5" name="Footer Placeholder 4">
            <a:extLst>
              <a:ext uri="{FF2B5EF4-FFF2-40B4-BE49-F238E27FC236}">
                <a16:creationId xmlns:a16="http://schemas.microsoft.com/office/drawing/2014/main" id="{1C554807-E6AB-4BE6-42BA-AF73448E7CEF}"/>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29171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86EE5-443A-8604-66D9-429A0C73D56A}"/>
              </a:ext>
            </a:extLst>
          </p:cNvPr>
          <p:cNvSpPr>
            <a:spLocks noGrp="1"/>
          </p:cNvSpPr>
          <p:nvPr>
            <p:ph type="title"/>
          </p:nvPr>
        </p:nvSpPr>
        <p:spPr/>
        <p:txBody>
          <a:bodyPr/>
          <a:lstStyle/>
          <a:p>
            <a:r>
              <a:rPr lang="en-AU"/>
              <a:t>Properties of pencil cases</a:t>
            </a:r>
          </a:p>
        </p:txBody>
      </p:sp>
      <p:sp>
        <p:nvSpPr>
          <p:cNvPr id="4" name="Slide Number Placeholder 3">
            <a:extLst>
              <a:ext uri="{FF2B5EF4-FFF2-40B4-BE49-F238E27FC236}">
                <a16:creationId xmlns:a16="http://schemas.microsoft.com/office/drawing/2014/main" id="{FD0F44D0-51C2-CB93-1D85-0DB65885257F}"/>
              </a:ext>
            </a:extLst>
          </p:cNvPr>
          <p:cNvSpPr>
            <a:spLocks noGrp="1"/>
          </p:cNvSpPr>
          <p:nvPr>
            <p:ph type="sldNum" sz="quarter" idx="4"/>
          </p:nvPr>
        </p:nvSpPr>
        <p:spPr/>
        <p:txBody>
          <a:bodyPr/>
          <a:lstStyle/>
          <a:p>
            <a:fld id="{29D5CE74-914C-4689-99FC-1AEF49CE2B47}" type="slidenum">
              <a:rPr lang="en-AU" smtClean="0"/>
              <a:pPr/>
              <a:t>13</a:t>
            </a:fld>
            <a:endParaRPr lang="en-AU" sz="1200">
              <a:solidFill>
                <a:schemeClr val="bg2"/>
              </a:solidFill>
            </a:endParaRPr>
          </a:p>
        </p:txBody>
      </p:sp>
      <p:sp>
        <p:nvSpPr>
          <p:cNvPr id="5" name="Footer Placeholder 4">
            <a:extLst>
              <a:ext uri="{FF2B5EF4-FFF2-40B4-BE49-F238E27FC236}">
                <a16:creationId xmlns:a16="http://schemas.microsoft.com/office/drawing/2014/main" id="{628CF241-36EB-C031-DB51-B4E2440EC20C}"/>
              </a:ext>
            </a:extLst>
          </p:cNvPr>
          <p:cNvSpPr>
            <a:spLocks noGrp="1"/>
          </p:cNvSpPr>
          <p:nvPr>
            <p:ph type="ftr" sz="quarter" idx="14"/>
          </p:nvPr>
        </p:nvSpPr>
        <p:spPr/>
        <p:txBody>
          <a:bodyPr/>
          <a:lstStyle/>
          <a:p>
            <a:r>
              <a:rPr lang="en-AU"/>
              <a:t>scienceconnections.edu.au</a:t>
            </a:r>
          </a:p>
        </p:txBody>
      </p:sp>
      <p:sp>
        <p:nvSpPr>
          <p:cNvPr id="6" name="TextBox 5">
            <a:extLst>
              <a:ext uri="{FF2B5EF4-FFF2-40B4-BE49-F238E27FC236}">
                <a16:creationId xmlns:a16="http://schemas.microsoft.com/office/drawing/2014/main" id="{B63CD452-4CD5-7CB7-767D-76CE2BE73275}"/>
              </a:ext>
            </a:extLst>
          </p:cNvPr>
          <p:cNvSpPr txBox="1"/>
          <p:nvPr/>
        </p:nvSpPr>
        <p:spPr>
          <a:xfrm>
            <a:off x="1105271" y="5633524"/>
            <a:ext cx="3735415" cy="215444"/>
          </a:xfrm>
          <a:prstGeom prst="rect">
            <a:avLst/>
          </a:prstGeom>
          <a:noFill/>
        </p:spPr>
        <p:txBody>
          <a:bodyPr wrap="square" rtlCol="0">
            <a:spAutoFit/>
          </a:bodyPr>
          <a:lstStyle/>
          <a:p>
            <a:pPr algn="ctr"/>
            <a:r>
              <a:rPr lang="en-AU" sz="800">
                <a:hlinkClick r:id="rId2"/>
              </a:rPr>
              <a:t>https://commons.wikimedia.org/wiki/File:Pencil_case_(9416141198).jpg</a:t>
            </a:r>
            <a:endParaRPr lang="en-AU" sz="800"/>
          </a:p>
        </p:txBody>
      </p:sp>
      <p:sp>
        <p:nvSpPr>
          <p:cNvPr id="7" name="TextBox 6">
            <a:extLst>
              <a:ext uri="{FF2B5EF4-FFF2-40B4-BE49-F238E27FC236}">
                <a16:creationId xmlns:a16="http://schemas.microsoft.com/office/drawing/2014/main" id="{8DF2EBB2-A924-68B6-6627-71D616710B70}"/>
              </a:ext>
            </a:extLst>
          </p:cNvPr>
          <p:cNvSpPr txBox="1"/>
          <p:nvPr/>
        </p:nvSpPr>
        <p:spPr>
          <a:xfrm>
            <a:off x="4160785" y="3150458"/>
            <a:ext cx="3780420" cy="215444"/>
          </a:xfrm>
          <a:prstGeom prst="rect">
            <a:avLst/>
          </a:prstGeom>
          <a:noFill/>
        </p:spPr>
        <p:txBody>
          <a:bodyPr wrap="square" rtlCol="0">
            <a:spAutoFit/>
          </a:bodyPr>
          <a:lstStyle/>
          <a:p>
            <a:pPr algn="ctr"/>
            <a:r>
              <a:rPr lang="en-AU" sz="800">
                <a:hlinkClick r:id="rId3"/>
              </a:rPr>
              <a:t>https://commons.wikimedia.org/wiki/File:Trousse_-_1.jpg</a:t>
            </a:r>
            <a:endParaRPr lang="en-AU" sz="800"/>
          </a:p>
        </p:txBody>
      </p:sp>
      <p:pic>
        <p:nvPicPr>
          <p:cNvPr id="3078" name="Picture 6">
            <a:extLst>
              <a:ext uri="{FF2B5EF4-FFF2-40B4-BE49-F238E27FC236}">
                <a16:creationId xmlns:a16="http://schemas.microsoft.com/office/drawing/2014/main" id="{764E2F2E-149F-C395-2FB7-AF292CC06046}"/>
              </a:ext>
            </a:extLst>
          </p:cNvPr>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6411035" y="3679817"/>
            <a:ext cx="4060502" cy="1924509"/>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7018FACA-D2AE-2A44-9061-E37B009B05DC}"/>
              </a:ext>
            </a:extLst>
          </p:cNvPr>
          <p:cNvGrpSpPr/>
          <p:nvPr/>
        </p:nvGrpSpPr>
        <p:grpSpPr>
          <a:xfrm>
            <a:off x="245350" y="2663915"/>
            <a:ext cx="4806377" cy="3287643"/>
            <a:chOff x="245350" y="2663915"/>
            <a:chExt cx="4806377" cy="3287643"/>
          </a:xfrm>
        </p:grpSpPr>
        <p:pic>
          <p:nvPicPr>
            <p:cNvPr id="3076" name="Picture 4">
              <a:extLst>
                <a:ext uri="{FF2B5EF4-FFF2-40B4-BE49-F238E27FC236}">
                  <a16:creationId xmlns:a16="http://schemas.microsoft.com/office/drawing/2014/main" id="{DCFD4530-65B1-5340-0611-B6C96937C2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727" y="2903558"/>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596BB4C4-AE87-D170-B158-3298D9BA1298}"/>
                </a:ext>
              </a:extLst>
            </p:cNvPr>
            <p:cNvSpPr/>
            <p:nvPr/>
          </p:nvSpPr>
          <p:spPr>
            <a:xfrm>
              <a:off x="245350" y="2663915"/>
              <a:ext cx="1530170" cy="94510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grpSp>
      <p:pic>
        <p:nvPicPr>
          <p:cNvPr id="3074" name="Picture 2">
            <a:extLst>
              <a:ext uri="{FF2B5EF4-FFF2-40B4-BE49-F238E27FC236}">
                <a16:creationId xmlns:a16="http://schemas.microsoft.com/office/drawing/2014/main" id="{F5D2F154-CF06-8C5E-FAD3-A2BF6E50810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60785" y="1611428"/>
            <a:ext cx="3640862" cy="17597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6F5EE83-6603-5C8B-4FE2-1F99B45FE991}"/>
              </a:ext>
            </a:extLst>
          </p:cNvPr>
          <p:cNvSpPr txBox="1"/>
          <p:nvPr/>
        </p:nvSpPr>
        <p:spPr>
          <a:xfrm>
            <a:off x="7752184" y="5474234"/>
            <a:ext cx="2832656" cy="328680"/>
          </a:xfrm>
          <a:prstGeom prst="rect">
            <a:avLst/>
          </a:prstGeom>
          <a:noFill/>
        </p:spPr>
        <p:txBody>
          <a:bodyPr wrap="square">
            <a:spAutoFit/>
          </a:bodyPr>
          <a:lstStyle/>
          <a:p>
            <a:br>
              <a:rPr lang="en-AU" sz="768" b="0" i="0" u="none" strike="noStrike">
                <a:solidFill>
                  <a:srgbClr val="3366CC"/>
                </a:solidFill>
                <a:effectLst/>
                <a:latin typeface="Arial" panose="020B0604020202020204" pitchFamily="34" charset="0"/>
                <a:hlinkClick r:id="rId7"/>
              </a:rPr>
            </a:br>
            <a:r>
              <a:rPr lang="en-AU" sz="768" b="0" i="0" u="none" strike="noStrike">
                <a:solidFill>
                  <a:srgbClr val="3366CC"/>
                </a:solidFill>
                <a:effectLst/>
                <a:latin typeface="Arial" panose="020B0604020202020204" pitchFamily="34" charset="0"/>
                <a:hlinkClick r:id="rId7"/>
              </a:rPr>
              <a:t>Sebastian Hartlaub</a:t>
            </a:r>
            <a:r>
              <a:rPr lang="en-AU" sz="768" b="0" i="0">
                <a:solidFill>
                  <a:srgbClr val="362B36"/>
                </a:solidFill>
                <a:effectLst/>
                <a:latin typeface="Arial" panose="020B0604020202020204" pitchFamily="34" charset="0"/>
              </a:rPr>
              <a:t>, </a:t>
            </a:r>
            <a:r>
              <a:rPr lang="en-AU" sz="768" b="0" i="0" u="none" strike="noStrike">
                <a:solidFill>
                  <a:srgbClr val="3366CC"/>
                </a:solidFill>
                <a:effectLst/>
                <a:latin typeface="Arial" panose="020B0604020202020204" pitchFamily="34" charset="0"/>
                <a:hlinkClick r:id="rId8"/>
              </a:rPr>
              <a:t>CC BY-SA 3.0</a:t>
            </a:r>
            <a:r>
              <a:rPr lang="en-AU" sz="768" b="0" i="0">
                <a:solidFill>
                  <a:srgbClr val="362B36"/>
                </a:solidFill>
                <a:effectLst/>
                <a:latin typeface="Arial" panose="020B0604020202020204" pitchFamily="34" charset="0"/>
              </a:rPr>
              <a:t>, via Wikimedia Commons</a:t>
            </a:r>
            <a:endParaRPr lang="en-AU"/>
          </a:p>
        </p:txBody>
      </p:sp>
      <p:graphicFrame>
        <p:nvGraphicFramePr>
          <p:cNvPr id="12" name="Table 11">
            <a:extLst>
              <a:ext uri="{FF2B5EF4-FFF2-40B4-BE49-F238E27FC236}">
                <a16:creationId xmlns:a16="http://schemas.microsoft.com/office/drawing/2014/main" id="{7B246AB9-DDD4-B6A1-7FEB-A3F2E2ED6AEB}"/>
              </a:ext>
            </a:extLst>
          </p:cNvPr>
          <p:cNvGraphicFramePr>
            <a:graphicFrameLocks noGrp="1"/>
          </p:cNvGraphicFramePr>
          <p:nvPr>
            <p:extLst>
              <p:ext uri="{D42A27DB-BD31-4B8C-83A1-F6EECF244321}">
                <p14:modId xmlns:p14="http://schemas.microsoft.com/office/powerpoint/2010/main" val="1000644969"/>
              </p:ext>
            </p:extLst>
          </p:nvPr>
        </p:nvGraphicFramePr>
        <p:xfrm>
          <a:off x="2006371" y="5371778"/>
          <a:ext cx="2185211" cy="222885"/>
        </p:xfrm>
        <a:graphic>
          <a:graphicData uri="http://schemas.openxmlformats.org/drawingml/2006/table">
            <a:tbl>
              <a:tblPr/>
              <a:tblGrid>
                <a:gridCol w="2185211">
                  <a:extLst>
                    <a:ext uri="{9D8B030D-6E8A-4147-A177-3AD203B41FA5}">
                      <a16:colId xmlns:a16="http://schemas.microsoft.com/office/drawing/2014/main" val="3573666623"/>
                    </a:ext>
                  </a:extLst>
                </a:gridCol>
              </a:tblGrid>
              <a:tr h="190500">
                <a:tc>
                  <a:txBody>
                    <a:bodyPr/>
                    <a:lstStyle/>
                    <a:p>
                      <a:pPr algn="ctr" fontAlgn="b">
                        <a:buNone/>
                      </a:pPr>
                      <a:r>
                        <a:rPr lang="en-AU" sz="700" b="0" i="0" u="none" strike="noStrike" dirty="0">
                          <a:solidFill>
                            <a:schemeClr val="bg2"/>
                          </a:solidFill>
                          <a:effectLst/>
                          <a:latin typeface="Arial" panose="020B0604020202020204" pitchFamily="34" charset="0"/>
                        </a:rPr>
                        <a:t>National Assembly for Wales from Wales, CC BY 2.0, </a:t>
                      </a:r>
                      <a:r>
                        <a:rPr lang="en-AU" sz="700" b="0" i="0" u="none" strike="noStrike" dirty="0">
                          <a:solidFill>
                            <a:srgbClr val="362B36"/>
                          </a:solidFill>
                          <a:effectLst/>
                          <a:latin typeface="Arial" panose="020B0604020202020204" pitchFamily="34" charset="0"/>
                        </a:rPr>
                        <a:t>via Wikimedia Commons</a:t>
                      </a:r>
                      <a:endParaRPr lang="en-AU" sz="700" b="0" i="0" u="none" strike="noStrike" dirty="0">
                        <a:solidFill>
                          <a:srgbClr val="3366CC"/>
                        </a:solidFill>
                        <a:effectLst/>
                        <a:latin typeface="Arial" panose="020B06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919921973"/>
                  </a:ext>
                </a:extLst>
              </a:tr>
            </a:tbl>
          </a:graphicData>
        </a:graphic>
      </p:graphicFrame>
      <p:sp>
        <p:nvSpPr>
          <p:cNvPr id="14" name="TextBox 13">
            <a:extLst>
              <a:ext uri="{FF2B5EF4-FFF2-40B4-BE49-F238E27FC236}">
                <a16:creationId xmlns:a16="http://schemas.microsoft.com/office/drawing/2014/main" id="{7253B335-B89A-0BF5-DFD8-36DA0B739E02}"/>
              </a:ext>
            </a:extLst>
          </p:cNvPr>
          <p:cNvSpPr txBox="1"/>
          <p:nvPr/>
        </p:nvSpPr>
        <p:spPr>
          <a:xfrm>
            <a:off x="4840686" y="3042045"/>
            <a:ext cx="2616632" cy="307777"/>
          </a:xfrm>
          <a:prstGeom prst="rect">
            <a:avLst/>
          </a:prstGeom>
          <a:noFill/>
        </p:spPr>
        <p:txBody>
          <a:bodyPr wrap="square">
            <a:spAutoFit/>
          </a:bodyPr>
          <a:lstStyle/>
          <a:p>
            <a:br>
              <a:rPr lang="en-AU" sz="700" b="0" i="0" u="none" strike="noStrike">
                <a:solidFill>
                  <a:srgbClr val="3366CC"/>
                </a:solidFill>
                <a:effectLst/>
                <a:latin typeface="Arial" panose="020B0604020202020204" pitchFamily="34" charset="0"/>
                <a:hlinkClick r:id="rId3"/>
              </a:rPr>
            </a:br>
            <a:r>
              <a:rPr lang="en-AU" sz="700" b="0" i="0" u="none" strike="noStrike">
                <a:solidFill>
                  <a:srgbClr val="3366CC"/>
                </a:solidFill>
                <a:effectLst/>
                <a:latin typeface="Arial" panose="020B0604020202020204" pitchFamily="34" charset="0"/>
                <a:hlinkClick r:id="rId3"/>
              </a:rPr>
              <a:t>Lionel </a:t>
            </a:r>
            <a:r>
              <a:rPr lang="en-AU" sz="700" b="0" i="0" u="none" strike="noStrike" err="1">
                <a:solidFill>
                  <a:srgbClr val="3366CC"/>
                </a:solidFill>
                <a:effectLst/>
                <a:latin typeface="Arial" panose="020B0604020202020204" pitchFamily="34" charset="0"/>
                <a:hlinkClick r:id="rId3"/>
              </a:rPr>
              <a:t>Allorge</a:t>
            </a:r>
            <a:r>
              <a:rPr lang="en-AU" sz="700" b="0" i="0">
                <a:solidFill>
                  <a:srgbClr val="362B36"/>
                </a:solidFill>
                <a:effectLst/>
                <a:latin typeface="Arial" panose="020B0604020202020204" pitchFamily="34" charset="0"/>
              </a:rPr>
              <a:t>, </a:t>
            </a:r>
            <a:r>
              <a:rPr lang="en-AU" sz="700" b="0" i="0" u="none" strike="noStrike">
                <a:solidFill>
                  <a:srgbClr val="3366CC"/>
                </a:solidFill>
                <a:effectLst/>
                <a:latin typeface="Arial" panose="020B0604020202020204" pitchFamily="34" charset="0"/>
                <a:hlinkClick r:id="rId9"/>
              </a:rPr>
              <a:t>CC BY-SA 3.0</a:t>
            </a:r>
            <a:r>
              <a:rPr lang="en-AU" sz="700" b="0" i="0">
                <a:solidFill>
                  <a:srgbClr val="362B36"/>
                </a:solidFill>
                <a:effectLst/>
                <a:latin typeface="Arial" panose="020B0604020202020204" pitchFamily="34" charset="0"/>
              </a:rPr>
              <a:t>, via Wikimedia Commons</a:t>
            </a:r>
            <a:endParaRPr lang="en-AU" sz="2000"/>
          </a:p>
        </p:txBody>
      </p:sp>
    </p:spTree>
    <p:extLst>
      <p:ext uri="{BB962C8B-B14F-4D97-AF65-F5344CB8AC3E}">
        <p14:creationId xmlns:p14="http://schemas.microsoft.com/office/powerpoint/2010/main" val="3820781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F00B8-5559-56F4-56EF-CFAD1051EEAD}"/>
              </a:ext>
            </a:extLst>
          </p:cNvPr>
          <p:cNvSpPr>
            <a:spLocks noGrp="1"/>
          </p:cNvSpPr>
          <p:nvPr>
            <p:ph type="title"/>
          </p:nvPr>
        </p:nvSpPr>
        <p:spPr/>
        <p:txBody>
          <a:bodyPr/>
          <a:lstStyle/>
          <a:p>
            <a:r>
              <a:rPr lang="en-AU"/>
              <a:t>Rainwater mixture</a:t>
            </a:r>
          </a:p>
        </p:txBody>
      </p:sp>
      <p:graphicFrame>
        <p:nvGraphicFramePr>
          <p:cNvPr id="6" name="Content Placeholder 5">
            <a:extLst>
              <a:ext uri="{FF2B5EF4-FFF2-40B4-BE49-F238E27FC236}">
                <a16:creationId xmlns:a16="http://schemas.microsoft.com/office/drawing/2014/main" id="{76D2A27F-0E4C-3BA0-DEA4-7F0404898DBA}"/>
              </a:ext>
            </a:extLst>
          </p:cNvPr>
          <p:cNvGraphicFramePr>
            <a:graphicFrameLocks noGrp="1"/>
          </p:cNvGraphicFramePr>
          <p:nvPr>
            <p:ph sz="quarter" idx="13"/>
            <p:extLst>
              <p:ext uri="{D42A27DB-BD31-4B8C-83A1-F6EECF244321}">
                <p14:modId xmlns:p14="http://schemas.microsoft.com/office/powerpoint/2010/main" val="2225789787"/>
              </p:ext>
            </p:extLst>
          </p:nvPr>
        </p:nvGraphicFramePr>
        <p:xfrm>
          <a:off x="790575" y="1692275"/>
          <a:ext cx="10615612" cy="4485640"/>
        </p:xfrm>
        <a:graphic>
          <a:graphicData uri="http://schemas.openxmlformats.org/drawingml/2006/table">
            <a:tbl>
              <a:tblPr firstRow="1" bandRow="1">
                <a:tableStyleId>{6E25E649-3F16-4E02-A733-19D2CDBF48F0}</a:tableStyleId>
              </a:tblPr>
              <a:tblGrid>
                <a:gridCol w="3415215">
                  <a:extLst>
                    <a:ext uri="{9D8B030D-6E8A-4147-A177-3AD203B41FA5}">
                      <a16:colId xmlns:a16="http://schemas.microsoft.com/office/drawing/2014/main" val="3542356182"/>
                    </a:ext>
                  </a:extLst>
                </a:gridCol>
                <a:gridCol w="7200397">
                  <a:extLst>
                    <a:ext uri="{9D8B030D-6E8A-4147-A177-3AD203B41FA5}">
                      <a16:colId xmlns:a16="http://schemas.microsoft.com/office/drawing/2014/main" val="778251457"/>
                    </a:ext>
                  </a:extLst>
                </a:gridCol>
              </a:tblGrid>
              <a:tr h="370840">
                <a:tc>
                  <a:txBody>
                    <a:bodyPr/>
                    <a:lstStyle/>
                    <a:p>
                      <a:pPr algn="ctr"/>
                      <a:r>
                        <a:rPr lang="en-AU" sz="1600"/>
                        <a:t>Rainwater components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Properties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575984"/>
                  </a:ext>
                </a:extLst>
              </a:tr>
              <a:tr h="370840">
                <a:tc>
                  <a:txBody>
                    <a:bodyPr/>
                    <a:lstStyle/>
                    <a:p>
                      <a:endParaRPr lang="en-AU" sz="1600"/>
                    </a:p>
                    <a:p>
                      <a:r>
                        <a:rPr lang="en-AU" sz="1600"/>
                        <a:t>Dust/dirt/sand</a:t>
                      </a:r>
                    </a:p>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5259396"/>
                  </a:ext>
                </a:extLst>
              </a:tr>
              <a:tr h="370840">
                <a:tc>
                  <a:txBody>
                    <a:bodyPr/>
                    <a:lstStyle/>
                    <a:p>
                      <a:endParaRPr lang="en-AU" sz="1600"/>
                    </a:p>
                    <a:p>
                      <a:r>
                        <a:rPr lang="en-AU" sz="1600"/>
                        <a:t>Bark and leaves</a:t>
                      </a:r>
                    </a:p>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6726830"/>
                  </a:ext>
                </a:extLst>
              </a:tr>
              <a:tr h="370840">
                <a:tc>
                  <a:txBody>
                    <a:bodyPr/>
                    <a:lstStyle/>
                    <a:p>
                      <a:endParaRPr lang="en-AU" sz="1600"/>
                    </a:p>
                    <a:p>
                      <a:r>
                        <a:rPr lang="en-AU" sz="1600"/>
                        <a:t>Iron fragments</a:t>
                      </a:r>
                    </a:p>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898633"/>
                  </a:ext>
                </a:extLst>
              </a:tr>
              <a:tr h="370840">
                <a:tc>
                  <a:txBody>
                    <a:bodyPr/>
                    <a:lstStyle/>
                    <a:p>
                      <a:endParaRPr lang="en-AU" sz="1600"/>
                    </a:p>
                    <a:p>
                      <a:r>
                        <a:rPr lang="en-AU" sz="1600"/>
                        <a:t>Oily pollution</a:t>
                      </a:r>
                    </a:p>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2217546"/>
                  </a:ext>
                </a:extLst>
              </a:tr>
              <a:tr h="370840">
                <a:tc>
                  <a:txBody>
                    <a:bodyPr/>
                    <a:lstStyle/>
                    <a:p>
                      <a:endParaRPr lang="en-AU" sz="1600"/>
                    </a:p>
                    <a:p>
                      <a:r>
                        <a:rPr lang="en-AU" sz="1600"/>
                        <a:t>Water</a:t>
                      </a:r>
                    </a:p>
                    <a:p>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477421"/>
                  </a:ext>
                </a:extLst>
              </a:tr>
            </a:tbl>
          </a:graphicData>
        </a:graphic>
      </p:graphicFrame>
      <p:sp>
        <p:nvSpPr>
          <p:cNvPr id="4" name="Slide Number Placeholder 3">
            <a:extLst>
              <a:ext uri="{FF2B5EF4-FFF2-40B4-BE49-F238E27FC236}">
                <a16:creationId xmlns:a16="http://schemas.microsoft.com/office/drawing/2014/main" id="{1326A551-F03E-20D0-89B6-2BEF4474D003}"/>
              </a:ext>
            </a:extLst>
          </p:cNvPr>
          <p:cNvSpPr>
            <a:spLocks noGrp="1"/>
          </p:cNvSpPr>
          <p:nvPr>
            <p:ph type="sldNum" sz="quarter" idx="4"/>
          </p:nvPr>
        </p:nvSpPr>
        <p:spPr/>
        <p:txBody>
          <a:bodyPr/>
          <a:lstStyle/>
          <a:p>
            <a:fld id="{29D5CE74-914C-4689-99FC-1AEF49CE2B47}" type="slidenum">
              <a:rPr lang="en-AU" smtClean="0"/>
              <a:pPr/>
              <a:t>14</a:t>
            </a:fld>
            <a:endParaRPr lang="en-AU" sz="1200">
              <a:solidFill>
                <a:schemeClr val="bg2"/>
              </a:solidFill>
            </a:endParaRPr>
          </a:p>
        </p:txBody>
      </p:sp>
      <p:sp>
        <p:nvSpPr>
          <p:cNvPr id="5" name="Footer Placeholder 4">
            <a:extLst>
              <a:ext uri="{FF2B5EF4-FFF2-40B4-BE49-F238E27FC236}">
                <a16:creationId xmlns:a16="http://schemas.microsoft.com/office/drawing/2014/main" id="{4551F3F6-6B0D-BEC6-D1A9-F7501F67CECE}"/>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103206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B09C9-F3BD-9CCE-F533-99F05FA40994}"/>
              </a:ext>
            </a:extLst>
          </p:cNvPr>
          <p:cNvSpPr>
            <a:spLocks noGrp="1"/>
          </p:cNvSpPr>
          <p:nvPr>
            <p:ph type="title"/>
          </p:nvPr>
        </p:nvSpPr>
        <p:spPr/>
        <p:txBody>
          <a:bodyPr/>
          <a:lstStyle/>
          <a:p>
            <a:r>
              <a:rPr lang="en-AU"/>
              <a:t>Removing iron filings—hypothesis</a:t>
            </a:r>
          </a:p>
        </p:txBody>
      </p:sp>
      <p:sp>
        <p:nvSpPr>
          <p:cNvPr id="3" name="Content Placeholder 2">
            <a:extLst>
              <a:ext uri="{FF2B5EF4-FFF2-40B4-BE49-F238E27FC236}">
                <a16:creationId xmlns:a16="http://schemas.microsoft.com/office/drawing/2014/main" id="{B1284BD1-9B87-3BF3-28E2-FECF199B632E}"/>
              </a:ext>
            </a:extLst>
          </p:cNvPr>
          <p:cNvSpPr>
            <a:spLocks noGrp="1"/>
          </p:cNvSpPr>
          <p:nvPr>
            <p:ph sz="quarter" idx="13"/>
          </p:nvPr>
        </p:nvSpPr>
        <p:spPr/>
        <p:txBody>
          <a:bodyPr/>
          <a:lstStyle/>
          <a:p>
            <a:r>
              <a:rPr lang="en-AU" sz="4000" b="0"/>
              <a:t>If….</a:t>
            </a:r>
          </a:p>
          <a:p>
            <a:r>
              <a:rPr lang="en-AU" sz="4000" b="0"/>
              <a:t>then….</a:t>
            </a:r>
          </a:p>
          <a:p>
            <a:r>
              <a:rPr lang="en-AU" sz="4000" b="0"/>
              <a:t>because….</a:t>
            </a:r>
          </a:p>
        </p:txBody>
      </p:sp>
      <p:sp>
        <p:nvSpPr>
          <p:cNvPr id="4" name="Slide Number Placeholder 3">
            <a:extLst>
              <a:ext uri="{FF2B5EF4-FFF2-40B4-BE49-F238E27FC236}">
                <a16:creationId xmlns:a16="http://schemas.microsoft.com/office/drawing/2014/main" id="{B34A45D6-5A62-8A6E-50D3-D38D37BAF260}"/>
              </a:ext>
            </a:extLst>
          </p:cNvPr>
          <p:cNvSpPr>
            <a:spLocks noGrp="1"/>
          </p:cNvSpPr>
          <p:nvPr>
            <p:ph type="sldNum" sz="quarter" idx="4"/>
          </p:nvPr>
        </p:nvSpPr>
        <p:spPr/>
        <p:txBody>
          <a:bodyPr/>
          <a:lstStyle/>
          <a:p>
            <a:fld id="{29D5CE74-914C-4689-99FC-1AEF49CE2B47}" type="slidenum">
              <a:rPr lang="en-AU" smtClean="0"/>
              <a:pPr/>
              <a:t>15</a:t>
            </a:fld>
            <a:endParaRPr lang="en-AU" sz="1200">
              <a:solidFill>
                <a:schemeClr val="bg2"/>
              </a:solidFill>
            </a:endParaRPr>
          </a:p>
        </p:txBody>
      </p:sp>
      <p:sp>
        <p:nvSpPr>
          <p:cNvPr id="5" name="Footer Placeholder 4">
            <a:extLst>
              <a:ext uri="{FF2B5EF4-FFF2-40B4-BE49-F238E27FC236}">
                <a16:creationId xmlns:a16="http://schemas.microsoft.com/office/drawing/2014/main" id="{8CB439F7-A8D4-8DEE-2EE3-45C7F98604A0}"/>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72229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itle 1">
            <a:extLst>
              <a:ext uri="{FF2B5EF4-FFF2-40B4-BE49-F238E27FC236}">
                <a16:creationId xmlns:a16="http://schemas.microsoft.com/office/drawing/2014/main" id="{184B9881-E451-B697-E851-FB2795F7C4D4}"/>
              </a:ext>
            </a:extLst>
          </p:cNvPr>
          <p:cNvSpPr>
            <a:spLocks noGrp="1"/>
          </p:cNvSpPr>
          <p:nvPr>
            <p:ph type="title"/>
          </p:nvPr>
        </p:nvSpPr>
        <p:spPr>
          <a:xfrm>
            <a:off x="789935" y="711261"/>
            <a:ext cx="10616400" cy="531544"/>
          </a:xfrm>
        </p:spPr>
        <p:txBody>
          <a:bodyPr/>
          <a:lstStyle/>
          <a:p>
            <a:r>
              <a:rPr lang="en-US"/>
              <a:t>Removing iron from rainwater</a:t>
            </a:r>
          </a:p>
        </p:txBody>
      </p:sp>
      <p:sp>
        <p:nvSpPr>
          <p:cNvPr id="4" name="Slide Number Placeholder 3">
            <a:extLst>
              <a:ext uri="{FF2B5EF4-FFF2-40B4-BE49-F238E27FC236}">
                <a16:creationId xmlns:a16="http://schemas.microsoft.com/office/drawing/2014/main" id="{1F52503C-96AA-91D9-FA9A-30C214958782}"/>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16</a:t>
            </a:fld>
            <a:endParaRPr lang="en-AU"/>
          </a:p>
        </p:txBody>
      </p:sp>
      <p:sp>
        <p:nvSpPr>
          <p:cNvPr id="5" name="Footer Placeholder 4">
            <a:extLst>
              <a:ext uri="{FF2B5EF4-FFF2-40B4-BE49-F238E27FC236}">
                <a16:creationId xmlns:a16="http://schemas.microsoft.com/office/drawing/2014/main" id="{3F24C55E-968A-15C0-1085-F694D73E4417}"/>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grpSp>
        <p:nvGrpSpPr>
          <p:cNvPr id="2" name="Group 1">
            <a:extLst>
              <a:ext uri="{FF2B5EF4-FFF2-40B4-BE49-F238E27FC236}">
                <a16:creationId xmlns:a16="http://schemas.microsoft.com/office/drawing/2014/main" id="{C6E3D1A5-6851-1C47-0A66-426A9AD10D04}"/>
              </a:ext>
            </a:extLst>
          </p:cNvPr>
          <p:cNvGrpSpPr/>
          <p:nvPr/>
        </p:nvGrpSpPr>
        <p:grpSpPr>
          <a:xfrm>
            <a:off x="2896056" y="1768823"/>
            <a:ext cx="5864239" cy="3909493"/>
            <a:chOff x="2896056" y="1768823"/>
            <a:chExt cx="5864239" cy="3909493"/>
          </a:xfrm>
        </p:grpSpPr>
        <p:pic>
          <p:nvPicPr>
            <p:cNvPr id="13" name="Picture 12">
              <a:extLst>
                <a:ext uri="{FF2B5EF4-FFF2-40B4-BE49-F238E27FC236}">
                  <a16:creationId xmlns:a16="http://schemas.microsoft.com/office/drawing/2014/main" id="{54938485-C893-D78A-58BC-D2ACCC1CE3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6056" y="1768823"/>
              <a:ext cx="5864239" cy="3909493"/>
            </a:xfrm>
            <a:prstGeom prst="rect">
              <a:avLst/>
            </a:prstGeom>
          </p:spPr>
        </p:pic>
        <p:sp>
          <p:nvSpPr>
            <p:cNvPr id="6" name="Freeform: Shape 5">
              <a:extLst>
                <a:ext uri="{FF2B5EF4-FFF2-40B4-BE49-F238E27FC236}">
                  <a16:creationId xmlns:a16="http://schemas.microsoft.com/office/drawing/2014/main" id="{E4E72AAD-E969-CBD1-26D5-8607E718217D}"/>
                </a:ext>
              </a:extLst>
            </p:cNvPr>
            <p:cNvSpPr/>
            <p:nvPr/>
          </p:nvSpPr>
          <p:spPr>
            <a:xfrm rot="20782219">
              <a:off x="3741329" y="1867087"/>
              <a:ext cx="1559321" cy="1591934"/>
            </a:xfrm>
            <a:custGeom>
              <a:avLst/>
              <a:gdLst>
                <a:gd name="csX0" fmla="*/ 276699 w 1559321"/>
                <a:gd name="csY0" fmla="*/ 290304 h 1591934"/>
                <a:gd name="csX1" fmla="*/ 17906 w 1559321"/>
                <a:gd name="csY1" fmla="*/ 704372 h 1591934"/>
                <a:gd name="csX2" fmla="*/ 35159 w 1559321"/>
                <a:gd name="csY2" fmla="*/ 945912 h 1591934"/>
                <a:gd name="csX3" fmla="*/ 138676 w 1559321"/>
                <a:gd name="csY3" fmla="*/ 1170198 h 1591934"/>
                <a:gd name="csX4" fmla="*/ 397468 w 1559321"/>
                <a:gd name="csY4" fmla="*/ 1239210 h 1591934"/>
                <a:gd name="csX5" fmla="*/ 587249 w 1559321"/>
                <a:gd name="csY5" fmla="*/ 1428991 h 1591934"/>
                <a:gd name="csX6" fmla="*/ 656261 w 1559321"/>
                <a:gd name="csY6" fmla="*/ 1549761 h 1591934"/>
                <a:gd name="csX7" fmla="*/ 828789 w 1559321"/>
                <a:gd name="csY7" fmla="*/ 1567013 h 1591934"/>
                <a:gd name="csX8" fmla="*/ 1398132 w 1559321"/>
                <a:gd name="csY8" fmla="*/ 1221957 h 1591934"/>
                <a:gd name="csX9" fmla="*/ 1553408 w 1559321"/>
                <a:gd name="csY9" fmla="*/ 497338 h 1591934"/>
                <a:gd name="csX10" fmla="*/ 1242857 w 1559321"/>
                <a:gd name="csY10" fmla="*/ 83270 h 1591934"/>
                <a:gd name="csX11" fmla="*/ 708019 w 1559321"/>
                <a:gd name="csY11" fmla="*/ 14259 h 1591934"/>
                <a:gd name="csX12" fmla="*/ 276699 w 1559321"/>
                <a:gd name="csY12" fmla="*/ 290304 h 1591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59321" h="1591934">
                  <a:moveTo>
                    <a:pt x="276699" y="290304"/>
                  </a:moveTo>
                  <a:cubicBezTo>
                    <a:pt x="161680" y="405323"/>
                    <a:pt x="58163" y="595104"/>
                    <a:pt x="17906" y="704372"/>
                  </a:cubicBezTo>
                  <a:cubicBezTo>
                    <a:pt x="-22351" y="813640"/>
                    <a:pt x="15031" y="868274"/>
                    <a:pt x="35159" y="945912"/>
                  </a:cubicBezTo>
                  <a:cubicBezTo>
                    <a:pt x="55287" y="1023550"/>
                    <a:pt x="78291" y="1121315"/>
                    <a:pt x="138676" y="1170198"/>
                  </a:cubicBezTo>
                  <a:cubicBezTo>
                    <a:pt x="199061" y="1219081"/>
                    <a:pt x="322706" y="1196078"/>
                    <a:pt x="397468" y="1239210"/>
                  </a:cubicBezTo>
                  <a:cubicBezTo>
                    <a:pt x="472230" y="1282342"/>
                    <a:pt x="544117" y="1377233"/>
                    <a:pt x="587249" y="1428991"/>
                  </a:cubicBezTo>
                  <a:cubicBezTo>
                    <a:pt x="630381" y="1480749"/>
                    <a:pt x="616004" y="1526757"/>
                    <a:pt x="656261" y="1549761"/>
                  </a:cubicBezTo>
                  <a:cubicBezTo>
                    <a:pt x="696518" y="1572765"/>
                    <a:pt x="705144" y="1621647"/>
                    <a:pt x="828789" y="1567013"/>
                  </a:cubicBezTo>
                  <a:cubicBezTo>
                    <a:pt x="952434" y="1512379"/>
                    <a:pt x="1277362" y="1400236"/>
                    <a:pt x="1398132" y="1221957"/>
                  </a:cubicBezTo>
                  <a:cubicBezTo>
                    <a:pt x="1518902" y="1043678"/>
                    <a:pt x="1579287" y="687119"/>
                    <a:pt x="1553408" y="497338"/>
                  </a:cubicBezTo>
                  <a:cubicBezTo>
                    <a:pt x="1527529" y="307557"/>
                    <a:pt x="1383755" y="163783"/>
                    <a:pt x="1242857" y="83270"/>
                  </a:cubicBezTo>
                  <a:cubicBezTo>
                    <a:pt x="1101959" y="2757"/>
                    <a:pt x="869045" y="-17371"/>
                    <a:pt x="708019" y="14259"/>
                  </a:cubicBezTo>
                  <a:cubicBezTo>
                    <a:pt x="546993" y="45889"/>
                    <a:pt x="391718" y="175285"/>
                    <a:pt x="276699" y="290304"/>
                  </a:cubicBezTo>
                  <a:close/>
                </a:path>
              </a:pathLst>
            </a:custGeom>
            <a:solidFill>
              <a:srgbClr val="E6E6E6">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 name="Freeform: Shape 6">
              <a:extLst>
                <a:ext uri="{FF2B5EF4-FFF2-40B4-BE49-F238E27FC236}">
                  <a16:creationId xmlns:a16="http://schemas.microsoft.com/office/drawing/2014/main" id="{9750EA43-7C85-2C53-35D5-4825DAC48C26}"/>
                </a:ext>
              </a:extLst>
            </p:cNvPr>
            <p:cNvSpPr/>
            <p:nvPr/>
          </p:nvSpPr>
          <p:spPr>
            <a:xfrm>
              <a:off x="6972327" y="3151171"/>
              <a:ext cx="1559321" cy="1591934"/>
            </a:xfrm>
            <a:custGeom>
              <a:avLst/>
              <a:gdLst>
                <a:gd name="csX0" fmla="*/ 276699 w 1559321"/>
                <a:gd name="csY0" fmla="*/ 290304 h 1591934"/>
                <a:gd name="csX1" fmla="*/ 17906 w 1559321"/>
                <a:gd name="csY1" fmla="*/ 704372 h 1591934"/>
                <a:gd name="csX2" fmla="*/ 35159 w 1559321"/>
                <a:gd name="csY2" fmla="*/ 945912 h 1591934"/>
                <a:gd name="csX3" fmla="*/ 138676 w 1559321"/>
                <a:gd name="csY3" fmla="*/ 1170198 h 1591934"/>
                <a:gd name="csX4" fmla="*/ 397468 w 1559321"/>
                <a:gd name="csY4" fmla="*/ 1239210 h 1591934"/>
                <a:gd name="csX5" fmla="*/ 587249 w 1559321"/>
                <a:gd name="csY5" fmla="*/ 1428991 h 1591934"/>
                <a:gd name="csX6" fmla="*/ 656261 w 1559321"/>
                <a:gd name="csY6" fmla="*/ 1549761 h 1591934"/>
                <a:gd name="csX7" fmla="*/ 828789 w 1559321"/>
                <a:gd name="csY7" fmla="*/ 1567013 h 1591934"/>
                <a:gd name="csX8" fmla="*/ 1398132 w 1559321"/>
                <a:gd name="csY8" fmla="*/ 1221957 h 1591934"/>
                <a:gd name="csX9" fmla="*/ 1553408 w 1559321"/>
                <a:gd name="csY9" fmla="*/ 497338 h 1591934"/>
                <a:gd name="csX10" fmla="*/ 1242857 w 1559321"/>
                <a:gd name="csY10" fmla="*/ 83270 h 1591934"/>
                <a:gd name="csX11" fmla="*/ 708019 w 1559321"/>
                <a:gd name="csY11" fmla="*/ 14259 h 1591934"/>
                <a:gd name="csX12" fmla="*/ 276699 w 1559321"/>
                <a:gd name="csY12" fmla="*/ 290304 h 1591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59321" h="1591934">
                  <a:moveTo>
                    <a:pt x="276699" y="290304"/>
                  </a:moveTo>
                  <a:cubicBezTo>
                    <a:pt x="161680" y="405323"/>
                    <a:pt x="58163" y="595104"/>
                    <a:pt x="17906" y="704372"/>
                  </a:cubicBezTo>
                  <a:cubicBezTo>
                    <a:pt x="-22351" y="813640"/>
                    <a:pt x="15031" y="868274"/>
                    <a:pt x="35159" y="945912"/>
                  </a:cubicBezTo>
                  <a:cubicBezTo>
                    <a:pt x="55287" y="1023550"/>
                    <a:pt x="78291" y="1121315"/>
                    <a:pt x="138676" y="1170198"/>
                  </a:cubicBezTo>
                  <a:cubicBezTo>
                    <a:pt x="199061" y="1219081"/>
                    <a:pt x="322706" y="1196078"/>
                    <a:pt x="397468" y="1239210"/>
                  </a:cubicBezTo>
                  <a:cubicBezTo>
                    <a:pt x="472230" y="1282342"/>
                    <a:pt x="544117" y="1377233"/>
                    <a:pt x="587249" y="1428991"/>
                  </a:cubicBezTo>
                  <a:cubicBezTo>
                    <a:pt x="630381" y="1480749"/>
                    <a:pt x="616004" y="1526757"/>
                    <a:pt x="656261" y="1549761"/>
                  </a:cubicBezTo>
                  <a:cubicBezTo>
                    <a:pt x="696518" y="1572765"/>
                    <a:pt x="705144" y="1621647"/>
                    <a:pt x="828789" y="1567013"/>
                  </a:cubicBezTo>
                  <a:cubicBezTo>
                    <a:pt x="952434" y="1512379"/>
                    <a:pt x="1277362" y="1400236"/>
                    <a:pt x="1398132" y="1221957"/>
                  </a:cubicBezTo>
                  <a:cubicBezTo>
                    <a:pt x="1518902" y="1043678"/>
                    <a:pt x="1579287" y="687119"/>
                    <a:pt x="1553408" y="497338"/>
                  </a:cubicBezTo>
                  <a:cubicBezTo>
                    <a:pt x="1527529" y="307557"/>
                    <a:pt x="1383755" y="163783"/>
                    <a:pt x="1242857" y="83270"/>
                  </a:cubicBezTo>
                  <a:cubicBezTo>
                    <a:pt x="1101959" y="2757"/>
                    <a:pt x="869045" y="-17371"/>
                    <a:pt x="708019" y="14259"/>
                  </a:cubicBezTo>
                  <a:cubicBezTo>
                    <a:pt x="546993" y="45889"/>
                    <a:pt x="391718" y="175285"/>
                    <a:pt x="276699" y="290304"/>
                  </a:cubicBezTo>
                  <a:close/>
                </a:path>
              </a:pathLst>
            </a:custGeom>
            <a:solidFill>
              <a:srgbClr val="E6E6E6">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grpSp>
      <p:sp>
        <p:nvSpPr>
          <p:cNvPr id="8" name="TextBox 7">
            <a:extLst>
              <a:ext uri="{FF2B5EF4-FFF2-40B4-BE49-F238E27FC236}">
                <a16:creationId xmlns:a16="http://schemas.microsoft.com/office/drawing/2014/main" id="{AA708733-9266-CB53-5E93-E22C98D66085}"/>
              </a:ext>
            </a:extLst>
          </p:cNvPr>
          <p:cNvSpPr txBox="1"/>
          <p:nvPr/>
        </p:nvSpPr>
        <p:spPr>
          <a:xfrm>
            <a:off x="4969604" y="1668708"/>
            <a:ext cx="4005445" cy="338554"/>
          </a:xfrm>
          <a:prstGeom prst="rect">
            <a:avLst/>
          </a:prstGeom>
          <a:noFill/>
        </p:spPr>
        <p:txBody>
          <a:bodyPr wrap="square" rtlCol="0">
            <a:spAutoFit/>
          </a:bodyPr>
          <a:lstStyle/>
          <a:p>
            <a:r>
              <a:rPr lang="en-AU" sz="1600"/>
              <a:t>Magnet in a plastic bag</a:t>
            </a:r>
          </a:p>
        </p:txBody>
      </p:sp>
      <p:sp>
        <p:nvSpPr>
          <p:cNvPr id="9" name="TextBox 8">
            <a:extLst>
              <a:ext uri="{FF2B5EF4-FFF2-40B4-BE49-F238E27FC236}">
                <a16:creationId xmlns:a16="http://schemas.microsoft.com/office/drawing/2014/main" id="{4ADA49EA-D1F6-46B9-46E6-E5EC9B4E10FD}"/>
              </a:ext>
            </a:extLst>
          </p:cNvPr>
          <p:cNvSpPr txBox="1"/>
          <p:nvPr/>
        </p:nvSpPr>
        <p:spPr>
          <a:xfrm>
            <a:off x="7138246" y="5570594"/>
            <a:ext cx="4095455" cy="215444"/>
          </a:xfrm>
          <a:prstGeom prst="rect">
            <a:avLst/>
          </a:prstGeom>
          <a:noFill/>
        </p:spPr>
        <p:txBody>
          <a:bodyPr wrap="square" rtlCol="0">
            <a:spAutoFit/>
          </a:bodyPr>
          <a:lstStyle/>
          <a:p>
            <a:r>
              <a:rPr lang="en-AU" sz="800" u="sng" err="1">
                <a:solidFill>
                  <a:srgbClr val="467886"/>
                </a:solidFill>
                <a:latin typeface="Aptos Narrow" panose="020B0004020202020204" pitchFamily="34" charset="0"/>
                <a:hlinkClick r:id="rId3"/>
              </a:rPr>
              <a:t>Sulari</a:t>
            </a:r>
            <a:r>
              <a:rPr lang="en-AU" sz="800" u="sng">
                <a:solidFill>
                  <a:srgbClr val="467886"/>
                </a:solidFill>
                <a:latin typeface="Aptos Narrow" panose="020B0004020202020204" pitchFamily="34" charset="0"/>
                <a:hlinkClick r:id="rId3"/>
              </a:rPr>
              <a:t> </a:t>
            </a:r>
            <a:r>
              <a:rPr lang="en-AU" sz="800" u="sng" err="1">
                <a:solidFill>
                  <a:srgbClr val="467886"/>
                </a:solidFill>
                <a:latin typeface="Aptos Narrow" panose="020B0004020202020204" pitchFamily="34" charset="0"/>
                <a:hlinkClick r:id="rId3"/>
              </a:rPr>
              <a:t>Thimchukun</a:t>
            </a:r>
            <a:r>
              <a:rPr lang="en-AU" sz="800" u="sng">
                <a:solidFill>
                  <a:srgbClr val="467886"/>
                </a:solidFill>
                <a:latin typeface="Aptos Narrow" panose="020B0004020202020204" pitchFamily="34" charset="0"/>
                <a:hlinkClick r:id="rId3"/>
              </a:rPr>
              <a:t> via iStock</a:t>
            </a:r>
            <a:endParaRPr lang="en-AU" sz="800"/>
          </a:p>
        </p:txBody>
      </p:sp>
    </p:spTree>
    <p:extLst>
      <p:ext uri="{BB962C8B-B14F-4D97-AF65-F5344CB8AC3E}">
        <p14:creationId xmlns:p14="http://schemas.microsoft.com/office/powerpoint/2010/main" val="4130188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B24673C-E83D-FAFF-89E8-65D73E6E3C8E}"/>
              </a:ext>
            </a:extLst>
          </p:cNvPr>
          <p:cNvSpPr>
            <a:spLocks noGrp="1"/>
          </p:cNvSpPr>
          <p:nvPr>
            <p:ph type="title"/>
          </p:nvPr>
        </p:nvSpPr>
        <p:spPr/>
        <p:txBody>
          <a:bodyPr/>
          <a:lstStyle/>
          <a:p>
            <a:r>
              <a:rPr lang="en-AU"/>
              <a:t>Discussion</a:t>
            </a:r>
          </a:p>
        </p:txBody>
      </p:sp>
      <p:sp>
        <p:nvSpPr>
          <p:cNvPr id="7" name="Content Placeholder 6">
            <a:extLst>
              <a:ext uri="{FF2B5EF4-FFF2-40B4-BE49-F238E27FC236}">
                <a16:creationId xmlns:a16="http://schemas.microsoft.com/office/drawing/2014/main" id="{33075724-EFD7-384B-7C07-EABA0C548CAC}"/>
              </a:ext>
            </a:extLst>
          </p:cNvPr>
          <p:cNvSpPr>
            <a:spLocks noGrp="1"/>
          </p:cNvSpPr>
          <p:nvPr>
            <p:ph sz="quarter" idx="13"/>
          </p:nvPr>
        </p:nvSpPr>
        <p:spPr/>
        <p:txBody>
          <a:bodyPr/>
          <a:lstStyle/>
          <a:p>
            <a:pPr marL="342900" lvl="0" indent="-342900" fontAlgn="base">
              <a:buFont typeface="Arial" panose="020B0604020202020204" pitchFamily="34" charset="0"/>
              <a:buChar char="•"/>
            </a:pPr>
            <a:r>
              <a:rPr lang="en-AU" sz="2000" b="0"/>
              <a:t>What do you notice about the iron filings in the water?</a:t>
            </a:r>
          </a:p>
          <a:p>
            <a:pPr marL="342900" lvl="0" indent="-342900" fontAlgn="base">
              <a:buFont typeface="Arial" panose="020B0604020202020204" pitchFamily="34" charset="0"/>
              <a:buChar char="•"/>
            </a:pPr>
            <a:r>
              <a:rPr lang="en-AU" sz="2000" b="0"/>
              <a:t>Does the water affect whether the filings are magnetic?</a:t>
            </a:r>
          </a:p>
          <a:p>
            <a:pPr marL="342900" lvl="0" indent="-342900" fontAlgn="base">
              <a:buFont typeface="Arial" panose="020B0604020202020204" pitchFamily="34" charset="0"/>
              <a:buChar char="•"/>
            </a:pPr>
            <a:r>
              <a:rPr lang="en-AU" sz="2000" b="0"/>
              <a:t>Why are iron filings magnetic but other substances in the water are not?</a:t>
            </a:r>
          </a:p>
          <a:p>
            <a:pPr marL="342900" lvl="0" indent="-342900" fontAlgn="base">
              <a:buFont typeface="Arial" panose="020B0604020202020204" pitchFamily="34" charset="0"/>
              <a:buChar char="•"/>
            </a:pPr>
            <a:r>
              <a:rPr lang="en-AU" sz="2000" b="0"/>
              <a:t>If the rainwater also contains sand or dirt, how do they behave with a magnet?</a:t>
            </a:r>
          </a:p>
          <a:p>
            <a:pPr marL="342900" lvl="0" indent="-342900" fontAlgn="base">
              <a:buFont typeface="Arial" panose="020B0604020202020204" pitchFamily="34" charset="0"/>
              <a:buChar char="•"/>
            </a:pPr>
            <a:r>
              <a:rPr lang="en-AU" sz="2000" b="0"/>
              <a:t>Why is magnetism a useful property for separating iron filings from water?</a:t>
            </a:r>
          </a:p>
          <a:p>
            <a:pPr marL="342900" lvl="0" indent="-342900" fontAlgn="base">
              <a:buFont typeface="Arial" panose="020B0604020202020204" pitchFamily="34" charset="0"/>
              <a:buChar char="•"/>
            </a:pPr>
            <a:r>
              <a:rPr lang="en-AU" sz="2000" b="0"/>
              <a:t>Would this method work for other metals, like aluminium or tin? Why or why not?</a:t>
            </a:r>
          </a:p>
          <a:p>
            <a:pPr marL="342900" lvl="0" indent="-342900" fontAlgn="base">
              <a:buFont typeface="Arial" panose="020B0604020202020204" pitchFamily="34" charset="0"/>
              <a:buChar char="•"/>
            </a:pPr>
            <a:r>
              <a:rPr lang="en-AU" sz="2000" b="0"/>
              <a:t>Could magnetism be used to clean real-world polluted water? How?</a:t>
            </a:r>
          </a:p>
          <a:p>
            <a:pPr marL="342900" indent="-342900">
              <a:buFont typeface="Arial" panose="020B0604020202020204" pitchFamily="34" charset="0"/>
              <a:buChar char="•"/>
            </a:pPr>
            <a:endParaRPr lang="en-AU" sz="2000" b="0"/>
          </a:p>
        </p:txBody>
      </p:sp>
      <p:sp>
        <p:nvSpPr>
          <p:cNvPr id="4" name="Slide Number Placeholder 3">
            <a:extLst>
              <a:ext uri="{FF2B5EF4-FFF2-40B4-BE49-F238E27FC236}">
                <a16:creationId xmlns:a16="http://schemas.microsoft.com/office/drawing/2014/main" id="{9A41EC0D-48AB-BF25-37AB-2F667F044BD3}"/>
              </a:ext>
            </a:extLst>
          </p:cNvPr>
          <p:cNvSpPr>
            <a:spLocks noGrp="1"/>
          </p:cNvSpPr>
          <p:nvPr>
            <p:ph type="sldNum" sz="quarter" idx="4"/>
          </p:nvPr>
        </p:nvSpPr>
        <p:spPr/>
        <p:txBody>
          <a:bodyPr/>
          <a:lstStyle/>
          <a:p>
            <a:fld id="{29D5CE74-914C-4689-99FC-1AEF49CE2B47}" type="slidenum">
              <a:rPr lang="en-AU" smtClean="0"/>
              <a:pPr/>
              <a:t>17</a:t>
            </a:fld>
            <a:endParaRPr lang="en-AU" sz="1200">
              <a:solidFill>
                <a:schemeClr val="bg2"/>
              </a:solidFill>
            </a:endParaRPr>
          </a:p>
        </p:txBody>
      </p:sp>
      <p:sp>
        <p:nvSpPr>
          <p:cNvPr id="5" name="Footer Placeholder 4">
            <a:extLst>
              <a:ext uri="{FF2B5EF4-FFF2-40B4-BE49-F238E27FC236}">
                <a16:creationId xmlns:a16="http://schemas.microsoft.com/office/drawing/2014/main" id="{C7575BFA-8BD5-FC27-3712-5032AF1E851F}"/>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1033114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57BD3-CD91-1A81-68B1-45551D9BF0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C0EDE0-4C49-13CE-AA66-6576EBA8E36E}"/>
              </a:ext>
            </a:extLst>
          </p:cNvPr>
          <p:cNvSpPr>
            <a:spLocks noGrp="1"/>
          </p:cNvSpPr>
          <p:nvPr>
            <p:ph type="title"/>
          </p:nvPr>
        </p:nvSpPr>
        <p:spPr/>
        <p:txBody>
          <a:bodyPr/>
          <a:lstStyle/>
          <a:p>
            <a:r>
              <a:rPr lang="en-AU"/>
              <a:t>L3 Inquire</a:t>
            </a:r>
          </a:p>
        </p:txBody>
      </p:sp>
      <p:sp>
        <p:nvSpPr>
          <p:cNvPr id="3" name="Text Placeholder 2">
            <a:extLst>
              <a:ext uri="{FF2B5EF4-FFF2-40B4-BE49-F238E27FC236}">
                <a16:creationId xmlns:a16="http://schemas.microsoft.com/office/drawing/2014/main" id="{3DC5F6C7-AD10-31ED-ADAD-CCBB572B9DCE}"/>
              </a:ext>
            </a:extLst>
          </p:cNvPr>
          <p:cNvSpPr>
            <a:spLocks noGrp="1"/>
          </p:cNvSpPr>
          <p:nvPr>
            <p:ph type="body" sz="quarter" idx="10"/>
          </p:nvPr>
        </p:nvSpPr>
        <p:spPr/>
        <p:txBody>
          <a:bodyPr/>
          <a:lstStyle/>
          <a:p>
            <a:r>
              <a:rPr lang="en-AU"/>
              <a:t>Size matters</a:t>
            </a:r>
          </a:p>
        </p:txBody>
      </p:sp>
      <p:sp>
        <p:nvSpPr>
          <p:cNvPr id="5" name="Slide Number Placeholder 4">
            <a:extLst>
              <a:ext uri="{FF2B5EF4-FFF2-40B4-BE49-F238E27FC236}">
                <a16:creationId xmlns:a16="http://schemas.microsoft.com/office/drawing/2014/main" id="{9F506F9B-6C14-6E08-6BDA-0EA3BAF4D67A}"/>
              </a:ext>
            </a:extLst>
          </p:cNvPr>
          <p:cNvSpPr>
            <a:spLocks noGrp="1"/>
          </p:cNvSpPr>
          <p:nvPr>
            <p:ph type="sldNum" sz="quarter" idx="4"/>
          </p:nvPr>
        </p:nvSpPr>
        <p:spPr/>
        <p:txBody>
          <a:bodyPr/>
          <a:lstStyle/>
          <a:p>
            <a:fld id="{29D5CE74-914C-4689-99FC-1AEF49CE2B47}" type="slidenum">
              <a:rPr lang="en-AU" smtClean="0"/>
              <a:pPr/>
              <a:t>18</a:t>
            </a:fld>
            <a:endParaRPr lang="en-AU" sz="1200">
              <a:solidFill>
                <a:schemeClr val="bg2"/>
              </a:solidFill>
            </a:endParaRPr>
          </a:p>
        </p:txBody>
      </p:sp>
      <p:sp>
        <p:nvSpPr>
          <p:cNvPr id="4" name="Footer Placeholder 3">
            <a:extLst>
              <a:ext uri="{FF2B5EF4-FFF2-40B4-BE49-F238E27FC236}">
                <a16:creationId xmlns:a16="http://schemas.microsoft.com/office/drawing/2014/main" id="{BD14E01B-F113-6430-52CB-26D94F09A5AD}"/>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2961902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3D93A-912B-1AD2-2456-31D0276BF129}"/>
            </a:ext>
          </a:extLst>
        </p:cNvPr>
        <p:cNvGrpSpPr/>
        <p:nvPr/>
      </p:nvGrpSpPr>
      <p:grpSpPr>
        <a:xfrm>
          <a:off x="0" y="0"/>
          <a:ext cx="0" cy="0"/>
          <a:chOff x="0" y="0"/>
          <a:chExt cx="0" cy="0"/>
        </a:xfrm>
      </p:grpSpPr>
      <p:sp>
        <p:nvSpPr>
          <p:cNvPr id="2057" name="Title 1">
            <a:extLst>
              <a:ext uri="{FF2B5EF4-FFF2-40B4-BE49-F238E27FC236}">
                <a16:creationId xmlns:a16="http://schemas.microsoft.com/office/drawing/2014/main" id="{E52CF475-E681-534C-901D-BF287BAB452F}"/>
              </a:ext>
            </a:extLst>
          </p:cNvPr>
          <p:cNvSpPr>
            <a:spLocks noGrp="1"/>
          </p:cNvSpPr>
          <p:nvPr>
            <p:ph type="title"/>
          </p:nvPr>
        </p:nvSpPr>
        <p:spPr>
          <a:xfrm>
            <a:off x="789935" y="711261"/>
            <a:ext cx="10616400" cy="531544"/>
          </a:xfrm>
        </p:spPr>
        <p:txBody>
          <a:bodyPr/>
          <a:lstStyle/>
          <a:p>
            <a:r>
              <a:rPr lang="en-US"/>
              <a:t>What are the properties of each part of the mixture?</a:t>
            </a:r>
          </a:p>
        </p:txBody>
      </p:sp>
      <p:sp>
        <p:nvSpPr>
          <p:cNvPr id="4" name="Slide Number Placeholder 3">
            <a:extLst>
              <a:ext uri="{FF2B5EF4-FFF2-40B4-BE49-F238E27FC236}">
                <a16:creationId xmlns:a16="http://schemas.microsoft.com/office/drawing/2014/main" id="{71A29368-9962-ED2A-8504-910CD9A25186}"/>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19</a:t>
            </a:fld>
            <a:endParaRPr lang="en-AU"/>
          </a:p>
        </p:txBody>
      </p:sp>
      <p:sp>
        <p:nvSpPr>
          <p:cNvPr id="5" name="Footer Placeholder 4">
            <a:extLst>
              <a:ext uri="{FF2B5EF4-FFF2-40B4-BE49-F238E27FC236}">
                <a16:creationId xmlns:a16="http://schemas.microsoft.com/office/drawing/2014/main" id="{3BBC864B-1B12-B4A6-9910-CC163C0B9A07}"/>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2" name="TextBox 1">
            <a:extLst>
              <a:ext uri="{FF2B5EF4-FFF2-40B4-BE49-F238E27FC236}">
                <a16:creationId xmlns:a16="http://schemas.microsoft.com/office/drawing/2014/main" id="{30692039-BF53-6E58-6006-CF92DCBF839A}"/>
              </a:ext>
            </a:extLst>
          </p:cNvPr>
          <p:cNvSpPr txBox="1"/>
          <p:nvPr/>
        </p:nvSpPr>
        <p:spPr>
          <a:xfrm>
            <a:off x="1020682" y="5685074"/>
            <a:ext cx="1935215" cy="338554"/>
          </a:xfrm>
          <a:prstGeom prst="rect">
            <a:avLst/>
          </a:prstGeom>
          <a:noFill/>
        </p:spPr>
        <p:txBody>
          <a:bodyPr wrap="square" rtlCol="0">
            <a:spAutoFit/>
          </a:bodyPr>
          <a:lstStyle/>
          <a:p>
            <a:pPr algn="ctr"/>
            <a:r>
              <a:rPr lang="en-AU" sz="800">
                <a:hlinkClick r:id="rId2"/>
              </a:rPr>
              <a:t>Carlos Valenzuela</a:t>
            </a:r>
            <a:r>
              <a:rPr lang="en-AU" sz="800"/>
              <a:t>, </a:t>
            </a:r>
            <a:r>
              <a:rPr lang="en-AU" sz="800">
                <a:hlinkClick r:id="rId3"/>
              </a:rPr>
              <a:t>CC BY-SA 4.0</a:t>
            </a:r>
            <a:r>
              <a:rPr lang="en-AU" sz="800"/>
              <a:t>, via Wikimedia Commons</a:t>
            </a:r>
          </a:p>
        </p:txBody>
      </p:sp>
      <p:sp>
        <p:nvSpPr>
          <p:cNvPr id="3" name="TextBox 2">
            <a:extLst>
              <a:ext uri="{FF2B5EF4-FFF2-40B4-BE49-F238E27FC236}">
                <a16:creationId xmlns:a16="http://schemas.microsoft.com/office/drawing/2014/main" id="{3CD5160E-9C20-8ABE-DDA0-D3675E768F6D}"/>
              </a:ext>
            </a:extLst>
          </p:cNvPr>
          <p:cNvSpPr txBox="1"/>
          <p:nvPr/>
        </p:nvSpPr>
        <p:spPr>
          <a:xfrm>
            <a:off x="3574250" y="5682734"/>
            <a:ext cx="1935215" cy="338554"/>
          </a:xfrm>
          <a:prstGeom prst="rect">
            <a:avLst/>
          </a:prstGeom>
          <a:noFill/>
        </p:spPr>
        <p:txBody>
          <a:bodyPr wrap="square" rtlCol="0">
            <a:spAutoFit/>
          </a:bodyPr>
          <a:lstStyle/>
          <a:p>
            <a:pPr algn="ctr"/>
            <a:r>
              <a:rPr lang="en-AU" sz="800">
                <a:hlinkClick r:id="rId4"/>
              </a:rPr>
              <a:t>0x0077BE</a:t>
            </a:r>
            <a:r>
              <a:rPr lang="en-AU" sz="800"/>
              <a:t>, CC0, via Wikimedia Commons</a:t>
            </a:r>
          </a:p>
        </p:txBody>
      </p:sp>
      <p:sp>
        <p:nvSpPr>
          <p:cNvPr id="7" name="TextBox 6">
            <a:extLst>
              <a:ext uri="{FF2B5EF4-FFF2-40B4-BE49-F238E27FC236}">
                <a16:creationId xmlns:a16="http://schemas.microsoft.com/office/drawing/2014/main" id="{B7981457-9950-5AAE-4549-EEEBC8A62623}"/>
              </a:ext>
            </a:extLst>
          </p:cNvPr>
          <p:cNvSpPr txBox="1"/>
          <p:nvPr/>
        </p:nvSpPr>
        <p:spPr>
          <a:xfrm>
            <a:off x="6276020" y="5712640"/>
            <a:ext cx="1935215" cy="215444"/>
          </a:xfrm>
          <a:prstGeom prst="rect">
            <a:avLst/>
          </a:prstGeom>
          <a:noFill/>
        </p:spPr>
        <p:txBody>
          <a:bodyPr wrap="square" rtlCol="0">
            <a:spAutoFit/>
          </a:bodyPr>
          <a:lstStyle/>
          <a:p>
            <a:pPr algn="ctr"/>
            <a:r>
              <a:rPr lang="en-AU" sz="800" u="sng">
                <a:solidFill>
                  <a:srgbClr val="467886"/>
                </a:solidFill>
                <a:latin typeface="Aptos Narrow" panose="020B0004020202020204" pitchFamily="34" charset="0"/>
                <a:hlinkClick r:id="rId5"/>
              </a:rPr>
              <a:t>gyro via iStock</a:t>
            </a:r>
            <a:endParaRPr lang="en-AU" sz="800"/>
          </a:p>
        </p:txBody>
      </p:sp>
      <p:pic>
        <p:nvPicPr>
          <p:cNvPr id="5128" name="Picture 8">
            <a:extLst>
              <a:ext uri="{FF2B5EF4-FFF2-40B4-BE49-F238E27FC236}">
                <a16:creationId xmlns:a16="http://schemas.microsoft.com/office/drawing/2014/main" id="{154EEC0A-6C1D-F709-C193-6EADE7F202B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16497" y="4371108"/>
            <a:ext cx="1872646" cy="12269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047C30D-C681-8CA8-B073-EBF2D97795FA}"/>
              </a:ext>
            </a:extLst>
          </p:cNvPr>
          <p:cNvSpPr txBox="1"/>
          <p:nvPr/>
        </p:nvSpPr>
        <p:spPr>
          <a:xfrm>
            <a:off x="8841305" y="5724545"/>
            <a:ext cx="1935215" cy="338554"/>
          </a:xfrm>
          <a:prstGeom prst="rect">
            <a:avLst/>
          </a:prstGeom>
          <a:noFill/>
        </p:spPr>
        <p:txBody>
          <a:bodyPr wrap="square" rtlCol="0">
            <a:spAutoFit/>
          </a:bodyPr>
          <a:lstStyle/>
          <a:p>
            <a:pPr algn="ctr"/>
            <a:r>
              <a:rPr lang="en-AU" sz="800">
                <a:hlinkClick r:id="rId7"/>
              </a:rPr>
              <a:t>Ondřej Mangl</a:t>
            </a:r>
            <a:r>
              <a:rPr lang="en-AU" sz="800"/>
              <a:t>, Public domain, via Wikimedia Commons</a:t>
            </a:r>
          </a:p>
        </p:txBody>
      </p:sp>
      <p:sp>
        <p:nvSpPr>
          <p:cNvPr id="9" name="TextBox 8">
            <a:extLst>
              <a:ext uri="{FF2B5EF4-FFF2-40B4-BE49-F238E27FC236}">
                <a16:creationId xmlns:a16="http://schemas.microsoft.com/office/drawing/2014/main" id="{BE6074A2-38EB-1DC9-35E2-5DEF31E32C1B}"/>
              </a:ext>
            </a:extLst>
          </p:cNvPr>
          <p:cNvSpPr txBox="1"/>
          <p:nvPr/>
        </p:nvSpPr>
        <p:spPr>
          <a:xfrm>
            <a:off x="8587564" y="3981265"/>
            <a:ext cx="2262676" cy="461537"/>
          </a:xfrm>
          <a:prstGeom prst="rect">
            <a:avLst/>
          </a:prstGeom>
          <a:noFill/>
        </p:spPr>
        <p:txBody>
          <a:bodyPr wrap="square" rtlCol="0">
            <a:spAutoFit/>
          </a:bodyPr>
          <a:lstStyle/>
          <a:p>
            <a:pPr algn="ctr"/>
            <a:r>
              <a:rPr lang="en-AU"/>
              <a:t>Iron fragments</a:t>
            </a:r>
          </a:p>
        </p:txBody>
      </p:sp>
      <p:sp>
        <p:nvSpPr>
          <p:cNvPr id="10" name="TextBox 9">
            <a:extLst>
              <a:ext uri="{FF2B5EF4-FFF2-40B4-BE49-F238E27FC236}">
                <a16:creationId xmlns:a16="http://schemas.microsoft.com/office/drawing/2014/main" id="{15A3B9FE-9385-DBB4-DDF1-F6AA5A6D6B17}"/>
              </a:ext>
            </a:extLst>
          </p:cNvPr>
          <p:cNvSpPr txBox="1"/>
          <p:nvPr/>
        </p:nvSpPr>
        <p:spPr>
          <a:xfrm>
            <a:off x="6095999" y="3982733"/>
            <a:ext cx="2262676" cy="461537"/>
          </a:xfrm>
          <a:prstGeom prst="rect">
            <a:avLst/>
          </a:prstGeom>
          <a:noFill/>
        </p:spPr>
        <p:txBody>
          <a:bodyPr wrap="square" rtlCol="0">
            <a:spAutoFit/>
          </a:bodyPr>
          <a:lstStyle/>
          <a:p>
            <a:pPr algn="ctr"/>
            <a:r>
              <a:rPr lang="en-AU"/>
              <a:t>Oil pollution</a:t>
            </a:r>
          </a:p>
        </p:txBody>
      </p:sp>
      <p:sp>
        <p:nvSpPr>
          <p:cNvPr id="11" name="TextBox 10">
            <a:extLst>
              <a:ext uri="{FF2B5EF4-FFF2-40B4-BE49-F238E27FC236}">
                <a16:creationId xmlns:a16="http://schemas.microsoft.com/office/drawing/2014/main" id="{12DAC6A3-BAA2-1DEF-7E2A-687CEB101281}"/>
              </a:ext>
            </a:extLst>
          </p:cNvPr>
          <p:cNvSpPr txBox="1"/>
          <p:nvPr/>
        </p:nvSpPr>
        <p:spPr>
          <a:xfrm>
            <a:off x="3307813" y="3969876"/>
            <a:ext cx="2262676" cy="461537"/>
          </a:xfrm>
          <a:prstGeom prst="rect">
            <a:avLst/>
          </a:prstGeom>
          <a:noFill/>
        </p:spPr>
        <p:txBody>
          <a:bodyPr wrap="square" rtlCol="0">
            <a:spAutoFit/>
          </a:bodyPr>
          <a:lstStyle/>
          <a:p>
            <a:pPr algn="ctr"/>
            <a:r>
              <a:rPr lang="en-AU"/>
              <a:t>Dirt and sand</a:t>
            </a:r>
          </a:p>
        </p:txBody>
      </p:sp>
      <p:sp>
        <p:nvSpPr>
          <p:cNvPr id="12" name="TextBox 11">
            <a:extLst>
              <a:ext uri="{FF2B5EF4-FFF2-40B4-BE49-F238E27FC236}">
                <a16:creationId xmlns:a16="http://schemas.microsoft.com/office/drawing/2014/main" id="{F120D53A-A7AA-95EF-05ED-D61D2AF3884A}"/>
              </a:ext>
            </a:extLst>
          </p:cNvPr>
          <p:cNvSpPr txBox="1"/>
          <p:nvPr/>
        </p:nvSpPr>
        <p:spPr>
          <a:xfrm>
            <a:off x="613556" y="3942106"/>
            <a:ext cx="2694257" cy="461537"/>
          </a:xfrm>
          <a:prstGeom prst="rect">
            <a:avLst/>
          </a:prstGeom>
          <a:noFill/>
        </p:spPr>
        <p:txBody>
          <a:bodyPr wrap="square" rtlCol="0">
            <a:spAutoFit/>
          </a:bodyPr>
          <a:lstStyle/>
          <a:p>
            <a:pPr algn="ctr"/>
            <a:r>
              <a:rPr lang="en-AU"/>
              <a:t>Leaves and bark</a:t>
            </a:r>
          </a:p>
        </p:txBody>
      </p:sp>
      <p:pic>
        <p:nvPicPr>
          <p:cNvPr id="16" name="Content Placeholder 7">
            <a:extLst>
              <a:ext uri="{FF2B5EF4-FFF2-40B4-BE49-F238E27FC236}">
                <a16:creationId xmlns:a16="http://schemas.microsoft.com/office/drawing/2014/main" id="{A6438C19-4DF8-A5B9-4068-44CA19A1D5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67659" y="1375618"/>
            <a:ext cx="3605659" cy="2403773"/>
          </a:xfrm>
          <a:prstGeom prst="rect">
            <a:avLst/>
          </a:prstGeom>
        </p:spPr>
      </p:pic>
      <p:graphicFrame>
        <p:nvGraphicFramePr>
          <p:cNvPr id="18" name="Table 17">
            <a:extLst>
              <a:ext uri="{FF2B5EF4-FFF2-40B4-BE49-F238E27FC236}">
                <a16:creationId xmlns:a16="http://schemas.microsoft.com/office/drawing/2014/main" id="{AAB362F3-0016-20D5-6AFF-A2C3BE42052D}"/>
              </a:ext>
            </a:extLst>
          </p:cNvPr>
          <p:cNvGraphicFramePr>
            <a:graphicFrameLocks noGrp="1"/>
          </p:cNvGraphicFramePr>
          <p:nvPr>
            <p:extLst>
              <p:ext uri="{D42A27DB-BD31-4B8C-83A1-F6EECF244321}">
                <p14:modId xmlns:p14="http://schemas.microsoft.com/office/powerpoint/2010/main" val="1321906192"/>
              </p:ext>
            </p:extLst>
          </p:nvPr>
        </p:nvGraphicFramePr>
        <p:xfrm>
          <a:off x="5868088" y="3738785"/>
          <a:ext cx="2238102" cy="190500"/>
        </p:xfrm>
        <a:graphic>
          <a:graphicData uri="http://schemas.openxmlformats.org/drawingml/2006/table">
            <a:tbl>
              <a:tblPr/>
              <a:tblGrid>
                <a:gridCol w="2238102">
                  <a:extLst>
                    <a:ext uri="{9D8B030D-6E8A-4147-A177-3AD203B41FA5}">
                      <a16:colId xmlns:a16="http://schemas.microsoft.com/office/drawing/2014/main" val="2366576390"/>
                    </a:ext>
                  </a:extLst>
                </a:gridCol>
              </a:tblGrid>
              <a:tr h="190500">
                <a:tc>
                  <a:txBody>
                    <a:bodyPr/>
                    <a:lstStyle/>
                    <a:p>
                      <a:pPr algn="l" fontAlgn="b">
                        <a:buNone/>
                      </a:pPr>
                      <a:r>
                        <a:rPr lang="en-AU" sz="900" b="0" i="0" u="sng" strike="noStrike" dirty="0">
                          <a:solidFill>
                            <a:srgbClr val="467886"/>
                          </a:solidFill>
                          <a:effectLst/>
                          <a:latin typeface="Aptos Narrow" panose="020B0004020202020204" pitchFamily="34" charset="0"/>
                          <a:hlinkClick r:id="rId9"/>
                        </a:rPr>
                        <a:t>Michael Campbell Cole via iStock</a:t>
                      </a:r>
                      <a:endParaRPr lang="en-AU" sz="900" b="0" i="0" u="sng" strike="noStrike" dirty="0">
                        <a:solidFill>
                          <a:srgbClr val="467886"/>
                        </a:solidFill>
                        <a:effectLst/>
                        <a:latin typeface="Aptos Narrow" panose="020B00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460817382"/>
                  </a:ext>
                </a:extLst>
              </a:tr>
            </a:tbl>
          </a:graphicData>
        </a:graphic>
      </p:graphicFrame>
      <p:pic>
        <p:nvPicPr>
          <p:cNvPr id="20" name="Picture 19">
            <a:extLst>
              <a:ext uri="{FF2B5EF4-FFF2-40B4-BE49-F238E27FC236}">
                <a16:creationId xmlns:a16="http://schemas.microsoft.com/office/drawing/2014/main" id="{B5A1AD9F-D8B0-6DA9-E0BD-4D9FE03E71B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5543" y="4360734"/>
            <a:ext cx="1192142" cy="1247719"/>
          </a:xfrm>
          <a:prstGeom prst="rect">
            <a:avLst/>
          </a:prstGeom>
        </p:spPr>
      </p:pic>
      <p:pic>
        <p:nvPicPr>
          <p:cNvPr id="22" name="Picture 21">
            <a:extLst>
              <a:ext uri="{FF2B5EF4-FFF2-40B4-BE49-F238E27FC236}">
                <a16:creationId xmlns:a16="http://schemas.microsoft.com/office/drawing/2014/main" id="{E7628E7A-4E0C-B925-A351-4443937219F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36702" y="4366658"/>
            <a:ext cx="1849289" cy="1232859"/>
          </a:xfrm>
          <a:prstGeom prst="rect">
            <a:avLst/>
          </a:prstGeom>
        </p:spPr>
      </p:pic>
      <p:pic>
        <p:nvPicPr>
          <p:cNvPr id="24" name="Picture 23">
            <a:extLst>
              <a:ext uri="{FF2B5EF4-FFF2-40B4-BE49-F238E27FC236}">
                <a16:creationId xmlns:a16="http://schemas.microsoft.com/office/drawing/2014/main" id="{73EEF170-DA0B-5440-4A0B-5DBDED3E9FB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14533" y="4403643"/>
            <a:ext cx="1791657" cy="1194438"/>
          </a:xfrm>
          <a:prstGeom prst="rect">
            <a:avLst/>
          </a:prstGeom>
        </p:spPr>
      </p:pic>
    </p:spTree>
    <p:extLst>
      <p:ext uri="{BB962C8B-B14F-4D97-AF65-F5344CB8AC3E}">
        <p14:creationId xmlns:p14="http://schemas.microsoft.com/office/powerpoint/2010/main" val="3671876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B2B4A-4361-22CF-CFE2-9C1F65D84E2B}"/>
              </a:ext>
            </a:extLst>
          </p:cNvPr>
          <p:cNvSpPr>
            <a:spLocks noGrp="1"/>
          </p:cNvSpPr>
          <p:nvPr>
            <p:ph type="title"/>
          </p:nvPr>
        </p:nvSpPr>
        <p:spPr/>
        <p:txBody>
          <a:bodyPr/>
          <a:lstStyle/>
          <a:p>
            <a:r>
              <a:rPr lang="en-AU"/>
              <a:t>L1 Launch</a:t>
            </a:r>
          </a:p>
        </p:txBody>
      </p:sp>
      <p:sp>
        <p:nvSpPr>
          <p:cNvPr id="3" name="Text Placeholder 2">
            <a:extLst>
              <a:ext uri="{FF2B5EF4-FFF2-40B4-BE49-F238E27FC236}">
                <a16:creationId xmlns:a16="http://schemas.microsoft.com/office/drawing/2014/main" id="{EDC0758E-9AF9-08B2-310A-C1293B330B25}"/>
              </a:ext>
            </a:extLst>
          </p:cNvPr>
          <p:cNvSpPr>
            <a:spLocks noGrp="1"/>
          </p:cNvSpPr>
          <p:nvPr>
            <p:ph type="body" sz="quarter" idx="10"/>
          </p:nvPr>
        </p:nvSpPr>
        <p:spPr/>
        <p:txBody>
          <a:bodyPr/>
          <a:lstStyle/>
          <a:p>
            <a:r>
              <a:rPr lang="en-AU"/>
              <a:t>The importance of water</a:t>
            </a:r>
          </a:p>
        </p:txBody>
      </p:sp>
      <p:sp>
        <p:nvSpPr>
          <p:cNvPr id="5" name="Slide Number Placeholder 4">
            <a:extLst>
              <a:ext uri="{FF2B5EF4-FFF2-40B4-BE49-F238E27FC236}">
                <a16:creationId xmlns:a16="http://schemas.microsoft.com/office/drawing/2014/main" id="{D386AB0E-C3F5-D98D-2540-3769534CB1D8}"/>
              </a:ext>
            </a:extLst>
          </p:cNvPr>
          <p:cNvSpPr>
            <a:spLocks noGrp="1"/>
          </p:cNvSpPr>
          <p:nvPr>
            <p:ph type="sldNum" sz="quarter" idx="4"/>
          </p:nvPr>
        </p:nvSpPr>
        <p:spPr/>
        <p:txBody>
          <a:bodyPr/>
          <a:lstStyle/>
          <a:p>
            <a:fld id="{29D5CE74-914C-4689-99FC-1AEF49CE2B47}" type="slidenum">
              <a:rPr lang="en-AU" smtClean="0"/>
              <a:pPr/>
              <a:t>2</a:t>
            </a:fld>
            <a:endParaRPr lang="en-AU" sz="1200">
              <a:solidFill>
                <a:schemeClr val="bg2"/>
              </a:solidFill>
            </a:endParaRPr>
          </a:p>
        </p:txBody>
      </p:sp>
      <p:sp>
        <p:nvSpPr>
          <p:cNvPr id="4" name="Footer Placeholder 3">
            <a:extLst>
              <a:ext uri="{FF2B5EF4-FFF2-40B4-BE49-F238E27FC236}">
                <a16:creationId xmlns:a16="http://schemas.microsoft.com/office/drawing/2014/main" id="{921714AA-5EAE-63DC-069D-5BBDA50A873B}"/>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2261369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Title 1">
            <a:extLst>
              <a:ext uri="{FF2B5EF4-FFF2-40B4-BE49-F238E27FC236}">
                <a16:creationId xmlns:a16="http://schemas.microsoft.com/office/drawing/2014/main" id="{9839D737-29C2-DB57-3F93-121134B6D9F9}"/>
              </a:ext>
            </a:extLst>
          </p:cNvPr>
          <p:cNvSpPr>
            <a:spLocks noGrp="1"/>
          </p:cNvSpPr>
          <p:nvPr>
            <p:ph type="title"/>
          </p:nvPr>
        </p:nvSpPr>
        <p:spPr>
          <a:xfrm>
            <a:off x="789935" y="711261"/>
            <a:ext cx="10616400" cy="531544"/>
          </a:xfrm>
        </p:spPr>
        <p:txBody>
          <a:bodyPr/>
          <a:lstStyle/>
          <a:p>
            <a:r>
              <a:rPr lang="en-US"/>
              <a:t>How can we remove the leaves and bark?</a:t>
            </a:r>
          </a:p>
        </p:txBody>
      </p:sp>
      <p:sp>
        <p:nvSpPr>
          <p:cNvPr id="4" name="Slide Number Placeholder 3">
            <a:extLst>
              <a:ext uri="{FF2B5EF4-FFF2-40B4-BE49-F238E27FC236}">
                <a16:creationId xmlns:a16="http://schemas.microsoft.com/office/drawing/2014/main" id="{E51CA405-73C0-3081-79BD-CA8736DC2A1B}"/>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20</a:t>
            </a:fld>
            <a:endParaRPr lang="en-AU"/>
          </a:p>
        </p:txBody>
      </p:sp>
      <p:sp>
        <p:nvSpPr>
          <p:cNvPr id="5" name="Footer Placeholder 4">
            <a:extLst>
              <a:ext uri="{FF2B5EF4-FFF2-40B4-BE49-F238E27FC236}">
                <a16:creationId xmlns:a16="http://schemas.microsoft.com/office/drawing/2014/main" id="{A6681C52-3060-272A-3AC7-9E2F2FC0DDF4}"/>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6" name="TextBox 5">
            <a:extLst>
              <a:ext uri="{FF2B5EF4-FFF2-40B4-BE49-F238E27FC236}">
                <a16:creationId xmlns:a16="http://schemas.microsoft.com/office/drawing/2014/main" id="{2AAFBBB2-DFE4-7656-CAD2-033A5E83B971}"/>
              </a:ext>
            </a:extLst>
          </p:cNvPr>
          <p:cNvSpPr txBox="1"/>
          <p:nvPr/>
        </p:nvSpPr>
        <p:spPr>
          <a:xfrm>
            <a:off x="6339027" y="5517232"/>
            <a:ext cx="5085565" cy="215444"/>
          </a:xfrm>
          <a:prstGeom prst="rect">
            <a:avLst/>
          </a:prstGeom>
          <a:noFill/>
        </p:spPr>
        <p:txBody>
          <a:bodyPr wrap="square" rtlCol="0">
            <a:spAutoFit/>
          </a:bodyPr>
          <a:lstStyle/>
          <a:p>
            <a:pPr algn="r"/>
            <a:r>
              <a:rPr lang="en-AU" sz="800" u="sng">
                <a:solidFill>
                  <a:srgbClr val="467886"/>
                </a:solidFill>
                <a:latin typeface="Aptos Narrow" panose="020B0004020202020204" pitchFamily="34" charset="0"/>
                <a:hlinkClick r:id="rId2"/>
              </a:rPr>
              <a:t>Ulf Wittrock via iStock</a:t>
            </a:r>
            <a:endParaRPr lang="en-AU" sz="800"/>
          </a:p>
        </p:txBody>
      </p:sp>
      <p:pic>
        <p:nvPicPr>
          <p:cNvPr id="8" name="Picture Placeholder 7">
            <a:extLst>
              <a:ext uri="{FF2B5EF4-FFF2-40B4-BE49-F238E27FC236}">
                <a16:creationId xmlns:a16="http://schemas.microsoft.com/office/drawing/2014/main" id="{8BB8CDB4-F08D-2D31-1D1C-322761474013}"/>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a:stretch>
            <a:fillRect/>
          </a:stretch>
        </p:blipFill>
        <p:spPr>
          <a:prstGeom prst="rect">
            <a:avLst/>
          </a:prstGeom>
        </p:spPr>
      </p:pic>
    </p:spTree>
    <p:extLst>
      <p:ext uri="{BB962C8B-B14F-4D97-AF65-F5344CB8AC3E}">
        <p14:creationId xmlns:p14="http://schemas.microsoft.com/office/powerpoint/2010/main" val="3314191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934695-5613-3EF1-8801-4EA42DF7ACA6}"/>
              </a:ext>
            </a:extLst>
          </p:cNvPr>
          <p:cNvSpPr>
            <a:spLocks noGrp="1"/>
          </p:cNvSpPr>
          <p:nvPr>
            <p:ph type="title"/>
          </p:nvPr>
        </p:nvSpPr>
        <p:spPr/>
        <p:txBody>
          <a:bodyPr/>
          <a:lstStyle/>
          <a:p>
            <a:endParaRPr lang="en-AU"/>
          </a:p>
        </p:txBody>
      </p:sp>
      <p:sp>
        <p:nvSpPr>
          <p:cNvPr id="7" name="Content Placeholder 6">
            <a:extLst>
              <a:ext uri="{FF2B5EF4-FFF2-40B4-BE49-F238E27FC236}">
                <a16:creationId xmlns:a16="http://schemas.microsoft.com/office/drawing/2014/main" id="{988B7F6E-3DBE-CDB8-C324-F3BAD79485E8}"/>
              </a:ext>
            </a:extLst>
          </p:cNvPr>
          <p:cNvSpPr>
            <a:spLocks noGrp="1"/>
          </p:cNvSpPr>
          <p:nvPr>
            <p:ph sz="quarter" idx="13"/>
          </p:nvPr>
        </p:nvSpPr>
        <p:spPr/>
        <p:txBody>
          <a:bodyPr/>
          <a:lstStyle/>
          <a:p>
            <a:pPr algn="ctr"/>
            <a:endParaRPr lang="en-AU" sz="3200"/>
          </a:p>
          <a:p>
            <a:pPr algn="ctr"/>
            <a:endParaRPr lang="en-AU" sz="3200"/>
          </a:p>
          <a:p>
            <a:pPr algn="ctr"/>
            <a:r>
              <a:rPr lang="en-AU" sz="3200"/>
              <a:t>Filtering</a:t>
            </a:r>
          </a:p>
          <a:p>
            <a:pPr algn="ctr"/>
            <a:r>
              <a:rPr lang="en-AU" sz="3200" b="0"/>
              <a:t>A method to separate large-sized particles from liquids or gases using a barrier.</a:t>
            </a:r>
          </a:p>
        </p:txBody>
      </p:sp>
      <p:sp>
        <p:nvSpPr>
          <p:cNvPr id="4" name="Slide Number Placeholder 3">
            <a:extLst>
              <a:ext uri="{FF2B5EF4-FFF2-40B4-BE49-F238E27FC236}">
                <a16:creationId xmlns:a16="http://schemas.microsoft.com/office/drawing/2014/main" id="{E7A1984A-48AA-0BCB-5280-9032F6A69399}"/>
              </a:ext>
            </a:extLst>
          </p:cNvPr>
          <p:cNvSpPr>
            <a:spLocks noGrp="1"/>
          </p:cNvSpPr>
          <p:nvPr>
            <p:ph type="sldNum" sz="quarter" idx="4"/>
          </p:nvPr>
        </p:nvSpPr>
        <p:spPr/>
        <p:txBody>
          <a:bodyPr/>
          <a:lstStyle/>
          <a:p>
            <a:fld id="{29D5CE74-914C-4689-99FC-1AEF49CE2B47}" type="slidenum">
              <a:rPr lang="en-AU" smtClean="0"/>
              <a:pPr/>
              <a:t>21</a:t>
            </a:fld>
            <a:endParaRPr lang="en-AU" sz="1200">
              <a:solidFill>
                <a:schemeClr val="bg2"/>
              </a:solidFill>
            </a:endParaRPr>
          </a:p>
        </p:txBody>
      </p:sp>
      <p:sp>
        <p:nvSpPr>
          <p:cNvPr id="5" name="Footer Placeholder 4">
            <a:extLst>
              <a:ext uri="{FF2B5EF4-FFF2-40B4-BE49-F238E27FC236}">
                <a16:creationId xmlns:a16="http://schemas.microsoft.com/office/drawing/2014/main" id="{8B11E920-26C4-1B19-AAC2-CD3933104CCA}"/>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3318544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389A3-E2F4-01F6-3482-ECB8DF54265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7306908-6467-D5D9-9854-FAE2BE3044CE}"/>
              </a:ext>
            </a:extLst>
          </p:cNvPr>
          <p:cNvSpPr>
            <a:spLocks noGrp="1"/>
          </p:cNvSpPr>
          <p:nvPr>
            <p:ph type="title"/>
          </p:nvPr>
        </p:nvSpPr>
        <p:spPr/>
        <p:txBody>
          <a:bodyPr/>
          <a:lstStyle/>
          <a:p>
            <a:r>
              <a:rPr lang="en-AU"/>
              <a:t>Types of filters</a:t>
            </a:r>
          </a:p>
        </p:txBody>
      </p:sp>
      <p:sp>
        <p:nvSpPr>
          <p:cNvPr id="4" name="Slide Number Placeholder 3">
            <a:extLst>
              <a:ext uri="{FF2B5EF4-FFF2-40B4-BE49-F238E27FC236}">
                <a16:creationId xmlns:a16="http://schemas.microsoft.com/office/drawing/2014/main" id="{0015B6B2-B731-8755-F471-87E141A2761F}"/>
              </a:ext>
            </a:extLst>
          </p:cNvPr>
          <p:cNvSpPr>
            <a:spLocks noGrp="1"/>
          </p:cNvSpPr>
          <p:nvPr>
            <p:ph type="sldNum" sz="quarter" idx="4"/>
          </p:nvPr>
        </p:nvSpPr>
        <p:spPr/>
        <p:txBody>
          <a:bodyPr/>
          <a:lstStyle/>
          <a:p>
            <a:fld id="{29D5CE74-914C-4689-99FC-1AEF49CE2B47}" type="slidenum">
              <a:rPr lang="en-AU" smtClean="0"/>
              <a:pPr/>
              <a:t>22</a:t>
            </a:fld>
            <a:endParaRPr lang="en-AU" sz="1200">
              <a:solidFill>
                <a:schemeClr val="bg2"/>
              </a:solidFill>
            </a:endParaRPr>
          </a:p>
        </p:txBody>
      </p:sp>
      <p:sp>
        <p:nvSpPr>
          <p:cNvPr id="5" name="Footer Placeholder 4">
            <a:extLst>
              <a:ext uri="{FF2B5EF4-FFF2-40B4-BE49-F238E27FC236}">
                <a16:creationId xmlns:a16="http://schemas.microsoft.com/office/drawing/2014/main" id="{7F9F7D22-4C4B-3EBF-A6D8-10610D47567C}"/>
              </a:ext>
            </a:extLst>
          </p:cNvPr>
          <p:cNvSpPr>
            <a:spLocks noGrp="1"/>
          </p:cNvSpPr>
          <p:nvPr>
            <p:ph type="ftr" sz="quarter" idx="14"/>
          </p:nvPr>
        </p:nvSpPr>
        <p:spPr/>
        <p:txBody>
          <a:bodyPr/>
          <a:lstStyle/>
          <a:p>
            <a:r>
              <a:rPr lang="en-AU"/>
              <a:t>scienceconnections.edu.au</a:t>
            </a:r>
          </a:p>
        </p:txBody>
      </p:sp>
      <p:sp>
        <p:nvSpPr>
          <p:cNvPr id="2" name="TextBox 1">
            <a:extLst>
              <a:ext uri="{FF2B5EF4-FFF2-40B4-BE49-F238E27FC236}">
                <a16:creationId xmlns:a16="http://schemas.microsoft.com/office/drawing/2014/main" id="{6C69C6B7-2497-5CD9-7960-859BA027EBFB}"/>
              </a:ext>
            </a:extLst>
          </p:cNvPr>
          <p:cNvSpPr txBox="1"/>
          <p:nvPr/>
        </p:nvSpPr>
        <p:spPr>
          <a:xfrm>
            <a:off x="10349562" y="4760460"/>
            <a:ext cx="1236958" cy="215444"/>
          </a:xfrm>
          <a:prstGeom prst="rect">
            <a:avLst/>
          </a:prstGeom>
          <a:noFill/>
        </p:spPr>
        <p:txBody>
          <a:bodyPr wrap="square" rtlCol="0">
            <a:spAutoFit/>
          </a:bodyPr>
          <a:lstStyle/>
          <a:p>
            <a:pPr algn="r"/>
            <a:r>
              <a:rPr lang="en-AU" sz="800" u="sng">
                <a:solidFill>
                  <a:srgbClr val="467886"/>
                </a:solidFill>
                <a:latin typeface="Aptos Narrow" panose="020B0004020202020204" pitchFamily="34" charset="0"/>
                <a:hlinkClick r:id="rId2"/>
              </a:rPr>
              <a:t>Ivanna Bond via iStock</a:t>
            </a:r>
            <a:endParaRPr lang="en-AU" sz="800"/>
          </a:p>
        </p:txBody>
      </p:sp>
      <p:sp>
        <p:nvSpPr>
          <p:cNvPr id="3" name="TextBox 2">
            <a:extLst>
              <a:ext uri="{FF2B5EF4-FFF2-40B4-BE49-F238E27FC236}">
                <a16:creationId xmlns:a16="http://schemas.microsoft.com/office/drawing/2014/main" id="{18925518-08FA-6C21-6E97-7E34EB3DE0B0}"/>
              </a:ext>
            </a:extLst>
          </p:cNvPr>
          <p:cNvSpPr txBox="1"/>
          <p:nvPr/>
        </p:nvSpPr>
        <p:spPr>
          <a:xfrm>
            <a:off x="2230332" y="4747379"/>
            <a:ext cx="3510390" cy="215444"/>
          </a:xfrm>
          <a:prstGeom prst="rect">
            <a:avLst/>
          </a:prstGeom>
          <a:noFill/>
        </p:spPr>
        <p:txBody>
          <a:bodyPr wrap="square" rtlCol="0">
            <a:spAutoFit/>
          </a:bodyPr>
          <a:lstStyle/>
          <a:p>
            <a:pPr algn="ctr"/>
            <a:r>
              <a:rPr lang="en-AU" sz="800" u="sng" err="1">
                <a:solidFill>
                  <a:srgbClr val="467886"/>
                </a:solidFill>
                <a:latin typeface="Aptos Narrow" panose="020B0004020202020204" pitchFamily="34" charset="0"/>
                <a:hlinkClick r:id="rId3"/>
              </a:rPr>
              <a:t>Dzurag</a:t>
            </a:r>
            <a:r>
              <a:rPr lang="en-AU" sz="800" u="sng">
                <a:solidFill>
                  <a:srgbClr val="467886"/>
                </a:solidFill>
                <a:latin typeface="Aptos Narrow" panose="020B0004020202020204" pitchFamily="34" charset="0"/>
                <a:hlinkClick r:id="rId3"/>
              </a:rPr>
              <a:t> via iStock</a:t>
            </a:r>
            <a:endParaRPr lang="en-AU" sz="800"/>
          </a:p>
        </p:txBody>
      </p:sp>
      <p:sp>
        <p:nvSpPr>
          <p:cNvPr id="8" name="TextBox 7">
            <a:extLst>
              <a:ext uri="{FF2B5EF4-FFF2-40B4-BE49-F238E27FC236}">
                <a16:creationId xmlns:a16="http://schemas.microsoft.com/office/drawing/2014/main" id="{01C25E16-9A01-C2B7-B73E-2DB401818A5D}"/>
              </a:ext>
            </a:extLst>
          </p:cNvPr>
          <p:cNvSpPr txBox="1"/>
          <p:nvPr/>
        </p:nvSpPr>
        <p:spPr>
          <a:xfrm>
            <a:off x="5280456" y="4829703"/>
            <a:ext cx="1827203" cy="307777"/>
          </a:xfrm>
          <a:prstGeom prst="rect">
            <a:avLst/>
          </a:prstGeom>
          <a:noFill/>
        </p:spPr>
        <p:txBody>
          <a:bodyPr wrap="square" rtlCol="0">
            <a:spAutoFit/>
          </a:bodyPr>
          <a:lstStyle/>
          <a:p>
            <a:pPr algn="ctr"/>
            <a:r>
              <a:rPr lang="en-AU" sz="700">
                <a:hlinkClick r:id="rId4"/>
              </a:rPr>
              <a:t>USFWS Mountain Prairie</a:t>
            </a:r>
            <a:r>
              <a:rPr lang="en-AU" sz="700"/>
              <a:t>, Public domain, via Wikimedia Commons</a:t>
            </a:r>
          </a:p>
        </p:txBody>
      </p:sp>
      <p:sp>
        <p:nvSpPr>
          <p:cNvPr id="9" name="TextBox 8">
            <a:extLst>
              <a:ext uri="{FF2B5EF4-FFF2-40B4-BE49-F238E27FC236}">
                <a16:creationId xmlns:a16="http://schemas.microsoft.com/office/drawing/2014/main" id="{17B00600-11E2-B74F-E803-3712ED815A7F}"/>
              </a:ext>
            </a:extLst>
          </p:cNvPr>
          <p:cNvSpPr txBox="1"/>
          <p:nvPr/>
        </p:nvSpPr>
        <p:spPr>
          <a:xfrm>
            <a:off x="1295228" y="5199711"/>
            <a:ext cx="2295255" cy="461537"/>
          </a:xfrm>
          <a:prstGeom prst="rect">
            <a:avLst/>
          </a:prstGeom>
          <a:noFill/>
        </p:spPr>
        <p:txBody>
          <a:bodyPr wrap="square" rtlCol="0">
            <a:spAutoFit/>
          </a:bodyPr>
          <a:lstStyle/>
          <a:p>
            <a:pPr algn="ctr"/>
            <a:r>
              <a:rPr lang="en-AU"/>
              <a:t>Vacuum</a:t>
            </a:r>
          </a:p>
        </p:txBody>
      </p:sp>
      <p:sp>
        <p:nvSpPr>
          <p:cNvPr id="10" name="TextBox 9">
            <a:extLst>
              <a:ext uri="{FF2B5EF4-FFF2-40B4-BE49-F238E27FC236}">
                <a16:creationId xmlns:a16="http://schemas.microsoft.com/office/drawing/2014/main" id="{4A92C23B-DB30-B9F6-C1E7-458A17942D96}"/>
              </a:ext>
            </a:extLst>
          </p:cNvPr>
          <p:cNvSpPr txBox="1"/>
          <p:nvPr/>
        </p:nvSpPr>
        <p:spPr>
          <a:xfrm>
            <a:off x="4950507" y="5199711"/>
            <a:ext cx="2295255" cy="461537"/>
          </a:xfrm>
          <a:prstGeom prst="rect">
            <a:avLst/>
          </a:prstGeom>
          <a:noFill/>
        </p:spPr>
        <p:txBody>
          <a:bodyPr wrap="square" rtlCol="0">
            <a:spAutoFit/>
          </a:bodyPr>
          <a:lstStyle/>
          <a:p>
            <a:pPr algn="ctr"/>
            <a:r>
              <a:rPr lang="en-AU"/>
              <a:t>Fishing net</a:t>
            </a:r>
          </a:p>
        </p:txBody>
      </p:sp>
      <p:sp>
        <p:nvSpPr>
          <p:cNvPr id="11" name="TextBox 10">
            <a:extLst>
              <a:ext uri="{FF2B5EF4-FFF2-40B4-BE49-F238E27FC236}">
                <a16:creationId xmlns:a16="http://schemas.microsoft.com/office/drawing/2014/main" id="{CE40834B-3D42-890C-871E-68DF5E09260B}"/>
              </a:ext>
            </a:extLst>
          </p:cNvPr>
          <p:cNvSpPr txBox="1"/>
          <p:nvPr/>
        </p:nvSpPr>
        <p:spPr>
          <a:xfrm>
            <a:off x="8593544" y="5199711"/>
            <a:ext cx="2295255" cy="461537"/>
          </a:xfrm>
          <a:prstGeom prst="rect">
            <a:avLst/>
          </a:prstGeom>
          <a:noFill/>
        </p:spPr>
        <p:txBody>
          <a:bodyPr wrap="square" rtlCol="0">
            <a:spAutoFit/>
          </a:bodyPr>
          <a:lstStyle/>
          <a:p>
            <a:pPr algn="ctr"/>
            <a:r>
              <a:rPr lang="en-AU"/>
              <a:t>Water filter</a:t>
            </a:r>
          </a:p>
        </p:txBody>
      </p:sp>
      <p:pic>
        <p:nvPicPr>
          <p:cNvPr id="12" name="Picture 11">
            <a:extLst>
              <a:ext uri="{FF2B5EF4-FFF2-40B4-BE49-F238E27FC236}">
                <a16:creationId xmlns:a16="http://schemas.microsoft.com/office/drawing/2014/main" id="{69B5DE98-1B68-08C3-7BD2-C64F6FBEED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93556" y="2189927"/>
            <a:ext cx="1995686" cy="2660915"/>
          </a:xfrm>
          <a:prstGeom prst="rect">
            <a:avLst/>
          </a:prstGeom>
        </p:spPr>
      </p:pic>
      <p:pic>
        <p:nvPicPr>
          <p:cNvPr id="14" name="Picture 13">
            <a:extLst>
              <a:ext uri="{FF2B5EF4-FFF2-40B4-BE49-F238E27FC236}">
                <a16:creationId xmlns:a16="http://schemas.microsoft.com/office/drawing/2014/main" id="{F271F1C4-61C2-BB67-E841-4DB4E797CF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093" y="2420888"/>
            <a:ext cx="3529985" cy="2352454"/>
          </a:xfrm>
          <a:prstGeom prst="rect">
            <a:avLst/>
          </a:prstGeom>
        </p:spPr>
      </p:pic>
      <p:pic>
        <p:nvPicPr>
          <p:cNvPr id="16" name="Picture 15">
            <a:extLst>
              <a:ext uri="{FF2B5EF4-FFF2-40B4-BE49-F238E27FC236}">
                <a16:creationId xmlns:a16="http://schemas.microsoft.com/office/drawing/2014/main" id="{18FE4243-8F92-C158-11A4-83BD20AD50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75720" y="2386671"/>
            <a:ext cx="3631695" cy="2420888"/>
          </a:xfrm>
          <a:prstGeom prst="rect">
            <a:avLst/>
          </a:prstGeom>
        </p:spPr>
      </p:pic>
    </p:spTree>
    <p:extLst>
      <p:ext uri="{BB962C8B-B14F-4D97-AF65-F5344CB8AC3E}">
        <p14:creationId xmlns:p14="http://schemas.microsoft.com/office/powerpoint/2010/main" val="3783149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F0293-6284-CA5D-BB29-562FDC84399E}"/>
            </a:ext>
          </a:extLst>
        </p:cNvPr>
        <p:cNvGrpSpPr/>
        <p:nvPr/>
      </p:nvGrpSpPr>
      <p:grpSpPr>
        <a:xfrm>
          <a:off x="0" y="0"/>
          <a:ext cx="0" cy="0"/>
          <a:chOff x="0" y="0"/>
          <a:chExt cx="0" cy="0"/>
        </a:xfrm>
      </p:grpSpPr>
      <p:sp>
        <p:nvSpPr>
          <p:cNvPr id="14343" name="Title 1">
            <a:extLst>
              <a:ext uri="{FF2B5EF4-FFF2-40B4-BE49-F238E27FC236}">
                <a16:creationId xmlns:a16="http://schemas.microsoft.com/office/drawing/2014/main" id="{31DC74EC-2CC1-434B-A463-C7ED6CD91AF1}"/>
              </a:ext>
            </a:extLst>
          </p:cNvPr>
          <p:cNvSpPr>
            <a:spLocks noGrp="1"/>
          </p:cNvSpPr>
          <p:nvPr>
            <p:ph type="title"/>
          </p:nvPr>
        </p:nvSpPr>
        <p:spPr>
          <a:xfrm>
            <a:off x="789935" y="711261"/>
            <a:ext cx="10616400" cy="531544"/>
          </a:xfrm>
        </p:spPr>
        <p:txBody>
          <a:bodyPr anchor="t">
            <a:normAutofit/>
          </a:bodyPr>
          <a:lstStyle/>
          <a:p>
            <a:r>
              <a:rPr lang="en-US"/>
              <a:t>Filtering in a science lab</a:t>
            </a:r>
          </a:p>
        </p:txBody>
      </p:sp>
      <p:pic>
        <p:nvPicPr>
          <p:cNvPr id="19" name="Picture Placeholder 18">
            <a:extLst>
              <a:ext uri="{FF2B5EF4-FFF2-40B4-BE49-F238E27FC236}">
                <a16:creationId xmlns:a16="http://schemas.microsoft.com/office/drawing/2014/main" id="{018393E2-1D5F-5218-A23A-9634022CE321}"/>
              </a:ext>
            </a:extLst>
          </p:cNvPr>
          <p:cNvPicPr>
            <a:picLocks noGrp="1" noChangeAspect="1"/>
          </p:cNvPicPr>
          <p:nvPr>
            <p:ph sz="quarter" idx="13"/>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13733" y="1180958"/>
            <a:ext cx="7965885" cy="5396887"/>
          </a:xfrm>
          <a:prstGeom prst="rect">
            <a:avLst/>
          </a:prstGeom>
          <a:noFill/>
        </p:spPr>
      </p:pic>
      <p:sp>
        <p:nvSpPr>
          <p:cNvPr id="4" name="Slide Number Placeholder 3">
            <a:extLst>
              <a:ext uri="{FF2B5EF4-FFF2-40B4-BE49-F238E27FC236}">
                <a16:creationId xmlns:a16="http://schemas.microsoft.com/office/drawing/2014/main" id="{89A5B124-804C-7677-BB0B-C2CDEFA31242}"/>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23</a:t>
            </a:fld>
            <a:endParaRPr lang="en-AU"/>
          </a:p>
        </p:txBody>
      </p:sp>
      <p:sp>
        <p:nvSpPr>
          <p:cNvPr id="5" name="Footer Placeholder 4">
            <a:extLst>
              <a:ext uri="{FF2B5EF4-FFF2-40B4-BE49-F238E27FC236}">
                <a16:creationId xmlns:a16="http://schemas.microsoft.com/office/drawing/2014/main" id="{E3179FF3-1BA8-9EB3-538D-4C68B002B346}"/>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20" name="TextBox 19">
            <a:extLst>
              <a:ext uri="{FF2B5EF4-FFF2-40B4-BE49-F238E27FC236}">
                <a16:creationId xmlns:a16="http://schemas.microsoft.com/office/drawing/2014/main" id="{A0C03A3D-4DC6-4191-7F33-FCD60CFEACF0}"/>
              </a:ext>
            </a:extLst>
          </p:cNvPr>
          <p:cNvSpPr txBox="1"/>
          <p:nvPr/>
        </p:nvSpPr>
        <p:spPr>
          <a:xfrm>
            <a:off x="8706290" y="6570325"/>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3"/>
              </a:rPr>
              <a:t>https://chemix.org</a:t>
            </a:r>
            <a:r>
              <a:rPr lang="en-US" sz="900" b="1"/>
              <a:t>)</a:t>
            </a:r>
            <a:endParaRPr lang="en-AU" sz="900"/>
          </a:p>
        </p:txBody>
      </p:sp>
    </p:spTree>
    <p:extLst>
      <p:ext uri="{BB962C8B-B14F-4D97-AF65-F5344CB8AC3E}">
        <p14:creationId xmlns:p14="http://schemas.microsoft.com/office/powerpoint/2010/main" val="3378787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2DB1E-E7A6-4774-0D4C-E0BB6B8D2FD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F78986D-AAD6-80B2-C125-EC4D43494E87}"/>
              </a:ext>
            </a:extLst>
          </p:cNvPr>
          <p:cNvSpPr>
            <a:spLocks noGrp="1"/>
          </p:cNvSpPr>
          <p:nvPr>
            <p:ph type="title"/>
          </p:nvPr>
        </p:nvSpPr>
        <p:spPr/>
        <p:txBody>
          <a:bodyPr/>
          <a:lstStyle/>
          <a:p>
            <a:r>
              <a:rPr lang="en-AU"/>
              <a:t>If…then…because…</a:t>
            </a:r>
          </a:p>
        </p:txBody>
      </p:sp>
      <p:pic>
        <p:nvPicPr>
          <p:cNvPr id="8" name="Content Placeholder 7">
            <a:extLst>
              <a:ext uri="{FF2B5EF4-FFF2-40B4-BE49-F238E27FC236}">
                <a16:creationId xmlns:a16="http://schemas.microsoft.com/office/drawing/2014/main" id="{332C6062-3D4D-18D1-803C-2B016B489DAF}"/>
              </a:ext>
            </a:extLst>
          </p:cNvPr>
          <p:cNvPicPr>
            <a:picLocks noGrp="1" noChangeAspect="1"/>
          </p:cNvPicPr>
          <p:nvPr>
            <p:ph sz="quarter" idx="13"/>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51786" y="1392408"/>
            <a:ext cx="6443397" cy="5146457"/>
          </a:xfrm>
          <a:prstGeom prst="rect">
            <a:avLst/>
          </a:prstGeom>
        </p:spPr>
      </p:pic>
      <p:sp>
        <p:nvSpPr>
          <p:cNvPr id="4" name="Slide Number Placeholder 3">
            <a:extLst>
              <a:ext uri="{FF2B5EF4-FFF2-40B4-BE49-F238E27FC236}">
                <a16:creationId xmlns:a16="http://schemas.microsoft.com/office/drawing/2014/main" id="{1522CCDA-6991-EC4F-DA07-ECD737018AC6}"/>
              </a:ext>
            </a:extLst>
          </p:cNvPr>
          <p:cNvSpPr>
            <a:spLocks noGrp="1"/>
          </p:cNvSpPr>
          <p:nvPr>
            <p:ph type="sldNum" sz="quarter" idx="4"/>
          </p:nvPr>
        </p:nvSpPr>
        <p:spPr/>
        <p:txBody>
          <a:bodyPr/>
          <a:lstStyle/>
          <a:p>
            <a:fld id="{29D5CE74-914C-4689-99FC-1AEF49CE2B47}" type="slidenum">
              <a:rPr lang="en-AU" smtClean="0"/>
              <a:pPr/>
              <a:t>24</a:t>
            </a:fld>
            <a:endParaRPr lang="en-AU" sz="1200">
              <a:solidFill>
                <a:schemeClr val="bg2"/>
              </a:solidFill>
            </a:endParaRPr>
          </a:p>
        </p:txBody>
      </p:sp>
      <p:sp>
        <p:nvSpPr>
          <p:cNvPr id="5" name="Footer Placeholder 4">
            <a:extLst>
              <a:ext uri="{FF2B5EF4-FFF2-40B4-BE49-F238E27FC236}">
                <a16:creationId xmlns:a16="http://schemas.microsoft.com/office/drawing/2014/main" id="{1E88B3A8-E650-F91B-CCF4-9D40BE8F059E}"/>
              </a:ext>
            </a:extLst>
          </p:cNvPr>
          <p:cNvSpPr>
            <a:spLocks noGrp="1"/>
          </p:cNvSpPr>
          <p:nvPr>
            <p:ph type="ftr" sz="quarter" idx="14"/>
          </p:nvPr>
        </p:nvSpPr>
        <p:spPr/>
        <p:txBody>
          <a:bodyPr/>
          <a:lstStyle/>
          <a:p>
            <a:r>
              <a:rPr lang="en-AU"/>
              <a:t>scienceconnections.edu.au</a:t>
            </a:r>
          </a:p>
        </p:txBody>
      </p:sp>
      <p:sp>
        <p:nvSpPr>
          <p:cNvPr id="2" name="TextBox 1">
            <a:extLst>
              <a:ext uri="{FF2B5EF4-FFF2-40B4-BE49-F238E27FC236}">
                <a16:creationId xmlns:a16="http://schemas.microsoft.com/office/drawing/2014/main" id="{0F736985-7429-FC05-245A-034E35A058AD}"/>
              </a:ext>
            </a:extLst>
          </p:cNvPr>
          <p:cNvSpPr txBox="1"/>
          <p:nvPr/>
        </p:nvSpPr>
        <p:spPr>
          <a:xfrm>
            <a:off x="8333807" y="6409188"/>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3"/>
              </a:rPr>
              <a:t>https://chemix.org</a:t>
            </a:r>
            <a:r>
              <a:rPr lang="en-US" sz="900" b="1"/>
              <a:t>)</a:t>
            </a:r>
            <a:endParaRPr lang="en-AU" sz="900"/>
          </a:p>
        </p:txBody>
      </p:sp>
      <p:sp>
        <p:nvSpPr>
          <p:cNvPr id="9" name="Arc 8">
            <a:extLst>
              <a:ext uri="{FF2B5EF4-FFF2-40B4-BE49-F238E27FC236}">
                <a16:creationId xmlns:a16="http://schemas.microsoft.com/office/drawing/2014/main" id="{5D2ABA7A-AB39-8220-51A1-D66ACC078B22}"/>
              </a:ext>
            </a:extLst>
          </p:cNvPr>
          <p:cNvSpPr/>
          <p:nvPr/>
        </p:nvSpPr>
        <p:spPr>
          <a:xfrm rot="8315988">
            <a:off x="5293994" y="2971799"/>
            <a:ext cx="914400" cy="914400"/>
          </a:xfrm>
          <a:prstGeom prst="arc">
            <a:avLst>
              <a:gd name="adj1" fmla="val 14907284"/>
              <a:gd name="adj2" fmla="val 744904"/>
            </a:avLst>
          </a:prstGeom>
          <a:ln w="7620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2" name="Freeform: Shape 11">
            <a:extLst>
              <a:ext uri="{FF2B5EF4-FFF2-40B4-BE49-F238E27FC236}">
                <a16:creationId xmlns:a16="http://schemas.microsoft.com/office/drawing/2014/main" id="{C46BB6C0-5164-F904-8365-3A34DAE79F30}"/>
              </a:ext>
            </a:extLst>
          </p:cNvPr>
          <p:cNvSpPr/>
          <p:nvPr/>
        </p:nvSpPr>
        <p:spPr>
          <a:xfrm>
            <a:off x="5551467" y="3633288"/>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3" name="Freeform: Shape 12">
            <a:extLst>
              <a:ext uri="{FF2B5EF4-FFF2-40B4-BE49-F238E27FC236}">
                <a16:creationId xmlns:a16="http://schemas.microsoft.com/office/drawing/2014/main" id="{8D45E507-BD71-441C-1E5D-6AF97CD4E4E7}"/>
              </a:ext>
            </a:extLst>
          </p:cNvPr>
          <p:cNvSpPr/>
          <p:nvPr/>
        </p:nvSpPr>
        <p:spPr>
          <a:xfrm>
            <a:off x="5300118" y="3634643"/>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4" name="Freeform: Shape 13">
            <a:extLst>
              <a:ext uri="{FF2B5EF4-FFF2-40B4-BE49-F238E27FC236}">
                <a16:creationId xmlns:a16="http://schemas.microsoft.com/office/drawing/2014/main" id="{273314DD-C73F-C21E-B3C6-E7DF92816451}"/>
              </a:ext>
            </a:extLst>
          </p:cNvPr>
          <p:cNvSpPr/>
          <p:nvPr/>
        </p:nvSpPr>
        <p:spPr>
          <a:xfrm rot="20965330">
            <a:off x="5744004" y="2875866"/>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5" name="Freeform: Shape 14">
            <a:extLst>
              <a:ext uri="{FF2B5EF4-FFF2-40B4-BE49-F238E27FC236}">
                <a16:creationId xmlns:a16="http://schemas.microsoft.com/office/drawing/2014/main" id="{8585B0F7-9835-44BD-E938-C81C3270DDF3}"/>
              </a:ext>
            </a:extLst>
          </p:cNvPr>
          <p:cNvSpPr/>
          <p:nvPr/>
        </p:nvSpPr>
        <p:spPr>
          <a:xfrm>
            <a:off x="6231015" y="2858190"/>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6" name="TextBox 15">
            <a:extLst>
              <a:ext uri="{FF2B5EF4-FFF2-40B4-BE49-F238E27FC236}">
                <a16:creationId xmlns:a16="http://schemas.microsoft.com/office/drawing/2014/main" id="{93673583-1FA3-00C3-6FAF-4A9E05B6CD86}"/>
              </a:ext>
            </a:extLst>
          </p:cNvPr>
          <p:cNvSpPr txBox="1"/>
          <p:nvPr/>
        </p:nvSpPr>
        <p:spPr>
          <a:xfrm>
            <a:off x="920425" y="2438890"/>
            <a:ext cx="3023282" cy="830740"/>
          </a:xfrm>
          <a:prstGeom prst="rect">
            <a:avLst/>
          </a:prstGeom>
          <a:noFill/>
        </p:spPr>
        <p:txBody>
          <a:bodyPr wrap="square" rtlCol="0">
            <a:spAutoFit/>
          </a:bodyPr>
          <a:lstStyle/>
          <a:p>
            <a:pPr algn="ctr"/>
            <a:r>
              <a:rPr lang="en-AU" i="1"/>
              <a:t>How can we control the variables?</a:t>
            </a:r>
          </a:p>
        </p:txBody>
      </p:sp>
      <p:sp>
        <p:nvSpPr>
          <p:cNvPr id="17" name="TextBox 16">
            <a:extLst>
              <a:ext uri="{FF2B5EF4-FFF2-40B4-BE49-F238E27FC236}">
                <a16:creationId xmlns:a16="http://schemas.microsoft.com/office/drawing/2014/main" id="{82E847D8-CCFB-4C22-FA10-5C254ADC70E1}"/>
              </a:ext>
            </a:extLst>
          </p:cNvPr>
          <p:cNvSpPr txBox="1"/>
          <p:nvPr/>
        </p:nvSpPr>
        <p:spPr>
          <a:xfrm>
            <a:off x="7803262" y="2447618"/>
            <a:ext cx="3023282" cy="830740"/>
          </a:xfrm>
          <a:prstGeom prst="rect">
            <a:avLst/>
          </a:prstGeom>
          <a:noFill/>
        </p:spPr>
        <p:txBody>
          <a:bodyPr wrap="square" rtlCol="0">
            <a:spAutoFit/>
          </a:bodyPr>
          <a:lstStyle/>
          <a:p>
            <a:pPr algn="ctr"/>
            <a:r>
              <a:rPr lang="en-AU" i="1"/>
              <a:t>What risks do we need to consider?</a:t>
            </a:r>
          </a:p>
        </p:txBody>
      </p:sp>
    </p:spTree>
    <p:extLst>
      <p:ext uri="{BB962C8B-B14F-4D97-AF65-F5344CB8AC3E}">
        <p14:creationId xmlns:p14="http://schemas.microsoft.com/office/powerpoint/2010/main" val="3154115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D5947-6142-4B12-3C77-480D85FBE19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C38C2DE-B593-89D7-3553-0ACE6FE5A8A9}"/>
              </a:ext>
            </a:extLst>
          </p:cNvPr>
          <p:cNvSpPr>
            <a:spLocks noGrp="1"/>
          </p:cNvSpPr>
          <p:nvPr>
            <p:ph type="title"/>
          </p:nvPr>
        </p:nvSpPr>
        <p:spPr/>
        <p:txBody>
          <a:bodyPr/>
          <a:lstStyle/>
          <a:p>
            <a:r>
              <a:rPr lang="en-US"/>
              <a:t>Size matters investigation</a:t>
            </a:r>
            <a:endParaRPr lang="en-AU"/>
          </a:p>
        </p:txBody>
      </p:sp>
      <p:sp>
        <p:nvSpPr>
          <p:cNvPr id="7" name="Content Placeholder 6">
            <a:extLst>
              <a:ext uri="{FF2B5EF4-FFF2-40B4-BE49-F238E27FC236}">
                <a16:creationId xmlns:a16="http://schemas.microsoft.com/office/drawing/2014/main" id="{80EDBDD7-E932-2D43-830C-E00B26B9CD85}"/>
              </a:ext>
            </a:extLst>
          </p:cNvPr>
          <p:cNvSpPr>
            <a:spLocks noGrp="1"/>
          </p:cNvSpPr>
          <p:nvPr>
            <p:ph sz="quarter" idx="13"/>
          </p:nvPr>
        </p:nvSpPr>
        <p:spPr>
          <a:xfrm>
            <a:off x="789936" y="1448780"/>
            <a:ext cx="10616398" cy="3852000"/>
          </a:xfrm>
        </p:spPr>
        <p:txBody>
          <a:bodyPr/>
          <a:lstStyle/>
          <a:p>
            <a:pPr lvl="0"/>
            <a:r>
              <a:rPr lang="en-AU"/>
              <a:t>Observe the mixture </a:t>
            </a:r>
          </a:p>
          <a:p>
            <a:pPr lvl="0"/>
            <a:r>
              <a:rPr lang="en-AU" b="0"/>
              <a:t>Observe the rainwater mixture and record what you see (leaves, dirt, colour). </a:t>
            </a:r>
          </a:p>
          <a:p>
            <a:pPr lvl="0"/>
            <a:r>
              <a:rPr lang="en-AU"/>
              <a:t>Set up filtration 1 (wire mesh) </a:t>
            </a:r>
          </a:p>
          <a:p>
            <a:pPr marL="342900" lvl="0" indent="-342900">
              <a:buFont typeface="+mj-lt"/>
              <a:buAutoNum type="arabicPeriod"/>
            </a:pPr>
            <a:r>
              <a:rPr lang="en-AU" b="0"/>
              <a:t>Place the wire mesh over a funnel. </a:t>
            </a:r>
          </a:p>
          <a:p>
            <a:pPr marL="342900" lvl="0" indent="-342900">
              <a:buFont typeface="+mj-lt"/>
              <a:buAutoNum type="arabicPeriod"/>
            </a:pPr>
            <a:r>
              <a:rPr lang="en-AU" b="0"/>
              <a:t>Place the thin end of the funnel in a conical flask or beaker.</a:t>
            </a:r>
          </a:p>
          <a:p>
            <a:pPr marL="342900" lvl="0" indent="-342900">
              <a:buFont typeface="+mj-lt"/>
              <a:buAutoNum type="arabicPeriod"/>
            </a:pPr>
            <a:r>
              <a:rPr lang="en-AU" b="0"/>
              <a:t>Slowly pour the amount of rainwater through the material and into the funnel. Be careful not to overflow the water.</a:t>
            </a:r>
          </a:p>
          <a:p>
            <a:pPr marL="342900" lvl="0" indent="-342900">
              <a:buFont typeface="+mj-lt"/>
              <a:buAutoNum type="arabicPeriod"/>
            </a:pPr>
            <a:r>
              <a:rPr lang="en-AU" b="0"/>
              <a:t>Collect the rainwater filtrate and residue. Record your observations.</a:t>
            </a:r>
          </a:p>
          <a:p>
            <a:pPr lvl="0"/>
            <a:r>
              <a:rPr lang="en-AU"/>
              <a:t>Set up filtration 2 (cloth) </a:t>
            </a:r>
          </a:p>
          <a:p>
            <a:pPr marL="342900" lvl="0" indent="-342900">
              <a:buFont typeface="+mj-lt"/>
              <a:buAutoNum type="arabicPeriod"/>
            </a:pPr>
            <a:r>
              <a:rPr lang="en-AU" b="0"/>
              <a:t>Place cloth inside a funnel </a:t>
            </a:r>
          </a:p>
          <a:p>
            <a:pPr marL="342900" lvl="0" indent="-342900">
              <a:buFont typeface="+mj-lt"/>
              <a:buAutoNum type="arabicPeriod"/>
            </a:pPr>
            <a:r>
              <a:rPr lang="en-AU" b="0"/>
              <a:t>Place the thin end of the funnel in a conical flask or beaker.</a:t>
            </a:r>
          </a:p>
          <a:p>
            <a:pPr marL="342900" lvl="0" indent="-342900">
              <a:buFont typeface="+mj-lt"/>
              <a:buAutoNum type="arabicPeriod"/>
            </a:pPr>
            <a:r>
              <a:rPr lang="en-AU" b="0"/>
              <a:t>Slowly pour the amount of rainwater through the material and into the funnel. Be careful not to overflow the water.</a:t>
            </a:r>
          </a:p>
          <a:p>
            <a:pPr marL="342900" lvl="0" indent="-342900">
              <a:buFont typeface="+mj-lt"/>
              <a:buAutoNum type="arabicPeriod"/>
            </a:pPr>
            <a:r>
              <a:rPr lang="en-AU" b="0"/>
              <a:t>Collect the rainwater filtrate and residue. Record your observations.</a:t>
            </a:r>
          </a:p>
          <a:p>
            <a:pPr lvl="0"/>
            <a:r>
              <a:rPr lang="en-AU"/>
              <a:t>Clean equipment and wash hands.</a:t>
            </a:r>
          </a:p>
          <a:p>
            <a:endParaRPr lang="en-AU" b="0"/>
          </a:p>
        </p:txBody>
      </p:sp>
      <p:sp>
        <p:nvSpPr>
          <p:cNvPr id="4" name="Slide Number Placeholder 3">
            <a:extLst>
              <a:ext uri="{FF2B5EF4-FFF2-40B4-BE49-F238E27FC236}">
                <a16:creationId xmlns:a16="http://schemas.microsoft.com/office/drawing/2014/main" id="{73EC267F-83E4-4BBF-B716-4695D5353017}"/>
              </a:ext>
            </a:extLst>
          </p:cNvPr>
          <p:cNvSpPr>
            <a:spLocks noGrp="1"/>
          </p:cNvSpPr>
          <p:nvPr>
            <p:ph type="sldNum" sz="quarter" idx="4"/>
          </p:nvPr>
        </p:nvSpPr>
        <p:spPr/>
        <p:txBody>
          <a:bodyPr/>
          <a:lstStyle/>
          <a:p>
            <a:fld id="{29D5CE74-914C-4689-99FC-1AEF49CE2B47}" type="slidenum">
              <a:rPr lang="en-AU" smtClean="0"/>
              <a:pPr/>
              <a:t>25</a:t>
            </a:fld>
            <a:endParaRPr lang="en-AU" sz="1200">
              <a:solidFill>
                <a:schemeClr val="bg2"/>
              </a:solidFill>
            </a:endParaRPr>
          </a:p>
        </p:txBody>
      </p:sp>
      <p:sp>
        <p:nvSpPr>
          <p:cNvPr id="5" name="Footer Placeholder 4">
            <a:extLst>
              <a:ext uri="{FF2B5EF4-FFF2-40B4-BE49-F238E27FC236}">
                <a16:creationId xmlns:a16="http://schemas.microsoft.com/office/drawing/2014/main" id="{E04858E3-FA51-941C-2F28-5E22C7D0CA92}"/>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343784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FC61C-8EA8-A916-1448-444D8E0BF7C9}"/>
              </a:ext>
            </a:extLst>
          </p:cNvPr>
          <p:cNvSpPr>
            <a:spLocks noGrp="1"/>
          </p:cNvSpPr>
          <p:nvPr>
            <p:ph type="title"/>
          </p:nvPr>
        </p:nvSpPr>
        <p:spPr/>
        <p:txBody>
          <a:bodyPr/>
          <a:lstStyle/>
          <a:p>
            <a:r>
              <a:rPr lang="en-US"/>
              <a:t>Results</a:t>
            </a:r>
            <a:endParaRPr lang="en-AU"/>
          </a:p>
        </p:txBody>
      </p:sp>
      <p:graphicFrame>
        <p:nvGraphicFramePr>
          <p:cNvPr id="6" name="Content Placeholder 5">
            <a:extLst>
              <a:ext uri="{FF2B5EF4-FFF2-40B4-BE49-F238E27FC236}">
                <a16:creationId xmlns:a16="http://schemas.microsoft.com/office/drawing/2014/main" id="{9CEFD727-BB43-CF21-2997-23CF5A0469B5}"/>
              </a:ext>
            </a:extLst>
          </p:cNvPr>
          <p:cNvGraphicFramePr>
            <a:graphicFrameLocks noGrp="1"/>
          </p:cNvGraphicFramePr>
          <p:nvPr>
            <p:ph sz="quarter" idx="13"/>
            <p:extLst>
              <p:ext uri="{D42A27DB-BD31-4B8C-83A1-F6EECF244321}">
                <p14:modId xmlns:p14="http://schemas.microsoft.com/office/powerpoint/2010/main" val="1138401037"/>
              </p:ext>
            </p:extLst>
          </p:nvPr>
        </p:nvGraphicFramePr>
        <p:xfrm>
          <a:off x="920425" y="1538790"/>
          <a:ext cx="10485909" cy="4320480"/>
        </p:xfrm>
        <a:graphic>
          <a:graphicData uri="http://schemas.openxmlformats.org/drawingml/2006/table">
            <a:tbl>
              <a:tblPr firstRow="1" firstCol="1" bandRow="1"/>
              <a:tblGrid>
                <a:gridCol w="2546456">
                  <a:extLst>
                    <a:ext uri="{9D8B030D-6E8A-4147-A177-3AD203B41FA5}">
                      <a16:colId xmlns:a16="http://schemas.microsoft.com/office/drawing/2014/main" val="3167595352"/>
                    </a:ext>
                  </a:extLst>
                </a:gridCol>
                <a:gridCol w="2579444">
                  <a:extLst>
                    <a:ext uri="{9D8B030D-6E8A-4147-A177-3AD203B41FA5}">
                      <a16:colId xmlns:a16="http://schemas.microsoft.com/office/drawing/2014/main" val="750815947"/>
                    </a:ext>
                  </a:extLst>
                </a:gridCol>
                <a:gridCol w="2812488">
                  <a:extLst>
                    <a:ext uri="{9D8B030D-6E8A-4147-A177-3AD203B41FA5}">
                      <a16:colId xmlns:a16="http://schemas.microsoft.com/office/drawing/2014/main" val="2362387871"/>
                    </a:ext>
                  </a:extLst>
                </a:gridCol>
                <a:gridCol w="2547521">
                  <a:extLst>
                    <a:ext uri="{9D8B030D-6E8A-4147-A177-3AD203B41FA5}">
                      <a16:colId xmlns:a16="http://schemas.microsoft.com/office/drawing/2014/main" val="1724521340"/>
                    </a:ext>
                  </a:extLst>
                </a:gridCol>
              </a:tblGrid>
              <a:tr h="565029">
                <a:tc>
                  <a:txBody>
                    <a:bodyPr/>
                    <a:lstStyle/>
                    <a:p>
                      <a:pPr algn="ctr">
                        <a:lnSpc>
                          <a:spcPct val="100000"/>
                        </a:lnSpc>
                        <a:spcAft>
                          <a:spcPts val="600"/>
                        </a:spcAft>
                        <a:buNone/>
                      </a:pPr>
                      <a:r>
                        <a:rPr lang="en-US" sz="1600" b="1">
                          <a:solidFill>
                            <a:srgbClr val="FFFFFF"/>
                          </a:solidFill>
                          <a:effectLst/>
                          <a:latin typeface="Arial" panose="020B0604020202020204" pitchFamily="34" charset="0"/>
                          <a:ea typeface="Arial" panose="020B0604020202020204" pitchFamily="34" charset="0"/>
                          <a:cs typeface="Arial" panose="020B0604020202020204" pitchFamily="34" charset="0"/>
                        </a:rPr>
                        <a:t>Type of filter used</a:t>
                      </a:r>
                      <a:endParaRPr lang="en-AU" sz="16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DBD7D2"/>
                      </a:solidFill>
                      <a:prstDash val="solid"/>
                      <a:round/>
                      <a:headEnd type="none" w="med" len="med"/>
                      <a:tailEnd type="none" w="med" len="med"/>
                    </a:lnL>
                    <a:lnR w="12700" cap="flat" cmpd="sng" algn="ctr">
                      <a:solidFill>
                        <a:srgbClr val="DBD7D2"/>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DBD7D2"/>
                      </a:solidFill>
                      <a:prstDash val="solid"/>
                      <a:round/>
                      <a:headEnd type="none" w="med" len="med"/>
                      <a:tailEnd type="none" w="med" len="med"/>
                    </a:lnB>
                    <a:solidFill>
                      <a:srgbClr val="57B591"/>
                    </a:solidFill>
                  </a:tcPr>
                </a:tc>
                <a:tc>
                  <a:txBody>
                    <a:bodyPr/>
                    <a:lstStyle/>
                    <a:p>
                      <a:pPr algn="ctr">
                        <a:lnSpc>
                          <a:spcPct val="100000"/>
                        </a:lnSpc>
                        <a:spcAft>
                          <a:spcPts val="600"/>
                        </a:spcAft>
                        <a:buNone/>
                      </a:pPr>
                      <a:r>
                        <a:rPr lang="en-US" sz="1600" b="1">
                          <a:solidFill>
                            <a:srgbClr val="FFFFFF"/>
                          </a:solidFill>
                          <a:effectLst/>
                          <a:latin typeface="Arial" panose="020B0604020202020204" pitchFamily="34" charset="0"/>
                          <a:ea typeface="Arial" panose="020B0604020202020204" pitchFamily="34" charset="0"/>
                          <a:cs typeface="Arial" panose="020B0604020202020204" pitchFamily="34" charset="0"/>
                        </a:rPr>
                        <a:t>What was removed?</a:t>
                      </a:r>
                      <a:endParaRPr lang="en-AU" sz="16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DBD7D2"/>
                      </a:solidFill>
                      <a:prstDash val="solid"/>
                      <a:round/>
                      <a:headEnd type="none" w="med" len="med"/>
                      <a:tailEnd type="none" w="med" len="med"/>
                    </a:lnL>
                    <a:lnR w="12700" cap="flat" cmpd="sng" algn="ctr">
                      <a:solidFill>
                        <a:srgbClr val="DBD7D2"/>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DBD7D2"/>
                      </a:solidFill>
                      <a:prstDash val="solid"/>
                      <a:round/>
                      <a:headEnd type="none" w="med" len="med"/>
                      <a:tailEnd type="none" w="med" len="med"/>
                    </a:lnB>
                    <a:solidFill>
                      <a:srgbClr val="57B591"/>
                    </a:solidFill>
                  </a:tcPr>
                </a:tc>
                <a:tc>
                  <a:txBody>
                    <a:bodyPr/>
                    <a:lstStyle/>
                    <a:p>
                      <a:pPr algn="ctr">
                        <a:lnSpc>
                          <a:spcPct val="100000"/>
                        </a:lnSpc>
                        <a:spcAft>
                          <a:spcPts val="600"/>
                        </a:spcAft>
                        <a:buNone/>
                      </a:pPr>
                      <a:r>
                        <a:rPr lang="en-US" sz="1600" b="1">
                          <a:solidFill>
                            <a:srgbClr val="FFFFFF"/>
                          </a:solidFill>
                          <a:effectLst/>
                          <a:latin typeface="Arial" panose="020B0604020202020204" pitchFamily="34" charset="0"/>
                          <a:ea typeface="Arial" panose="020B0604020202020204" pitchFamily="34" charset="0"/>
                          <a:cs typeface="Arial" panose="020B0604020202020204" pitchFamily="34" charset="0"/>
                        </a:rPr>
                        <a:t>What remained in the water?</a:t>
                      </a:r>
                      <a:endParaRPr lang="en-AU" sz="16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DBD7D2"/>
                      </a:solidFill>
                      <a:prstDash val="solid"/>
                      <a:round/>
                      <a:headEnd type="none" w="med" len="med"/>
                      <a:tailEnd type="none" w="med" len="med"/>
                    </a:lnL>
                    <a:lnR w="12700" cap="flat" cmpd="sng" algn="ctr">
                      <a:solidFill>
                        <a:srgbClr val="DBD7D2"/>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DBD7D2"/>
                      </a:solidFill>
                      <a:prstDash val="solid"/>
                      <a:round/>
                      <a:headEnd type="none" w="med" len="med"/>
                      <a:tailEnd type="none" w="med" len="med"/>
                    </a:lnB>
                    <a:solidFill>
                      <a:srgbClr val="57B591"/>
                    </a:solidFill>
                  </a:tcPr>
                </a:tc>
                <a:tc>
                  <a:txBody>
                    <a:bodyPr/>
                    <a:lstStyle/>
                    <a:p>
                      <a:pPr algn="ctr">
                        <a:lnSpc>
                          <a:spcPct val="100000"/>
                        </a:lnSpc>
                        <a:spcAft>
                          <a:spcPts val="600"/>
                        </a:spcAft>
                        <a:buNone/>
                      </a:pPr>
                      <a:r>
                        <a:rPr lang="en-US" sz="1600" b="1">
                          <a:solidFill>
                            <a:srgbClr val="FFFFFF"/>
                          </a:solidFill>
                          <a:effectLst/>
                          <a:latin typeface="Arial" panose="020B0604020202020204" pitchFamily="34" charset="0"/>
                          <a:ea typeface="Arial" panose="020B0604020202020204" pitchFamily="34" charset="0"/>
                          <a:cs typeface="Arial" panose="020B0604020202020204" pitchFamily="34" charset="0"/>
                        </a:rPr>
                        <a:t>Has the water quality been improved?</a:t>
                      </a:r>
                      <a:endParaRPr lang="en-AU" sz="16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DBD7D2"/>
                      </a:solidFill>
                      <a:prstDash val="solid"/>
                      <a:round/>
                      <a:headEnd type="none" w="med" len="med"/>
                      <a:tailEnd type="none" w="med" len="med"/>
                    </a:lnL>
                    <a:lnR w="12700" cap="flat" cmpd="sng" algn="ctr">
                      <a:solidFill>
                        <a:srgbClr val="DBD7D2"/>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DBD7D2"/>
                      </a:solidFill>
                      <a:prstDash val="solid"/>
                      <a:round/>
                      <a:headEnd type="none" w="med" len="med"/>
                      <a:tailEnd type="none" w="med" len="med"/>
                    </a:lnB>
                    <a:solidFill>
                      <a:srgbClr val="57B591"/>
                    </a:solidFill>
                  </a:tcPr>
                </a:tc>
                <a:extLst>
                  <a:ext uri="{0D108BD9-81ED-4DB2-BD59-A6C34878D82A}">
                    <a16:rowId xmlns:a16="http://schemas.microsoft.com/office/drawing/2014/main" val="95803700"/>
                  </a:ext>
                </a:extLst>
              </a:tr>
              <a:tr h="1706504">
                <a:tc>
                  <a:txBody>
                    <a:bodyPr/>
                    <a:lstStyle/>
                    <a:p>
                      <a:pPr algn="ct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Wire mesh</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8578789"/>
                  </a:ext>
                </a:extLst>
              </a:tr>
              <a:tr h="2048947">
                <a:tc>
                  <a:txBody>
                    <a:bodyPr/>
                    <a:lstStyle/>
                    <a:p>
                      <a:pPr algn="ct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Cloth</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165"/>
                        </a:lnSpc>
                        <a:spcAft>
                          <a:spcPts val="600"/>
                        </a:spcAft>
                        <a:buNone/>
                      </a:pPr>
                      <a:r>
                        <a:rPr lang="en-US" sz="16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165"/>
                        </a:lnSpc>
                        <a:spcAft>
                          <a:spcPts val="600"/>
                        </a:spcAft>
                        <a:buNone/>
                      </a:pPr>
                      <a:r>
                        <a:rPr lang="en-US"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AU" sz="16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5558105"/>
                  </a:ext>
                </a:extLst>
              </a:tr>
            </a:tbl>
          </a:graphicData>
        </a:graphic>
      </p:graphicFrame>
      <p:sp>
        <p:nvSpPr>
          <p:cNvPr id="4" name="Slide Number Placeholder 3">
            <a:extLst>
              <a:ext uri="{FF2B5EF4-FFF2-40B4-BE49-F238E27FC236}">
                <a16:creationId xmlns:a16="http://schemas.microsoft.com/office/drawing/2014/main" id="{817A1DBB-F277-2A8E-A4EC-6413644C55D6}"/>
              </a:ext>
            </a:extLst>
          </p:cNvPr>
          <p:cNvSpPr>
            <a:spLocks noGrp="1"/>
          </p:cNvSpPr>
          <p:nvPr>
            <p:ph type="sldNum" sz="quarter" idx="4"/>
          </p:nvPr>
        </p:nvSpPr>
        <p:spPr/>
        <p:txBody>
          <a:bodyPr/>
          <a:lstStyle/>
          <a:p>
            <a:fld id="{29D5CE74-914C-4689-99FC-1AEF49CE2B47}" type="slidenum">
              <a:rPr lang="en-AU" smtClean="0"/>
              <a:pPr/>
              <a:t>26</a:t>
            </a:fld>
            <a:endParaRPr lang="en-AU" sz="1200">
              <a:solidFill>
                <a:schemeClr val="bg2"/>
              </a:solidFill>
            </a:endParaRPr>
          </a:p>
        </p:txBody>
      </p:sp>
      <p:sp>
        <p:nvSpPr>
          <p:cNvPr id="5" name="Footer Placeholder 4">
            <a:extLst>
              <a:ext uri="{FF2B5EF4-FFF2-40B4-BE49-F238E27FC236}">
                <a16:creationId xmlns:a16="http://schemas.microsoft.com/office/drawing/2014/main" id="{02224EA5-09FE-4035-091B-B765BE5B19AD}"/>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1350354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47E1-8264-150C-40C7-B21348B39F54}"/>
              </a:ext>
            </a:extLst>
          </p:cNvPr>
          <p:cNvSpPr>
            <a:spLocks noGrp="1"/>
          </p:cNvSpPr>
          <p:nvPr>
            <p:ph type="title"/>
          </p:nvPr>
        </p:nvSpPr>
        <p:spPr/>
        <p:txBody>
          <a:bodyPr/>
          <a:lstStyle/>
          <a:p>
            <a:r>
              <a:rPr lang="en-AU"/>
              <a:t>Mosquito larvae: Which filter should you use?</a:t>
            </a:r>
          </a:p>
        </p:txBody>
      </p:sp>
      <p:sp>
        <p:nvSpPr>
          <p:cNvPr id="4" name="Slide Number Placeholder 3">
            <a:extLst>
              <a:ext uri="{FF2B5EF4-FFF2-40B4-BE49-F238E27FC236}">
                <a16:creationId xmlns:a16="http://schemas.microsoft.com/office/drawing/2014/main" id="{47B8C202-26D9-F627-F77E-B7A2B49D7060}"/>
              </a:ext>
            </a:extLst>
          </p:cNvPr>
          <p:cNvSpPr>
            <a:spLocks noGrp="1"/>
          </p:cNvSpPr>
          <p:nvPr>
            <p:ph type="sldNum" sz="quarter" idx="4"/>
          </p:nvPr>
        </p:nvSpPr>
        <p:spPr/>
        <p:txBody>
          <a:bodyPr/>
          <a:lstStyle/>
          <a:p>
            <a:fld id="{29D5CE74-914C-4689-99FC-1AEF49CE2B47}" type="slidenum">
              <a:rPr lang="en-AU" smtClean="0"/>
              <a:pPr/>
              <a:t>27</a:t>
            </a:fld>
            <a:endParaRPr lang="en-AU" sz="1200">
              <a:solidFill>
                <a:schemeClr val="bg2"/>
              </a:solidFill>
            </a:endParaRPr>
          </a:p>
        </p:txBody>
      </p:sp>
      <p:sp>
        <p:nvSpPr>
          <p:cNvPr id="5" name="Footer Placeholder 4">
            <a:extLst>
              <a:ext uri="{FF2B5EF4-FFF2-40B4-BE49-F238E27FC236}">
                <a16:creationId xmlns:a16="http://schemas.microsoft.com/office/drawing/2014/main" id="{59BE9282-01C0-38B6-28B1-F57F4E0E8CA4}"/>
              </a:ext>
            </a:extLst>
          </p:cNvPr>
          <p:cNvSpPr>
            <a:spLocks noGrp="1"/>
          </p:cNvSpPr>
          <p:nvPr>
            <p:ph type="ftr" sz="quarter" idx="14"/>
          </p:nvPr>
        </p:nvSpPr>
        <p:spPr/>
        <p:txBody>
          <a:bodyPr/>
          <a:lstStyle/>
          <a:p>
            <a:r>
              <a:rPr lang="en-AU"/>
              <a:t>scienceconnections.edu.au</a:t>
            </a:r>
          </a:p>
        </p:txBody>
      </p:sp>
      <p:sp>
        <p:nvSpPr>
          <p:cNvPr id="6" name="TextBox 5">
            <a:extLst>
              <a:ext uri="{FF2B5EF4-FFF2-40B4-BE49-F238E27FC236}">
                <a16:creationId xmlns:a16="http://schemas.microsoft.com/office/drawing/2014/main" id="{A57678B4-79C9-457B-3FD1-009D3AC11365}"/>
              </a:ext>
            </a:extLst>
          </p:cNvPr>
          <p:cNvSpPr txBox="1"/>
          <p:nvPr/>
        </p:nvSpPr>
        <p:spPr>
          <a:xfrm>
            <a:off x="5879976" y="5508811"/>
            <a:ext cx="3095765" cy="215444"/>
          </a:xfrm>
          <a:prstGeom prst="rect">
            <a:avLst/>
          </a:prstGeom>
          <a:noFill/>
        </p:spPr>
        <p:txBody>
          <a:bodyPr wrap="square" rtlCol="0">
            <a:spAutoFit/>
          </a:bodyPr>
          <a:lstStyle/>
          <a:p>
            <a:pPr algn="r"/>
            <a:r>
              <a:rPr lang="en-AU" sz="800">
                <a:hlinkClick r:id="rId2"/>
              </a:rPr>
              <a:t>CDC / James </a:t>
            </a:r>
            <a:r>
              <a:rPr lang="en-AU" sz="800" err="1">
                <a:hlinkClick r:id="rId2"/>
              </a:rPr>
              <a:t>Gathany</a:t>
            </a:r>
            <a:r>
              <a:rPr lang="en-AU" sz="800"/>
              <a:t>, Public domain, via Wikimedia Commons</a:t>
            </a:r>
          </a:p>
        </p:txBody>
      </p:sp>
      <p:pic>
        <p:nvPicPr>
          <p:cNvPr id="8" name="Content Placeholder 7">
            <a:extLst>
              <a:ext uri="{FF2B5EF4-FFF2-40B4-BE49-F238E27FC236}">
                <a16:creationId xmlns:a16="http://schemas.microsoft.com/office/drawing/2014/main" id="{B61903DA-EF8D-13D6-59DD-AFC340FEEC49}"/>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294794" y="1692275"/>
            <a:ext cx="5607175" cy="3851275"/>
          </a:xfrm>
          <a:prstGeom prst="rect">
            <a:avLst/>
          </a:prstGeom>
        </p:spPr>
      </p:pic>
    </p:spTree>
    <p:extLst>
      <p:ext uri="{BB962C8B-B14F-4D97-AF65-F5344CB8AC3E}">
        <p14:creationId xmlns:p14="http://schemas.microsoft.com/office/powerpoint/2010/main" val="2273410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B0D40-E8D4-3726-DDBD-31CF99176E43}"/>
              </a:ext>
            </a:extLst>
          </p:cNvPr>
          <p:cNvSpPr>
            <a:spLocks noGrp="1"/>
          </p:cNvSpPr>
          <p:nvPr>
            <p:ph type="title"/>
          </p:nvPr>
        </p:nvSpPr>
        <p:spPr/>
        <p:txBody>
          <a:bodyPr/>
          <a:lstStyle/>
          <a:p>
            <a:r>
              <a:rPr lang="en-US"/>
              <a:t>Argumentation</a:t>
            </a:r>
            <a:endParaRPr lang="en-AU"/>
          </a:p>
        </p:txBody>
      </p:sp>
      <p:sp>
        <p:nvSpPr>
          <p:cNvPr id="9" name="Content Placeholder 8">
            <a:extLst>
              <a:ext uri="{FF2B5EF4-FFF2-40B4-BE49-F238E27FC236}">
                <a16:creationId xmlns:a16="http://schemas.microsoft.com/office/drawing/2014/main" id="{54DA2BDA-D984-9BFD-E293-D76A84307C84}"/>
              </a:ext>
            </a:extLst>
          </p:cNvPr>
          <p:cNvSpPr>
            <a:spLocks noGrp="1"/>
          </p:cNvSpPr>
          <p:nvPr>
            <p:ph sz="quarter" idx="13"/>
          </p:nvPr>
        </p:nvSpPr>
        <p:spPr>
          <a:xfrm>
            <a:off x="778570" y="1503000"/>
            <a:ext cx="10616398" cy="3852000"/>
          </a:xfrm>
        </p:spPr>
        <p:txBody>
          <a:bodyPr/>
          <a:lstStyle/>
          <a:p>
            <a:endParaRPr lang="en-AU"/>
          </a:p>
        </p:txBody>
      </p:sp>
      <p:sp>
        <p:nvSpPr>
          <p:cNvPr id="4" name="Slide Number Placeholder 3">
            <a:extLst>
              <a:ext uri="{FF2B5EF4-FFF2-40B4-BE49-F238E27FC236}">
                <a16:creationId xmlns:a16="http://schemas.microsoft.com/office/drawing/2014/main" id="{BF370B72-1F7E-C940-70A0-B65FC6872D0D}"/>
              </a:ext>
            </a:extLst>
          </p:cNvPr>
          <p:cNvSpPr>
            <a:spLocks noGrp="1"/>
          </p:cNvSpPr>
          <p:nvPr>
            <p:ph type="sldNum" sz="quarter" idx="4"/>
          </p:nvPr>
        </p:nvSpPr>
        <p:spPr/>
        <p:txBody>
          <a:bodyPr/>
          <a:lstStyle/>
          <a:p>
            <a:fld id="{29D5CE74-914C-4689-99FC-1AEF49CE2B47}" type="slidenum">
              <a:rPr lang="en-AU" smtClean="0"/>
              <a:pPr/>
              <a:t>28</a:t>
            </a:fld>
            <a:endParaRPr lang="en-AU" sz="1200">
              <a:solidFill>
                <a:schemeClr val="bg2"/>
              </a:solidFill>
            </a:endParaRPr>
          </a:p>
        </p:txBody>
      </p:sp>
      <p:sp>
        <p:nvSpPr>
          <p:cNvPr id="5" name="Footer Placeholder 4">
            <a:extLst>
              <a:ext uri="{FF2B5EF4-FFF2-40B4-BE49-F238E27FC236}">
                <a16:creationId xmlns:a16="http://schemas.microsoft.com/office/drawing/2014/main" id="{D7222938-66B1-C630-B290-9D715268734D}"/>
              </a:ext>
            </a:extLst>
          </p:cNvPr>
          <p:cNvSpPr>
            <a:spLocks noGrp="1"/>
          </p:cNvSpPr>
          <p:nvPr>
            <p:ph type="ftr" sz="quarter" idx="14"/>
          </p:nvPr>
        </p:nvSpPr>
        <p:spPr/>
        <p:txBody>
          <a:bodyPr/>
          <a:lstStyle/>
          <a:p>
            <a:r>
              <a:rPr lang="en-AU"/>
              <a:t>scienceconnections.edu.au</a:t>
            </a:r>
          </a:p>
        </p:txBody>
      </p:sp>
      <p:sp>
        <p:nvSpPr>
          <p:cNvPr id="6" name="Rectangle: Folded Corner 5">
            <a:extLst>
              <a:ext uri="{FF2B5EF4-FFF2-40B4-BE49-F238E27FC236}">
                <a16:creationId xmlns:a16="http://schemas.microsoft.com/office/drawing/2014/main" id="{CBFD9E0C-A5A4-BFF1-46CC-7DB1F1ED25EC}"/>
              </a:ext>
            </a:extLst>
          </p:cNvPr>
          <p:cNvSpPr/>
          <p:nvPr/>
        </p:nvSpPr>
        <p:spPr>
          <a:xfrm>
            <a:off x="797032" y="1862922"/>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Claim: </a:t>
            </a:r>
          </a:p>
          <a:p>
            <a:pPr algn="ctr"/>
            <a:r>
              <a:rPr lang="en-US">
                <a:solidFill>
                  <a:schemeClr val="tx1"/>
                </a:solidFill>
              </a:rPr>
              <a:t> _________ filter could be used to prevent mosquitos breeding in a rainwater tank.</a:t>
            </a:r>
            <a:endParaRPr lang="en-AU">
              <a:solidFill>
                <a:schemeClr val="tx1"/>
              </a:solidFill>
            </a:endParaRPr>
          </a:p>
        </p:txBody>
      </p:sp>
      <p:sp>
        <p:nvSpPr>
          <p:cNvPr id="7" name="Rectangle: Folded Corner 6">
            <a:extLst>
              <a:ext uri="{FF2B5EF4-FFF2-40B4-BE49-F238E27FC236}">
                <a16:creationId xmlns:a16="http://schemas.microsoft.com/office/drawing/2014/main" id="{21B91C25-C771-78BD-5D36-605335276D7B}"/>
              </a:ext>
            </a:extLst>
          </p:cNvPr>
          <p:cNvSpPr/>
          <p:nvPr/>
        </p:nvSpPr>
        <p:spPr>
          <a:xfrm>
            <a:off x="4471421" y="1864093"/>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Reasoning: </a:t>
            </a:r>
          </a:p>
          <a:p>
            <a:pPr algn="ctr"/>
            <a:r>
              <a:rPr lang="en-US">
                <a:solidFill>
                  <a:schemeClr val="tx1"/>
                </a:solidFill>
              </a:rPr>
              <a:t> </a:t>
            </a:r>
            <a:r>
              <a:rPr lang="en-US" i="1">
                <a:solidFill>
                  <a:schemeClr val="tx1"/>
                </a:solidFill>
              </a:rPr>
              <a:t>(Links the claim to the evidence.)</a:t>
            </a:r>
            <a:endParaRPr lang="en-AU">
              <a:solidFill>
                <a:schemeClr val="tx1"/>
              </a:solidFill>
            </a:endParaRPr>
          </a:p>
        </p:txBody>
      </p:sp>
      <p:sp>
        <p:nvSpPr>
          <p:cNvPr id="8" name="Rectangle: Folded Corner 7">
            <a:extLst>
              <a:ext uri="{FF2B5EF4-FFF2-40B4-BE49-F238E27FC236}">
                <a16:creationId xmlns:a16="http://schemas.microsoft.com/office/drawing/2014/main" id="{85080A77-D283-C19B-2485-D98B3B3D2003}"/>
              </a:ext>
            </a:extLst>
          </p:cNvPr>
          <p:cNvSpPr/>
          <p:nvPr/>
        </p:nvSpPr>
        <p:spPr>
          <a:xfrm>
            <a:off x="8145810" y="1862922"/>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Evidence: </a:t>
            </a:r>
          </a:p>
          <a:p>
            <a:pPr algn="ctr"/>
            <a:r>
              <a:rPr lang="en-US">
                <a:solidFill>
                  <a:schemeClr val="tx1"/>
                </a:solidFill>
              </a:rPr>
              <a:t> </a:t>
            </a:r>
            <a:r>
              <a:rPr lang="en-US" i="1">
                <a:solidFill>
                  <a:schemeClr val="tx1"/>
                </a:solidFill>
              </a:rPr>
              <a:t>(Evidence from your experiment.)</a:t>
            </a:r>
            <a:endParaRPr lang="en-AU">
              <a:solidFill>
                <a:schemeClr val="tx1"/>
              </a:solidFill>
            </a:endParaRPr>
          </a:p>
        </p:txBody>
      </p:sp>
    </p:spTree>
    <p:extLst>
      <p:ext uri="{BB962C8B-B14F-4D97-AF65-F5344CB8AC3E}">
        <p14:creationId xmlns:p14="http://schemas.microsoft.com/office/powerpoint/2010/main" val="2897593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A55B-7ED5-56C5-171B-D65A8B3E44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6CE03-EF36-569A-CB8C-8C9ED6160114}"/>
              </a:ext>
            </a:extLst>
          </p:cNvPr>
          <p:cNvSpPr>
            <a:spLocks noGrp="1"/>
          </p:cNvSpPr>
          <p:nvPr>
            <p:ph type="title"/>
          </p:nvPr>
        </p:nvSpPr>
        <p:spPr/>
        <p:txBody>
          <a:bodyPr/>
          <a:lstStyle/>
          <a:p>
            <a:r>
              <a:rPr lang="en-AU"/>
              <a:t>L4 Inquire</a:t>
            </a:r>
          </a:p>
        </p:txBody>
      </p:sp>
      <p:sp>
        <p:nvSpPr>
          <p:cNvPr id="3" name="Text Placeholder 2">
            <a:extLst>
              <a:ext uri="{FF2B5EF4-FFF2-40B4-BE49-F238E27FC236}">
                <a16:creationId xmlns:a16="http://schemas.microsoft.com/office/drawing/2014/main" id="{BF2ED03C-9020-C873-5845-1D939B1CC822}"/>
              </a:ext>
            </a:extLst>
          </p:cNvPr>
          <p:cNvSpPr>
            <a:spLocks noGrp="1"/>
          </p:cNvSpPr>
          <p:nvPr>
            <p:ph type="body" sz="quarter" idx="10"/>
          </p:nvPr>
        </p:nvSpPr>
        <p:spPr/>
        <p:txBody>
          <a:bodyPr/>
          <a:lstStyle/>
          <a:p>
            <a:r>
              <a:rPr lang="en-AU"/>
              <a:t>Density, dirt and sludge</a:t>
            </a:r>
          </a:p>
        </p:txBody>
      </p:sp>
      <p:sp>
        <p:nvSpPr>
          <p:cNvPr id="5" name="Slide Number Placeholder 4">
            <a:extLst>
              <a:ext uri="{FF2B5EF4-FFF2-40B4-BE49-F238E27FC236}">
                <a16:creationId xmlns:a16="http://schemas.microsoft.com/office/drawing/2014/main" id="{F165BFD0-E99F-33DF-CF56-3AC5F295738C}"/>
              </a:ext>
            </a:extLst>
          </p:cNvPr>
          <p:cNvSpPr>
            <a:spLocks noGrp="1"/>
          </p:cNvSpPr>
          <p:nvPr>
            <p:ph type="sldNum" sz="quarter" idx="4"/>
          </p:nvPr>
        </p:nvSpPr>
        <p:spPr/>
        <p:txBody>
          <a:bodyPr/>
          <a:lstStyle/>
          <a:p>
            <a:fld id="{29D5CE74-914C-4689-99FC-1AEF49CE2B47}" type="slidenum">
              <a:rPr lang="en-AU" smtClean="0"/>
              <a:pPr/>
              <a:t>29</a:t>
            </a:fld>
            <a:endParaRPr lang="en-AU" sz="1200">
              <a:solidFill>
                <a:schemeClr val="bg2"/>
              </a:solidFill>
            </a:endParaRPr>
          </a:p>
        </p:txBody>
      </p:sp>
      <p:sp>
        <p:nvSpPr>
          <p:cNvPr id="4" name="Footer Placeholder 3">
            <a:extLst>
              <a:ext uri="{FF2B5EF4-FFF2-40B4-BE49-F238E27FC236}">
                <a16:creationId xmlns:a16="http://schemas.microsoft.com/office/drawing/2014/main" id="{FD8F492B-82B9-1970-1DD1-C213F8C8064B}"/>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4205397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27F2D-10C6-7446-EDBE-446613B1660B}"/>
              </a:ext>
            </a:extLst>
          </p:cNvPr>
          <p:cNvSpPr>
            <a:spLocks noGrp="1"/>
          </p:cNvSpPr>
          <p:nvPr>
            <p:ph type="title"/>
          </p:nvPr>
        </p:nvSpPr>
        <p:spPr>
          <a:xfrm>
            <a:off x="789935" y="711261"/>
            <a:ext cx="10616400" cy="531544"/>
          </a:xfrm>
        </p:spPr>
        <p:txBody>
          <a:bodyPr/>
          <a:lstStyle/>
          <a:p>
            <a:r>
              <a:rPr lang="en-AU"/>
              <a:t>What if…we had no water?</a:t>
            </a:r>
          </a:p>
        </p:txBody>
      </p:sp>
      <p:sp>
        <p:nvSpPr>
          <p:cNvPr id="3" name="Content Placeholder 2">
            <a:extLst>
              <a:ext uri="{FF2B5EF4-FFF2-40B4-BE49-F238E27FC236}">
                <a16:creationId xmlns:a16="http://schemas.microsoft.com/office/drawing/2014/main" id="{3E6E25B5-4AB4-9356-B28C-75084F110D62}"/>
              </a:ext>
            </a:extLst>
          </p:cNvPr>
          <p:cNvSpPr>
            <a:spLocks noGrp="1"/>
          </p:cNvSpPr>
          <p:nvPr>
            <p:ph sz="quarter" idx="13"/>
          </p:nvPr>
        </p:nvSpPr>
        <p:spPr>
          <a:xfrm>
            <a:off x="789936" y="1691999"/>
            <a:ext cx="10616398" cy="3852000"/>
          </a:xfrm>
        </p:spPr>
        <p:txBody>
          <a:bodyPr/>
          <a:lstStyle/>
          <a:p>
            <a:r>
              <a:rPr lang="en-AU"/>
              <a:t> Brainstorm…</a:t>
            </a:r>
          </a:p>
        </p:txBody>
      </p:sp>
      <p:sp>
        <p:nvSpPr>
          <p:cNvPr id="4" name="Footer Placeholder 3">
            <a:extLst>
              <a:ext uri="{FF2B5EF4-FFF2-40B4-BE49-F238E27FC236}">
                <a16:creationId xmlns:a16="http://schemas.microsoft.com/office/drawing/2014/main" id="{13744123-B458-2F97-E1CB-618C20E8C396}"/>
              </a:ext>
            </a:extLst>
          </p:cNvPr>
          <p:cNvSpPr>
            <a:spLocks noGrp="1"/>
          </p:cNvSpPr>
          <p:nvPr>
            <p:ph type="ftr" sz="quarter" idx="14"/>
          </p:nvPr>
        </p:nvSpPr>
        <p:spPr>
          <a:xfrm>
            <a:off x="3985527" y="6264315"/>
            <a:ext cx="4220946" cy="310740"/>
          </a:xfrm>
        </p:spPr>
        <p:txBody>
          <a:bodyPr/>
          <a:lstStyle/>
          <a:p>
            <a:r>
              <a:rPr lang="en-AU"/>
              <a:t>scienceconnections.edu.au</a:t>
            </a:r>
          </a:p>
        </p:txBody>
      </p:sp>
      <p:sp>
        <p:nvSpPr>
          <p:cNvPr id="6" name="Slide Number Placeholder 5">
            <a:extLst>
              <a:ext uri="{FF2B5EF4-FFF2-40B4-BE49-F238E27FC236}">
                <a16:creationId xmlns:a16="http://schemas.microsoft.com/office/drawing/2014/main" id="{C08AE35E-A601-82A1-CBF8-1D09BC0138E9}"/>
              </a:ext>
            </a:extLst>
          </p:cNvPr>
          <p:cNvSpPr>
            <a:spLocks noGrp="1"/>
          </p:cNvSpPr>
          <p:nvPr>
            <p:ph type="sldNum" sz="quarter" idx="4"/>
          </p:nvPr>
        </p:nvSpPr>
        <p:spPr/>
        <p:txBody>
          <a:bodyPr/>
          <a:lstStyle/>
          <a:p>
            <a:fld id="{29D5CE74-914C-4689-99FC-1AEF49CE2B47}" type="slidenum">
              <a:rPr lang="en-AU" smtClean="0"/>
              <a:pPr/>
              <a:t>3</a:t>
            </a:fld>
            <a:endParaRPr lang="en-AU" sz="1200">
              <a:solidFill>
                <a:schemeClr val="bg2"/>
              </a:solidFill>
            </a:endParaRPr>
          </a:p>
        </p:txBody>
      </p:sp>
    </p:spTree>
    <p:extLst>
      <p:ext uri="{BB962C8B-B14F-4D97-AF65-F5344CB8AC3E}">
        <p14:creationId xmlns:p14="http://schemas.microsoft.com/office/powerpoint/2010/main" val="579435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68B1D-9D8E-6255-0E2D-EFE0FE515080}"/>
              </a:ext>
            </a:extLst>
          </p:cNvPr>
          <p:cNvSpPr>
            <a:spLocks noGrp="1"/>
          </p:cNvSpPr>
          <p:nvPr>
            <p:ph type="title"/>
          </p:nvPr>
        </p:nvSpPr>
        <p:spPr/>
        <p:txBody>
          <a:bodyPr/>
          <a:lstStyle/>
          <a:p>
            <a:r>
              <a:rPr lang="en-US"/>
              <a:t>What will go through the pores?</a:t>
            </a:r>
            <a:endParaRPr lang="en-AU"/>
          </a:p>
        </p:txBody>
      </p:sp>
      <p:sp>
        <p:nvSpPr>
          <p:cNvPr id="4" name="Slide Number Placeholder 3">
            <a:extLst>
              <a:ext uri="{FF2B5EF4-FFF2-40B4-BE49-F238E27FC236}">
                <a16:creationId xmlns:a16="http://schemas.microsoft.com/office/drawing/2014/main" id="{B7436D6C-966E-C441-CF15-5ADC67D30E79}"/>
              </a:ext>
            </a:extLst>
          </p:cNvPr>
          <p:cNvSpPr>
            <a:spLocks noGrp="1"/>
          </p:cNvSpPr>
          <p:nvPr>
            <p:ph type="sldNum" sz="quarter" idx="4"/>
          </p:nvPr>
        </p:nvSpPr>
        <p:spPr/>
        <p:txBody>
          <a:bodyPr/>
          <a:lstStyle/>
          <a:p>
            <a:fld id="{29D5CE74-914C-4689-99FC-1AEF49CE2B47}" type="slidenum">
              <a:rPr lang="en-AU" smtClean="0"/>
              <a:pPr/>
              <a:t>30</a:t>
            </a:fld>
            <a:endParaRPr lang="en-AU" sz="1200">
              <a:solidFill>
                <a:schemeClr val="bg2"/>
              </a:solidFill>
            </a:endParaRPr>
          </a:p>
        </p:txBody>
      </p:sp>
      <p:sp>
        <p:nvSpPr>
          <p:cNvPr id="5" name="Footer Placeholder 4">
            <a:extLst>
              <a:ext uri="{FF2B5EF4-FFF2-40B4-BE49-F238E27FC236}">
                <a16:creationId xmlns:a16="http://schemas.microsoft.com/office/drawing/2014/main" id="{848B78BC-86AC-629E-F7A5-C06600607EC9}"/>
              </a:ext>
            </a:extLst>
          </p:cNvPr>
          <p:cNvSpPr>
            <a:spLocks noGrp="1"/>
          </p:cNvSpPr>
          <p:nvPr>
            <p:ph type="ftr" sz="quarter" idx="14"/>
          </p:nvPr>
        </p:nvSpPr>
        <p:spPr/>
        <p:txBody>
          <a:bodyPr/>
          <a:lstStyle/>
          <a:p>
            <a:r>
              <a:rPr lang="en-AU"/>
              <a:t>scienceconnections.edu.au</a:t>
            </a:r>
          </a:p>
        </p:txBody>
      </p:sp>
      <p:cxnSp>
        <p:nvCxnSpPr>
          <p:cNvPr id="7" name="Straight Connector 6">
            <a:extLst>
              <a:ext uri="{FF2B5EF4-FFF2-40B4-BE49-F238E27FC236}">
                <a16:creationId xmlns:a16="http://schemas.microsoft.com/office/drawing/2014/main" id="{3B801FC7-CA01-A6E3-A8D7-92BF3B126129}"/>
              </a:ext>
            </a:extLst>
          </p:cNvPr>
          <p:cNvCxnSpPr/>
          <p:nvPr/>
        </p:nvCxnSpPr>
        <p:spPr>
          <a:xfrm>
            <a:off x="1775520" y="4284095"/>
            <a:ext cx="8910991" cy="0"/>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8" name="Star: 4 Points 7">
            <a:extLst>
              <a:ext uri="{FF2B5EF4-FFF2-40B4-BE49-F238E27FC236}">
                <a16:creationId xmlns:a16="http://schemas.microsoft.com/office/drawing/2014/main" id="{B2C95E94-906C-6A9C-DBB7-D9D2374B8748}"/>
              </a:ext>
            </a:extLst>
          </p:cNvPr>
          <p:cNvSpPr/>
          <p:nvPr/>
        </p:nvSpPr>
        <p:spPr>
          <a:xfrm>
            <a:off x="1910535" y="2528901"/>
            <a:ext cx="810090" cy="900100"/>
          </a:xfrm>
          <a:prstGeom prst="star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 name="Explosion: 14 Points 8">
            <a:extLst>
              <a:ext uri="{FF2B5EF4-FFF2-40B4-BE49-F238E27FC236}">
                <a16:creationId xmlns:a16="http://schemas.microsoft.com/office/drawing/2014/main" id="{EC13B831-C456-9F3D-72E6-551F75CF5DE5}"/>
              </a:ext>
            </a:extLst>
          </p:cNvPr>
          <p:cNvSpPr/>
          <p:nvPr/>
        </p:nvSpPr>
        <p:spPr>
          <a:xfrm rot="15047691">
            <a:off x="5516566" y="3094295"/>
            <a:ext cx="405045" cy="315034"/>
          </a:xfrm>
          <a:prstGeom prst="irregularSeal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 name="Flowchart: Sort 9">
            <a:extLst>
              <a:ext uri="{FF2B5EF4-FFF2-40B4-BE49-F238E27FC236}">
                <a16:creationId xmlns:a16="http://schemas.microsoft.com/office/drawing/2014/main" id="{E8E33471-61B0-9A4E-8D40-4617848CBCBC}"/>
              </a:ext>
            </a:extLst>
          </p:cNvPr>
          <p:cNvSpPr/>
          <p:nvPr/>
        </p:nvSpPr>
        <p:spPr>
          <a:xfrm rot="1474601">
            <a:off x="4025285" y="3436210"/>
            <a:ext cx="270030" cy="675312"/>
          </a:xfrm>
          <a:prstGeom prst="flowChartSo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 name="Oval 10">
            <a:extLst>
              <a:ext uri="{FF2B5EF4-FFF2-40B4-BE49-F238E27FC236}">
                <a16:creationId xmlns:a16="http://schemas.microsoft.com/office/drawing/2014/main" id="{790BFA3A-FAF3-14E6-DABD-CAFE416186B5}"/>
              </a:ext>
            </a:extLst>
          </p:cNvPr>
          <p:cNvSpPr/>
          <p:nvPr/>
        </p:nvSpPr>
        <p:spPr>
          <a:xfrm>
            <a:off x="3395700" y="2528901"/>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 name="Star: 4 Points 11">
            <a:extLst>
              <a:ext uri="{FF2B5EF4-FFF2-40B4-BE49-F238E27FC236}">
                <a16:creationId xmlns:a16="http://schemas.microsoft.com/office/drawing/2014/main" id="{08C21034-F6D0-2EFB-18E4-5E930A8C2C70}"/>
              </a:ext>
            </a:extLst>
          </p:cNvPr>
          <p:cNvSpPr/>
          <p:nvPr/>
        </p:nvSpPr>
        <p:spPr>
          <a:xfrm rot="20265103">
            <a:off x="4116726" y="1494547"/>
            <a:ext cx="810090" cy="900100"/>
          </a:xfrm>
          <a:prstGeom prst="star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3" name="Explosion: 14 Points 12">
            <a:extLst>
              <a:ext uri="{FF2B5EF4-FFF2-40B4-BE49-F238E27FC236}">
                <a16:creationId xmlns:a16="http://schemas.microsoft.com/office/drawing/2014/main" id="{4FAC62A3-3295-9782-96F1-F9CFF02CA9DE}"/>
              </a:ext>
            </a:extLst>
          </p:cNvPr>
          <p:cNvSpPr/>
          <p:nvPr/>
        </p:nvSpPr>
        <p:spPr>
          <a:xfrm rot="17861109">
            <a:off x="3106331" y="3491991"/>
            <a:ext cx="405045" cy="315034"/>
          </a:xfrm>
          <a:prstGeom prst="irregularSeal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4" name="Flowchart: Sort 13">
            <a:extLst>
              <a:ext uri="{FF2B5EF4-FFF2-40B4-BE49-F238E27FC236}">
                <a16:creationId xmlns:a16="http://schemas.microsoft.com/office/drawing/2014/main" id="{B046877A-4DAD-8242-3E4C-E1FA26D01FE9}"/>
              </a:ext>
            </a:extLst>
          </p:cNvPr>
          <p:cNvSpPr/>
          <p:nvPr/>
        </p:nvSpPr>
        <p:spPr>
          <a:xfrm rot="16902012">
            <a:off x="9329274" y="2078257"/>
            <a:ext cx="270030" cy="675312"/>
          </a:xfrm>
          <a:prstGeom prst="flowChartSo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5" name="Oval 14">
            <a:extLst>
              <a:ext uri="{FF2B5EF4-FFF2-40B4-BE49-F238E27FC236}">
                <a16:creationId xmlns:a16="http://schemas.microsoft.com/office/drawing/2014/main" id="{C10F2F74-3796-1594-A06E-C475834ED753}"/>
              </a:ext>
            </a:extLst>
          </p:cNvPr>
          <p:cNvSpPr/>
          <p:nvPr/>
        </p:nvSpPr>
        <p:spPr>
          <a:xfrm>
            <a:off x="4504492" y="2801497"/>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6" name="Star: 4 Points 15">
            <a:extLst>
              <a:ext uri="{FF2B5EF4-FFF2-40B4-BE49-F238E27FC236}">
                <a16:creationId xmlns:a16="http://schemas.microsoft.com/office/drawing/2014/main" id="{8F399373-F66C-586D-CF81-48D0684BBA13}"/>
              </a:ext>
            </a:extLst>
          </p:cNvPr>
          <p:cNvSpPr/>
          <p:nvPr/>
        </p:nvSpPr>
        <p:spPr>
          <a:xfrm rot="19115430">
            <a:off x="7666344" y="1483654"/>
            <a:ext cx="810090" cy="900100"/>
          </a:xfrm>
          <a:prstGeom prst="star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7" name="Explosion: 14 Points 16">
            <a:extLst>
              <a:ext uri="{FF2B5EF4-FFF2-40B4-BE49-F238E27FC236}">
                <a16:creationId xmlns:a16="http://schemas.microsoft.com/office/drawing/2014/main" id="{AB374040-9A35-D359-12D6-37F0CFDE94ED}"/>
              </a:ext>
            </a:extLst>
          </p:cNvPr>
          <p:cNvSpPr/>
          <p:nvPr/>
        </p:nvSpPr>
        <p:spPr>
          <a:xfrm rot="20949678">
            <a:off x="3524221" y="1987559"/>
            <a:ext cx="405045" cy="315034"/>
          </a:xfrm>
          <a:prstGeom prst="irregularSeal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8" name="Flowchart: Sort 17">
            <a:extLst>
              <a:ext uri="{FF2B5EF4-FFF2-40B4-BE49-F238E27FC236}">
                <a16:creationId xmlns:a16="http://schemas.microsoft.com/office/drawing/2014/main" id="{ACA5AB33-9613-BA9F-83D3-F9BCB2FEF7B5}"/>
              </a:ext>
            </a:extLst>
          </p:cNvPr>
          <p:cNvSpPr/>
          <p:nvPr/>
        </p:nvSpPr>
        <p:spPr>
          <a:xfrm>
            <a:off x="8261891" y="2850292"/>
            <a:ext cx="270030" cy="675312"/>
          </a:xfrm>
          <a:prstGeom prst="flowChartSo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9" name="Oval 18">
            <a:extLst>
              <a:ext uri="{FF2B5EF4-FFF2-40B4-BE49-F238E27FC236}">
                <a16:creationId xmlns:a16="http://schemas.microsoft.com/office/drawing/2014/main" id="{AC96992C-AE35-90F1-C35B-81E6FFFC5B75}"/>
              </a:ext>
            </a:extLst>
          </p:cNvPr>
          <p:cNvSpPr/>
          <p:nvPr/>
        </p:nvSpPr>
        <p:spPr>
          <a:xfrm>
            <a:off x="5799445" y="1767522"/>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0" name="Star: 4 Points 19">
            <a:extLst>
              <a:ext uri="{FF2B5EF4-FFF2-40B4-BE49-F238E27FC236}">
                <a16:creationId xmlns:a16="http://schemas.microsoft.com/office/drawing/2014/main" id="{3139B185-9CE7-D908-7D25-7DC40D44BB71}"/>
              </a:ext>
            </a:extLst>
          </p:cNvPr>
          <p:cNvSpPr/>
          <p:nvPr/>
        </p:nvSpPr>
        <p:spPr>
          <a:xfrm>
            <a:off x="6856254" y="2873766"/>
            <a:ext cx="810090" cy="900100"/>
          </a:xfrm>
          <a:prstGeom prst="star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1" name="Explosion: 14 Points 20">
            <a:extLst>
              <a:ext uri="{FF2B5EF4-FFF2-40B4-BE49-F238E27FC236}">
                <a16:creationId xmlns:a16="http://schemas.microsoft.com/office/drawing/2014/main" id="{AE29037B-399E-396F-3B00-E78E4A9106FC}"/>
              </a:ext>
            </a:extLst>
          </p:cNvPr>
          <p:cNvSpPr/>
          <p:nvPr/>
        </p:nvSpPr>
        <p:spPr>
          <a:xfrm rot="20949678">
            <a:off x="9153476" y="3300905"/>
            <a:ext cx="405045" cy="315034"/>
          </a:xfrm>
          <a:prstGeom prst="irregularSeal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2" name="Flowchart: Sort 21">
            <a:extLst>
              <a:ext uri="{FF2B5EF4-FFF2-40B4-BE49-F238E27FC236}">
                <a16:creationId xmlns:a16="http://schemas.microsoft.com/office/drawing/2014/main" id="{B9EF3C37-16A6-1E55-DAE8-BCDDD24A0A54}"/>
              </a:ext>
            </a:extLst>
          </p:cNvPr>
          <p:cNvSpPr/>
          <p:nvPr/>
        </p:nvSpPr>
        <p:spPr>
          <a:xfrm rot="2008970">
            <a:off x="5882963" y="1977822"/>
            <a:ext cx="270030" cy="675312"/>
          </a:xfrm>
          <a:prstGeom prst="flowChartSo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3" name="Oval 22">
            <a:extLst>
              <a:ext uri="{FF2B5EF4-FFF2-40B4-BE49-F238E27FC236}">
                <a16:creationId xmlns:a16="http://schemas.microsoft.com/office/drawing/2014/main" id="{641D382B-87F7-29F0-D60E-7B343172DBC2}"/>
              </a:ext>
            </a:extLst>
          </p:cNvPr>
          <p:cNvSpPr/>
          <p:nvPr/>
        </p:nvSpPr>
        <p:spPr>
          <a:xfrm>
            <a:off x="6635797" y="2394617"/>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4" name="Oval 23">
            <a:extLst>
              <a:ext uri="{FF2B5EF4-FFF2-40B4-BE49-F238E27FC236}">
                <a16:creationId xmlns:a16="http://schemas.microsoft.com/office/drawing/2014/main" id="{9C0A383C-D535-98FF-5574-89851068C679}"/>
              </a:ext>
            </a:extLst>
          </p:cNvPr>
          <p:cNvSpPr/>
          <p:nvPr/>
        </p:nvSpPr>
        <p:spPr>
          <a:xfrm>
            <a:off x="6423465" y="3606657"/>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5" name="Oval 24">
            <a:extLst>
              <a:ext uri="{FF2B5EF4-FFF2-40B4-BE49-F238E27FC236}">
                <a16:creationId xmlns:a16="http://schemas.microsoft.com/office/drawing/2014/main" id="{8F88D5CE-8BE8-76C1-B171-7C2951737B10}"/>
              </a:ext>
            </a:extLst>
          </p:cNvPr>
          <p:cNvSpPr/>
          <p:nvPr/>
        </p:nvSpPr>
        <p:spPr>
          <a:xfrm>
            <a:off x="2383087" y="1884549"/>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6" name="Oval 25">
            <a:extLst>
              <a:ext uri="{FF2B5EF4-FFF2-40B4-BE49-F238E27FC236}">
                <a16:creationId xmlns:a16="http://schemas.microsoft.com/office/drawing/2014/main" id="{78B484B4-EED9-F43C-F2C4-425E71054D36}"/>
              </a:ext>
            </a:extLst>
          </p:cNvPr>
          <p:cNvSpPr/>
          <p:nvPr/>
        </p:nvSpPr>
        <p:spPr>
          <a:xfrm>
            <a:off x="4961692" y="3258697"/>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7" name="Oval 26">
            <a:extLst>
              <a:ext uri="{FF2B5EF4-FFF2-40B4-BE49-F238E27FC236}">
                <a16:creationId xmlns:a16="http://schemas.microsoft.com/office/drawing/2014/main" id="{FDEFEC2D-5FBF-4775-5623-3F90CC3509ED}"/>
              </a:ext>
            </a:extLst>
          </p:cNvPr>
          <p:cNvSpPr/>
          <p:nvPr/>
        </p:nvSpPr>
        <p:spPr>
          <a:xfrm>
            <a:off x="2248072" y="3770156"/>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8" name="Oval 27">
            <a:extLst>
              <a:ext uri="{FF2B5EF4-FFF2-40B4-BE49-F238E27FC236}">
                <a16:creationId xmlns:a16="http://schemas.microsoft.com/office/drawing/2014/main" id="{B59CC276-3301-5534-8AE4-2ED0AFA766C5}"/>
              </a:ext>
            </a:extLst>
          </p:cNvPr>
          <p:cNvSpPr/>
          <p:nvPr/>
        </p:nvSpPr>
        <p:spPr>
          <a:xfrm>
            <a:off x="7576552" y="2573905"/>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9" name="Oval 28">
            <a:extLst>
              <a:ext uri="{FF2B5EF4-FFF2-40B4-BE49-F238E27FC236}">
                <a16:creationId xmlns:a16="http://schemas.microsoft.com/office/drawing/2014/main" id="{BE848D30-E756-B655-8C72-E86FB4222988}"/>
              </a:ext>
            </a:extLst>
          </p:cNvPr>
          <p:cNvSpPr/>
          <p:nvPr/>
        </p:nvSpPr>
        <p:spPr>
          <a:xfrm>
            <a:off x="10281465" y="3044141"/>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0" name="Oval 29">
            <a:extLst>
              <a:ext uri="{FF2B5EF4-FFF2-40B4-BE49-F238E27FC236}">
                <a16:creationId xmlns:a16="http://schemas.microsoft.com/office/drawing/2014/main" id="{BE82927B-07EB-47E6-9CFF-012570FDD0F9}"/>
              </a:ext>
            </a:extLst>
          </p:cNvPr>
          <p:cNvSpPr/>
          <p:nvPr/>
        </p:nvSpPr>
        <p:spPr>
          <a:xfrm>
            <a:off x="7225077" y="1784490"/>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1" name="Oval 30">
            <a:extLst>
              <a:ext uri="{FF2B5EF4-FFF2-40B4-BE49-F238E27FC236}">
                <a16:creationId xmlns:a16="http://schemas.microsoft.com/office/drawing/2014/main" id="{5C811350-9995-6508-3C14-7C7F641329F5}"/>
              </a:ext>
            </a:extLst>
          </p:cNvPr>
          <p:cNvSpPr/>
          <p:nvPr/>
        </p:nvSpPr>
        <p:spPr>
          <a:xfrm>
            <a:off x="8728211" y="3744950"/>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2" name="Oval 31">
            <a:extLst>
              <a:ext uri="{FF2B5EF4-FFF2-40B4-BE49-F238E27FC236}">
                <a16:creationId xmlns:a16="http://schemas.microsoft.com/office/drawing/2014/main" id="{AF85E87A-4954-5A8A-E96E-11274A08B237}"/>
              </a:ext>
            </a:extLst>
          </p:cNvPr>
          <p:cNvSpPr/>
          <p:nvPr/>
        </p:nvSpPr>
        <p:spPr>
          <a:xfrm>
            <a:off x="8707188" y="1880556"/>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3" name="Oval 32">
            <a:extLst>
              <a:ext uri="{FF2B5EF4-FFF2-40B4-BE49-F238E27FC236}">
                <a16:creationId xmlns:a16="http://schemas.microsoft.com/office/drawing/2014/main" id="{B98033C5-3A88-7A03-7C7C-0945425DFDEF}"/>
              </a:ext>
            </a:extLst>
          </p:cNvPr>
          <p:cNvSpPr/>
          <p:nvPr/>
        </p:nvSpPr>
        <p:spPr>
          <a:xfrm>
            <a:off x="9038760" y="2890439"/>
            <a:ext cx="135015" cy="1445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graphicFrame>
        <p:nvGraphicFramePr>
          <p:cNvPr id="34" name="Table 33">
            <a:extLst>
              <a:ext uri="{FF2B5EF4-FFF2-40B4-BE49-F238E27FC236}">
                <a16:creationId xmlns:a16="http://schemas.microsoft.com/office/drawing/2014/main" id="{94C61C87-20B7-3D67-A8A9-6F86C8044C1A}"/>
              </a:ext>
            </a:extLst>
          </p:cNvPr>
          <p:cNvGraphicFramePr>
            <a:graphicFrameLocks noGrp="1"/>
          </p:cNvGraphicFramePr>
          <p:nvPr>
            <p:extLst>
              <p:ext uri="{D42A27DB-BD31-4B8C-83A1-F6EECF244321}">
                <p14:modId xmlns:p14="http://schemas.microsoft.com/office/powerpoint/2010/main" val="810761052"/>
              </p:ext>
            </p:extLst>
          </p:nvPr>
        </p:nvGraphicFramePr>
        <p:xfrm>
          <a:off x="1550495" y="5033231"/>
          <a:ext cx="9541060" cy="567286"/>
        </p:xfrm>
        <a:graphic>
          <a:graphicData uri="http://schemas.openxmlformats.org/drawingml/2006/table">
            <a:tbl>
              <a:tblPr firstRow="1" bandRow="1"/>
              <a:tblGrid>
                <a:gridCol w="9541060">
                  <a:extLst>
                    <a:ext uri="{9D8B030D-6E8A-4147-A177-3AD203B41FA5}">
                      <a16:colId xmlns:a16="http://schemas.microsoft.com/office/drawing/2014/main" val="1033064973"/>
                    </a:ext>
                  </a:extLst>
                </a:gridCol>
              </a:tblGrid>
              <a:tr h="567286">
                <a:tc>
                  <a:txBody>
                    <a:bodyPr/>
                    <a:lstStyle/>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3846552"/>
                  </a:ext>
                </a:extLst>
              </a:tr>
            </a:tbl>
          </a:graphicData>
        </a:graphic>
      </p:graphicFrame>
      <p:sp>
        <p:nvSpPr>
          <p:cNvPr id="35" name="TextBox 34">
            <a:extLst>
              <a:ext uri="{FF2B5EF4-FFF2-40B4-BE49-F238E27FC236}">
                <a16:creationId xmlns:a16="http://schemas.microsoft.com/office/drawing/2014/main" id="{73173BED-9693-3F03-7D15-6288B5AC1373}"/>
              </a:ext>
            </a:extLst>
          </p:cNvPr>
          <p:cNvSpPr txBox="1"/>
          <p:nvPr/>
        </p:nvSpPr>
        <p:spPr>
          <a:xfrm>
            <a:off x="830415" y="3996140"/>
            <a:ext cx="1381755" cy="461537"/>
          </a:xfrm>
          <a:prstGeom prst="rect">
            <a:avLst/>
          </a:prstGeom>
          <a:noFill/>
        </p:spPr>
        <p:txBody>
          <a:bodyPr wrap="square" rtlCol="0">
            <a:spAutoFit/>
          </a:bodyPr>
          <a:lstStyle/>
          <a:p>
            <a:r>
              <a:rPr lang="en-US" b="1">
                <a:solidFill>
                  <a:schemeClr val="bg2"/>
                </a:solidFill>
              </a:rPr>
              <a:t>Filter</a:t>
            </a:r>
            <a:endParaRPr lang="en-AU" b="1">
              <a:solidFill>
                <a:schemeClr val="bg2"/>
              </a:solidFill>
            </a:endParaRPr>
          </a:p>
        </p:txBody>
      </p:sp>
      <p:sp>
        <p:nvSpPr>
          <p:cNvPr id="36" name="TextBox 35">
            <a:extLst>
              <a:ext uri="{FF2B5EF4-FFF2-40B4-BE49-F238E27FC236}">
                <a16:creationId xmlns:a16="http://schemas.microsoft.com/office/drawing/2014/main" id="{F492772F-5CAC-20BA-B15E-5E5F86ABA6B4}"/>
              </a:ext>
            </a:extLst>
          </p:cNvPr>
          <p:cNvSpPr txBox="1"/>
          <p:nvPr/>
        </p:nvSpPr>
        <p:spPr>
          <a:xfrm>
            <a:off x="10686511" y="3996140"/>
            <a:ext cx="1381755" cy="461537"/>
          </a:xfrm>
          <a:prstGeom prst="rect">
            <a:avLst/>
          </a:prstGeom>
          <a:noFill/>
        </p:spPr>
        <p:txBody>
          <a:bodyPr wrap="square" rtlCol="0">
            <a:spAutoFit/>
          </a:bodyPr>
          <a:lstStyle/>
          <a:p>
            <a:r>
              <a:rPr lang="en-US" b="1">
                <a:solidFill>
                  <a:schemeClr val="bg2"/>
                </a:solidFill>
              </a:rPr>
              <a:t>Filter</a:t>
            </a:r>
            <a:endParaRPr lang="en-AU" b="1">
              <a:solidFill>
                <a:schemeClr val="bg2"/>
              </a:solidFill>
            </a:endParaRPr>
          </a:p>
        </p:txBody>
      </p:sp>
    </p:spTree>
    <p:extLst>
      <p:ext uri="{BB962C8B-B14F-4D97-AF65-F5344CB8AC3E}">
        <p14:creationId xmlns:p14="http://schemas.microsoft.com/office/powerpoint/2010/main" val="418370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13 0.00486 L -0.0013 0.00486 C 0.01328 0.04351 -0.00091 0.00648 0.00781 0.02824 C 0.00847 0.02986 0.00886 0.03217 0.00977 0.03356 C 0.01328 0.03888 0.0168 0.04444 0.02097 0.04791 C 0.0224 0.0493 0.02383 0.05 0.025 0.05162 C 0.03633 0.06481 0.0293 0.06018 0.0362 0.06412 C 0.03659 0.06597 0.03698 0.06782 0.03724 0.06967 C 0.03985 0.09074 0.03802 0.10625 0.03724 0.13101 C 0.03711 0.13449 0.03659 0.13819 0.0362 0.14166 C 0.03581 0.14583 0.03555 0.15023 0.03516 0.15439 C 0.03477 0.178 0.03555 0.20648 0.03112 0.23009 C 0.03086 0.23194 0.0306 0.23379 0.03008 0.23541 C 0.0293 0.23865 0.02813 0.24143 0.02708 0.24444 C 0.02669 0.24861 0.0263 0.25277 0.02604 0.25717 C 0.02396 0.30532 0.02643 0.27685 0.02409 0.30208 C 0.0237 0.31712 0.02357 0.33217 0.02305 0.34722 C 0.02292 0.34907 0.02214 0.35069 0.02201 0.35254 C 0.01953 0.40601 0.02266 0.375 0.01992 0.39953 C 0.02031 0.41273 0.01966 0.42615 0.02097 0.43912 C 0.02136 0.44328 0.025 0.45 0.025 0.45 C 0.02656 0.49189 0.02604 0.46921 0.02604 0.51851 L 0.02604 0.51851 " pathEditMode="relative" ptsTypes="AAAAAAAAAAAAAAAAAAAAAAA">
                                      <p:cBhvr>
                                        <p:cTn id="6" dur="2000" fill="hold"/>
                                        <p:tgtEl>
                                          <p:spTgt spid="25"/>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3.54167E-6 3.33333E-6 L 3.54167E-6 3.33333E-6 C -0.00391 0.03495 -0.00222 0.01203 -0.0017 0.06574 C -0.00144 0.08727 -0.00157 0.10856 -0.00105 0.13009 C -0.00091 0.13703 -0.00026 0.14375 3.54167E-6 0.15046 L 0.00065 0.1625 C 0.00143 0.19259 0.00156 0.18865 0.00065 0.225 C 3.54167E-6 0.25162 3.54167E-6 0.21527 3.54167E-6 0.23356 L 3.54167E-6 0.23379 L 3.54167E-6 0.23356 " pathEditMode="relative" rAng="0" ptsTypes="AAAAAAAAAA">
                                      <p:cBhvr>
                                        <p:cTn id="8" dur="2000" fill="hold"/>
                                        <p:tgtEl>
                                          <p:spTgt spid="27"/>
                                        </p:tgtEl>
                                        <p:attrNameLst>
                                          <p:attrName>ppt_x</p:attrName>
                                          <p:attrName>ppt_y</p:attrName>
                                        </p:attrNameLst>
                                      </p:cBhvr>
                                      <p:rCtr x="-65" y="11759"/>
                                    </p:animMotion>
                                  </p:childTnLst>
                                </p:cTn>
                              </p:par>
                              <p:par>
                                <p:cTn id="9" presetID="0" presetClass="path" presetSubtype="0" accel="50000" decel="50000" fill="hold" grpId="0" nodeType="withEffect">
                                  <p:stCondLst>
                                    <p:cond delay="0"/>
                                  </p:stCondLst>
                                  <p:childTnLst>
                                    <p:animMotion origin="layout" path="M -0.00325 0.00277 L -0.00325 0.00277 C -0.00169 0.0081 -0.00026 0.01389 0.0017 0.01898 C 0.00391 0.0243 0.00599 0.02639 0.00886 0.02963 C 0.00951 0.03148 0.01029 0.0331 0.01081 0.03518 C 0.01133 0.0368 0.01159 0.03865 0.01185 0.04051 C 0.01263 0.04537 0.01342 0.05 0.01394 0.05486 C 0.01524 0.06643 0.01446 0.06088 0.01589 0.07106 C 0.01628 0.09213 0.01641 0.11319 0.01693 0.13426 C 0.01706 0.13773 0.01784 0.14143 0.01797 0.1449 C 0.02097 0.21551 0.01706 0.18356 0.02201 0.21875 C 0.0224 0.23032 0.02266 0.24166 0.02305 0.25301 C 0.02331 0.26088 0.02396 0.26875 0.02409 0.27662 C 0.02435 0.32639 0.02409 0.37615 0.02409 0.42615 L 0.02409 0.42615 " pathEditMode="relative" ptsTypes="AAAAAAAAAAAAAAA">
                                      <p:cBhvr>
                                        <p:cTn id="10" dur="2000" fill="hold"/>
                                        <p:tgtEl>
                                          <p:spTgt spid="11"/>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00195 0.0044 L 0.00195 0.0044 C 0.00234 0.01921 0.00299 0.03426 0.00299 0.04931 C 0.00299 0.0757 0.00417 0.08727 0.00091 0.10695 C 0.00065 0.1088 0.00039 0.11065 5.55112E-17 0.1125 C -0.00052 0.11435 -0.00143 0.11597 -0.00208 0.11783 C -0.00234 0.11968 -0.00273 0.12153 -0.00312 0.12315 C -0.00378 0.12662 -0.0056 0.13357 -0.00612 0.13773 C -0.00651 0.14051 -0.00677 0.14352 -0.00716 0.14653 C -0.00742 0.15394 -0.00768 0.16111 -0.00807 0.16829 C -0.00885 0.18009 -0.00937 0.17546 -0.0112 0.18796 C -0.01419 0.20949 -0.00951 0.1757 -0.01315 0.20787 C -0.0138 0.2132 -0.01497 0.21528 -0.01628 0.2206 C -0.01667 0.22222 -0.01693 0.22408 -0.01719 0.22593 C -0.01758 0.23125 -0.01797 0.23681 -0.01823 0.24213 C -0.01927 0.26204 -0.02018 0.28843 -0.02031 0.30695 C -0.02044 0.33403 -0.02031 0.36111 -0.02031 0.3882 L -0.02031 0.3882 " pathEditMode="relative" ptsTypes="AAAAAAAAAAAAAAAAAA">
                                      <p:cBhvr>
                                        <p:cTn id="12" dur="2000" fill="hold"/>
                                        <p:tgtEl>
                                          <p:spTgt spid="15"/>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5.55112E-17 0.00254 L 5.55112E-17 0.00254 C -0.00143 0.01088 -0.00299 0.01921 -0.00417 0.02754 C -0.01133 0.08518 -0.00221 0.02685 -0.0082 0.06366 C -0.00846 0.09074 -0.00859 0.11782 -0.00924 0.14491 C -0.00924 0.14676 -0.01016 0.14838 -0.01016 0.15023 C -0.01016 0.18148 -0.0099 0.21273 -0.00924 0.24398 C -0.00651 0.36204 -0.00716 0.19907 -0.00716 0.32153 L -0.00716 0.32153 " pathEditMode="relative" ptsTypes="AAAAAAAAA">
                                      <p:cBhvr>
                                        <p:cTn id="14" dur="2000" fill="hold"/>
                                        <p:tgtEl>
                                          <p:spTgt spid="26"/>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0.00169 -0.00139 L -0.00169 -0.00139 C -0.00352 0.00578 -0.00625 0.01574 -0.00781 0.02361 C -0.00859 0.02731 -0.00924 0.03078 -0.0099 0.03449 C -0.01029 0.0375 -0.01003 0.04097 -0.01094 0.04351 C -0.01211 0.04768 -0.01445 0.05046 -0.01589 0.05439 C -0.01719 0.05763 -0.01771 0.0618 -0.01901 0.06527 C -0.02083 0.07013 -0.02305 0.07476 -0.025 0.07963 C -0.02604 0.08495 -0.02708 0.0905 -0.02813 0.09583 C -0.02865 0.09884 -0.02956 0.10185 -0.03008 0.10486 C -0.03086 0.10833 -0.03151 0.11203 -0.03216 0.11574 C -0.03281 0.13495 -0.03333 0.15416 -0.03411 0.17338 C -0.03424 0.17569 -0.03464 0.17824 -0.03516 0.18055 C -0.03568 0.1831 -0.03659 0.18541 -0.03724 0.18773 C -0.0418 0.2449 -0.03724 0.1831 -0.03724 0.33194 C -0.03724 0.35833 -0.03789 0.38472 -0.03828 0.41111 C -0.03646 0.47893 -0.03724 0.4375 -0.03724 0.53564 L -0.03724 0.53564 " pathEditMode="relative" ptsTypes="AAAAAAAAAAAAAAAAAA">
                                      <p:cBhvr>
                                        <p:cTn id="16" dur="2000" fill="hold"/>
                                        <p:tgtEl>
                                          <p:spTgt spid="19"/>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0.00586 -0.00486 L 0.00586 -0.00486 C 0.00547 0.00232 0.00547 0.00949 0.00482 0.01667 C 0.00456 0.01922 0.00339 0.0213 0.00274 0.02385 C -0.00169 0.04236 0.00638 0.0125 -0.00026 0.03658 C 0.00013 0.05209 0.00078 0.06783 0.00078 0.08334 C 0.00078 0.13426 0.00078 0.1301 -0.00117 0.16273 C 0.00026 0.23241 -0.00026 0.19514 -0.00026 0.27454 L -0.00026 0.27454 " pathEditMode="relative" ptsTypes="AAAAAAAAA">
                                      <p:cBhvr>
                                        <p:cTn id="18" dur="2000" fill="hold"/>
                                        <p:tgtEl>
                                          <p:spTgt spid="24"/>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0.00469 0.0044 L 0.00469 0.0044 C 0.00495 0.02176 0.00495 0.03912 0.0056 0.05648 C 0.00586 0.06134 0.00859 0.08796 0.00964 0.09445 C 0.01081 0.10046 0.0125 0.10625 0.01367 0.1125 C 0.01549 0.12083 0.01706 0.12917 0.01875 0.13773 C 0.01914 0.14236 0.01992 0.14722 0.01979 0.15208 C 0.0194 0.1757 0.01823 0.19051 0.0168 0.21157 C 0.01745 0.21875 0.01797 0.22593 0.01875 0.2331 C 0.01901 0.23565 0.01927 0.2382 0.01979 0.24028 C 0.02031 0.24236 0.02109 0.24398 0.02174 0.24583 C 0.02214 0.24769 0.0224 0.24931 0.02279 0.25116 C 0.02344 0.25417 0.02435 0.25718 0.02487 0.26019 C 0.02539 0.2632 0.02552 0.2662 0.02591 0.26921 C 0.02552 0.27639 0.02552 0.2838 0.02487 0.29074 C 0.02461 0.29352 0.02331 0.2956 0.02279 0.29815 C 0.02161 0.30463 0.0207 0.31111 0.01979 0.31782 C 0.01641 0.34167 0.01719 0.33588 0.01575 0.35579 C 0.01641 0.37245 0.0168 0.38935 0.01771 0.40625 C 0.01797 0.41042 0.02083 0.41829 0.02174 0.4206 C 0.02266 0.42269 0.02461 0.42338 0.02487 0.42593 C 0.02565 0.43357 0.02487 0.44167 0.02487 0.44954 L 0.02487 0.44954 " pathEditMode="relative" ptsTypes="AAAAAAAAAAAAAAAAAAAAAAA">
                                      <p:cBhvr>
                                        <p:cTn id="20" dur="2000" fill="hold"/>
                                        <p:tgtEl>
                                          <p:spTgt spid="23"/>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0.00299 0.00324 L 0.00299 0.00324 C 0.00325 0.01343 0.00325 0.02361 0.0039 0.0338 C 0.00429 0.0382 0.00534 0.04213 0.00599 0.0463 C 0.00703 0.05347 0.00794 0.06088 0.00898 0.06806 C 0.00937 0.07639 0.00976 0.08472 0.01002 0.09329 C 0.01041 0.10533 0.01054 0.11713 0.01106 0.12917 C 0.01119 0.13403 0.01172 0.13889 0.01198 0.14375 C 0.01237 0.14908 0.01211 0.15463 0.01302 0.15996 C 0.01354 0.16273 0.01484 0.16505 0.01601 0.16713 C 0.022 0.17755 0.02291 0.17732 0.02916 0.18519 C 0.0306 0.18681 0.0319 0.18866 0.03333 0.19051 C 0.03333 0.19074 0.04036 0.21181 0.04036 0.21389 C 0.04088 0.23681 0.03893 0.25023 0.03528 0.26968 C 0.03398 0.27685 0.03216 0.28704 0.02916 0.29329 C 0.02461 0.30301 0.02291 0.30463 0.0181 0.31111 C 0.01771 0.31296 0.01771 0.31505 0.01705 0.31667 C 0.01588 0.31991 0.01328 0.32176 0.01302 0.3257 C 0.01263 0.33218 0.01432 0.33889 0.0151 0.34537 C 0.01523 0.34722 0.01575 0.34908 0.01601 0.35093 C 0.01862 0.36667 0.01562 0.35046 0.0181 0.36343 C 0.01849 0.38519 0.01862 0.40671 0.01914 0.42824 C 0.01927 0.43681 0.02018 0.44514 0.02018 0.45347 C 0.01992 0.4757 0.01875 0.49792 0.0181 0.52014 L 0.02018 0.53449 L 0.02018 0.53449 " pathEditMode="relative" ptsTypes="AAAAAAAAAAAAAAAAAAAAAAAAAA">
                                      <p:cBhvr>
                                        <p:cTn id="22" dur="2000" fill="hold"/>
                                        <p:tgtEl>
                                          <p:spTgt spid="30"/>
                                        </p:tgtEl>
                                        <p:attrNameLst>
                                          <p:attrName>ppt_x</p:attrName>
                                          <p:attrName>ppt_y</p:attrName>
                                        </p:attrNameLst>
                                      </p:cBhvr>
                                    </p:animMotion>
                                  </p:childTnLst>
                                </p:cTn>
                              </p:par>
                              <p:par>
                                <p:cTn id="23" presetID="0" presetClass="path" presetSubtype="0" accel="50000" decel="50000" fill="hold" grpId="0" nodeType="withEffect">
                                  <p:stCondLst>
                                    <p:cond delay="0"/>
                                  </p:stCondLst>
                                  <p:childTnLst>
                                    <p:animMotion origin="layout" path="M -0.0026 -0.00718 L -0.0026 -0.00718 C -0.00104 -0.00139 0.00091 0.00463 0.00235 0.01065 C 0.00365 0.01597 0.00443 0.02153 0.00547 0.02685 C 0.00834 0.04329 0.00664 0.03449 0.00847 0.04676 C 0.01042 0.05949 0.0112 0.0618 0.0125 0.07546 C 0.01302 0.08032 0.01315 0.08518 0.01354 0.09004 C 0.01381 0.09352 0.0142 0.09722 0.01459 0.10069 C 0.01485 0.1037 0.01498 0.10694 0.01563 0.10972 C 0.01628 0.11296 0.01758 0.11574 0.01862 0.11875 C 0.02448 0.15393 0.02292 0.13889 0.02474 0.16389 C 0.02357 0.19537 0.02266 0.19768 0.02565 0.23403 C 0.02591 0.23611 0.02709 0.23773 0.02774 0.23935 C 0.02813 0.2419 0.02839 0.24421 0.02878 0.24676 C 0.03008 0.25463 0.02969 0.24977 0.03073 0.25926 C 0.03125 0.26273 0.03151 0.26643 0.03177 0.27014 C 0.03229 0.28125 0.03151 0.29097 0.03386 0.30069 C 0.03438 0.30324 0.03516 0.30555 0.03581 0.30787 C 0.0362 0.31805 0.03633 0.32824 0.03685 0.33842 C 0.03724 0.34606 0.03802 0.35278 0.03894 0.36018 C 0.03724 0.38518 0.03555 0.38333 0.03789 0.39977 C 0.03815 0.40162 0.03854 0.40324 0.03894 0.40509 L 0.03998 0.41967 L 0.03998 0.41967 " pathEditMode="relative" ptsTypes="AAAAAAAAAAAAAAAAAAAAAAAA">
                                      <p:cBhvr>
                                        <p:cTn id="24" dur="2000" fill="hold"/>
                                        <p:tgtEl>
                                          <p:spTgt spid="28"/>
                                        </p:tgtEl>
                                        <p:attrNameLst>
                                          <p:attrName>ppt_x</p:attrName>
                                          <p:attrName>ppt_y</p:attrName>
                                        </p:attrNameLst>
                                      </p:cBhvr>
                                    </p:animMotion>
                                  </p:childTnLst>
                                </p:cTn>
                              </p:par>
                              <p:par>
                                <p:cTn id="25" presetID="0" presetClass="path" presetSubtype="0" accel="50000" decel="50000" fill="hold" grpId="0" nodeType="withEffect">
                                  <p:stCondLst>
                                    <p:cond delay="0"/>
                                  </p:stCondLst>
                                  <p:childTnLst>
                                    <p:animMotion origin="layout" path="M 0.00495 -0.00185 L 0.00495 -0.00185 C 0.00625 0.00347 0.00742 0.00903 0.00899 0.01435 C 0.00951 0.01621 0.01055 0.01759 0.01094 0.01968 C 0.01159 0.02222 0.01276 0.0338 0.01302 0.03588 C 0.0138 0.0419 0.01406 0.04144 0.01602 0.04676 C 0.01771 0.05857 0.01602 0.04954 0.01914 0.05926 C 0.02123 0.06597 0.02097 0.06806 0.02422 0.07361 C 0.02565 0.07639 0.02774 0.07824 0.0293 0.08102 C 0.03008 0.08241 0.03034 0.08472 0.03125 0.08634 C 0.03607 0.09468 0.03373 0.08334 0.03841 0.09884 C 0.04271 0.11343 0.04154 0.11505 0.0444 0.12778 C 0.04505 0.13033 0.0457 0.13264 0.04649 0.13496 C 0.04779 0.13866 0.04974 0.14167 0.05052 0.14584 C 0.05143 0.1507 0.05143 0.15232 0.05365 0.15648 C 0.05547 0.16042 0.05964 0.16736 0.05964 0.16736 C 0.06263 0.17778 0.06432 0.18195 0.06576 0.19259 C 0.06628 0.19607 0.06641 0.19977 0.0668 0.20347 C 0.06706 0.20648 0.06745 0.20949 0.06784 0.2125 C 0.0681 0.21968 0.06849 0.22685 0.06875 0.23403 C 0.06927 0.24491 0.06927 0.25579 0.06979 0.26644 C 0.07005 0.27084 0.07057 0.27477 0.07083 0.27917 C 0.07123 0.28634 0.07162 0.29352 0.07188 0.3007 C 0.07656 0.42315 0.07136 0.30625 0.07591 0.39445 C 0.07748 0.42431 0.07591 0.4088 0.078 0.42685 C 0.07917 0.49468 0.07891 0.46297 0.07891 0.52222 L 0.07891 0.52222 " pathEditMode="relative" ptsTypes="AAAAAAAAAAAAAAAAAAAAAAAAAAA">
                                      <p:cBhvr>
                                        <p:cTn id="26" dur="2000" fill="hold"/>
                                        <p:tgtEl>
                                          <p:spTgt spid="32"/>
                                        </p:tgtEl>
                                        <p:attrNameLst>
                                          <p:attrName>ppt_x</p:attrName>
                                          <p:attrName>ppt_y</p:attrName>
                                        </p:attrNameLst>
                                      </p:cBhvr>
                                    </p:animMotion>
                                  </p:childTnLst>
                                </p:cTn>
                              </p:par>
                              <p:par>
                                <p:cTn id="27" presetID="0" presetClass="path" presetSubtype="0" accel="50000" decel="50000" fill="hold" grpId="0" nodeType="withEffect">
                                  <p:stCondLst>
                                    <p:cond delay="0"/>
                                  </p:stCondLst>
                                  <p:childTnLst>
                                    <p:animMotion origin="layout" path="M -0.00481 0.00579 L -0.00481 0.00579 C -0.00651 0.01158 -0.0082 0.01783 -0.00989 0.02361 C -0.01054 0.0257 -0.01145 0.02708 -0.01197 0.02917 C -0.01393 0.03727 -0.01197 0.03472 -0.01393 0.04167 C -0.01484 0.04491 -0.01601 0.04769 -0.01705 0.0507 C -0.02408 0.11412 -0.01888 0.06435 -0.01705 0.22732 C -0.01692 0.22986 -0.01614 0.23195 -0.01601 0.23449 C -0.01575 0.23866 -0.01601 0.24283 -0.01601 0.24722 L -0.01601 0.24722 L -0.01601 0.24722 L -0.01601 0.24722 " pathEditMode="relative" ptsTypes="AAAAAAAAAAAA">
                                      <p:cBhvr>
                                        <p:cTn id="28" dur="2000" fill="hold"/>
                                        <p:tgtEl>
                                          <p:spTgt spid="31"/>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4.79167E-6 4.81481E-6 L 4.79167E-6 4.81481E-6 C 0.00013 0.00717 0.00013 0.01458 0.00078 0.02222 C 0.00117 0.025 0.00234 0.02777 0.00273 0.03078 C 0.00338 0.03703 0.00338 0.04328 0.00351 0.04953 C 0.00299 0.06689 0.00182 0.08402 0.00169 0.10115 C 0.00156 0.13101 0.00312 0.18773 0.00351 0.22152 C 0.0039 0.24212 0.00403 0.26273 0.00455 0.28333 C 0.00468 0.2868 0.0052 0.29027 0.00546 0.29351 C 0.00585 0.29814 0.00612 0.30277 0.00651 0.3074 C 0.00768 0.32777 0.00651 0.31712 0.00924 0.33495 C 0.00963 0.3412 0.01054 0.34745 0.01028 0.35393 C 0.01015 0.35578 0.00833 0.34861 0.00833 0.34884 L 0.00833 0.34861 " pathEditMode="relative" rAng="0" ptsTypes="AAAAAAAAAAAAAA">
                                      <p:cBhvr>
                                        <p:cTn id="30" dur="2000" fill="hold"/>
                                        <p:tgtEl>
                                          <p:spTgt spid="33"/>
                                        </p:tgtEl>
                                        <p:attrNameLst>
                                          <p:attrName>ppt_x</p:attrName>
                                          <p:attrName>ppt_y</p:attrName>
                                        </p:attrNameLst>
                                      </p:cBhvr>
                                      <p:rCtr x="508" y="17708"/>
                                    </p:animMotion>
                                  </p:childTnLst>
                                </p:cTn>
                              </p:par>
                              <p:par>
                                <p:cTn id="31" presetID="0" presetClass="path" presetSubtype="0" accel="50000" decel="50000" fill="hold" grpId="0" nodeType="withEffect">
                                  <p:stCondLst>
                                    <p:cond delay="0"/>
                                  </p:stCondLst>
                                  <p:childTnLst>
                                    <p:animMotion origin="layout" path="M 0.00052 -0.00764 L 0.00052 -0.00764 C -0.00026 0.00671 -0.00117 0.02106 -0.00156 0.03541 C -0.00222 0.05949 -0.00195 0.08356 -0.00261 0.10764 C -0.00261 0.10926 -0.0043 0.125 -0.00469 0.12754 C -0.00521 0.13102 -0.00612 0.13449 -0.00664 0.13819 C -0.00703 0.14074 -0.00729 0.14305 -0.00768 0.14537 C -0.00847 0.15046 -0.00964 0.15509 -0.01081 0.15995 C -0.01107 0.16342 -0.01172 0.16713 -0.01172 0.17083 C -0.01172 0.21666 -0.01107 0.20764 -0.00977 0.24097 C -0.00912 0.25648 -0.00794 0.30208 -0.00768 0.31504 C -0.00755 0.32639 -0.00768 0.33773 -0.00768 0.3493 L -0.00768 0.3493 " pathEditMode="relative" ptsTypes="AAAAAAAAAAAAA">
                                      <p:cBhvr>
                                        <p:cTn id="32" dur="2000" fill="hold"/>
                                        <p:tgtEl>
                                          <p:spTgt spid="29"/>
                                        </p:tgtEl>
                                        <p:attrNameLst>
                                          <p:attrName>ppt_x</p:attrName>
                                          <p:attrName>ppt_y</p:attrName>
                                        </p:attrNameLst>
                                      </p:cBhvr>
                                    </p:animMotion>
                                  </p:childTnLst>
                                </p:cTn>
                              </p:par>
                            </p:childTnLst>
                          </p:cTn>
                        </p:par>
                      </p:childTnLst>
                    </p:cTn>
                  </p:par>
                  <p:par>
                    <p:cTn id="33" fill="hold">
                      <p:stCondLst>
                        <p:cond delay="indefinite"/>
                      </p:stCondLst>
                      <p:childTnLst>
                        <p:par>
                          <p:cTn id="34" fill="hold">
                            <p:stCondLst>
                              <p:cond delay="0"/>
                            </p:stCondLst>
                            <p:childTnLst>
                              <p:par>
                                <p:cTn id="35" presetID="0" presetClass="path" presetSubtype="0" accel="50000" decel="50000" fill="hold" grpId="0" nodeType="clickEffect">
                                  <p:stCondLst>
                                    <p:cond delay="0"/>
                                  </p:stCondLst>
                                  <p:childTnLst>
                                    <p:animMotion origin="layout" path="M -0.00299 0.00718 L -0.00299 0.00718 C -0.00351 0.05509 -0.00351 0.10324 -0.00429 0.15139 C -0.00429 0.15579 -0.0052 0.15995 -0.00546 0.16458 C -0.00573 0.17106 -0.00546 0.17755 -0.00546 0.18426 L -0.00546 0.18426 " pathEditMode="relative" ptsTypes="AAAAAA">
                                      <p:cBhvr>
                                        <p:cTn id="36" dur="2000" fill="hold"/>
                                        <p:tgtEl>
                                          <p:spTgt spid="8"/>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8.33333E-7 -2.96296E-6 L 8.33333E-7 -2.96296E-6 C -0.00026 0.00602 -0.00039 0.01204 -0.00091 0.01829 C -0.00104 0.02037 -0.00169 0.02223 -0.00182 0.02454 C -0.00234 0.03125 -0.00234 0.0382 -0.0026 0.04491 C -0.00234 0.05602 -0.00234 0.0669 -0.00182 0.07778 C -0.00156 0.08172 -0.00117 0.08588 -0.00091 0.09005 C -0.00052 0.09491 -0.00039 0.09954 8.33333E-7 0.1044 C 0.00052 0.11065 0.0013 0.1169 0.00182 0.12292 C 0.00234 0.12824 0.00234 0.13403 0.00273 0.13935 C 0.00325 0.14769 0.00391 0.15579 0.00469 0.16389 C 0.0043 0.17084 0.00404 0.17755 0.00365 0.18449 C 0.00351 0.18866 0.00273 0.1926 0.00273 0.19676 C 0.00247 0.2125 0.00273 0.22824 0.00273 0.24422 L 0.00273 0.24445 " pathEditMode="relative" rAng="0" ptsTypes="AAAAAAAAAAAAAAA">
                                      <p:cBhvr>
                                        <p:cTn id="38" dur="2000" fill="hold"/>
                                        <p:tgtEl>
                                          <p:spTgt spid="13"/>
                                        </p:tgtEl>
                                        <p:attrNameLst>
                                          <p:attrName>ppt_x</p:attrName>
                                          <p:attrName>ppt_y</p:attrName>
                                        </p:attrNameLst>
                                      </p:cBhvr>
                                      <p:rCtr x="104" y="12222"/>
                                    </p:animMotion>
                                  </p:childTnLst>
                                </p:cTn>
                              </p:par>
                              <p:par>
                                <p:cTn id="39" presetID="0" presetClass="path" presetSubtype="0" accel="50000" decel="50000" fill="hold" grpId="0" nodeType="withEffect">
                                  <p:stCondLst>
                                    <p:cond delay="0"/>
                                  </p:stCondLst>
                                  <p:childTnLst>
                                    <p:animMotion origin="layout" path="M -0.00078 0.00208 L -0.00078 0.00208 C -0.00117 0.00996 -0.00195 0.01806 -0.00195 0.02593 C -0.00195 0.02824 -0.00104 0.03033 -0.00078 0.03264 C 0.0013 0.04769 -0.00117 0.03935 0.00286 0.05 C 0.00521 0.06621 0.00273 0.05162 0.00664 0.06759 C 0.00768 0.07199 0.00846 0.07847 0.00911 0.08287 C 0.0082 0.10602 0.00768 0.1294 0.00664 0.15278 C 0.00651 0.15579 0.00599 0.15857 0.00534 0.16134 C 0.00482 0.16389 0.00378 0.16574 0.00286 0.16806 C -0.00274 0.23171 -0.00208 0.20718 0.00039 0.29468 C 0.00052 0.29583 0.0013 0.29607 0.00169 0.29699 L 0.00169 0.29699 " pathEditMode="relative" ptsTypes="AAAAAAAAAAAAA">
                                      <p:cBhvr>
                                        <p:cTn id="40" dur="2000" fill="hold"/>
                                        <p:tgtEl>
                                          <p:spTgt spid="17"/>
                                        </p:tgtEl>
                                        <p:attrNameLst>
                                          <p:attrName>ppt_x</p:attrName>
                                          <p:attrName>ppt_y</p:attrName>
                                        </p:attrNameLst>
                                      </p:cBhvr>
                                    </p:animMotion>
                                  </p:childTnLst>
                                </p:cTn>
                              </p:par>
                              <p:par>
                                <p:cTn id="41" presetID="0" presetClass="path" presetSubtype="0" accel="50000" decel="50000" fill="hold" grpId="0" nodeType="withEffect">
                                  <p:stCondLst>
                                    <p:cond delay="0"/>
                                  </p:stCondLst>
                                  <p:childTnLst>
                                    <p:animMotion origin="layout" path="M 0.00911 0.00718 L 0.00911 0.00718 C 0.0095 0.01435 0.00963 0.02176 0.01028 0.02894 C 0.01054 0.03125 0.01158 0.03565 0.01158 0.03565 L 0.01158 0.03565 " pathEditMode="relative" ptsTypes="AAAAA">
                                      <p:cBhvr>
                                        <p:cTn id="42" dur="2000" fill="hold"/>
                                        <p:tgtEl>
                                          <p:spTgt spid="10"/>
                                        </p:tgtEl>
                                        <p:attrNameLst>
                                          <p:attrName>ppt_x</p:attrName>
                                          <p:attrName>ppt_y</p:attrName>
                                        </p:attrNameLst>
                                      </p:cBhvr>
                                    </p:animMotion>
                                  </p:childTnLst>
                                </p:cTn>
                              </p:par>
                              <p:par>
                                <p:cTn id="43" presetID="0" presetClass="path" presetSubtype="0" accel="50000" decel="50000" fill="hold" grpId="0" nodeType="withEffect">
                                  <p:stCondLst>
                                    <p:cond delay="0"/>
                                  </p:stCondLst>
                                  <p:childTnLst>
                                    <p:animMotion origin="layout" path="M 1.875E-6 -7.40741E-7 L 1.875E-6 0.00023 C 0.00091 0.08171 0.00065 0.0838 0.0026 0.1507 C 0.00299 0.16389 0.00325 0.17732 0.00403 0.19051 C 0.00469 0.20093 0.00677 0.21366 0.0082 0.22338 C 0.00872 0.22662 0.00911 0.22986 0.00963 0.23287 C 0.01081 0.24282 0.01055 0.24375 0.01237 0.25185 C 0.0194 0.28333 0.01198 0.24676 0.01653 0.27315 C 0.01771 0.27917 0.02018 0.28958 0.02083 0.29653 C 0.02096 0.29907 0.02083 0.30139 0.02083 0.3037 L 0.02083 0.30417 " pathEditMode="relative" rAng="0" ptsTypes="AAAAAAAAAAA">
                                      <p:cBhvr>
                                        <p:cTn id="44" dur="2000" fill="hold"/>
                                        <p:tgtEl>
                                          <p:spTgt spid="12"/>
                                        </p:tgtEl>
                                        <p:attrNameLst>
                                          <p:attrName>ppt_x</p:attrName>
                                          <p:attrName>ppt_y</p:attrName>
                                        </p:attrNameLst>
                                      </p:cBhvr>
                                      <p:rCtr x="1042" y="15208"/>
                                    </p:animMotion>
                                  </p:childTnLst>
                                </p:cTn>
                              </p:par>
                              <p:par>
                                <p:cTn id="45" presetID="0" presetClass="path" presetSubtype="0" accel="50000" decel="50000" fill="hold" grpId="0" nodeType="withEffect">
                                  <p:stCondLst>
                                    <p:cond delay="0"/>
                                  </p:stCondLst>
                                  <p:childTnLst>
                                    <p:animMotion origin="layout" path="M 0.00807 0.00232 L 0.00807 0.00232 C 0.00846 0.00949 0.00859 0.0169 0.00925 0.02408 C 0.00951 0.02639 0.01055 0.02824 0.01055 0.03056 C 0.01055 0.06274 0.00925 0.09491 0.00925 0.12709 L 0.00925 0.12709 " pathEditMode="relative" ptsTypes="AAAAAA">
                                      <p:cBhvr>
                                        <p:cTn id="46" dur="2000" fill="hold"/>
                                        <p:tgtEl>
                                          <p:spTgt spid="9"/>
                                        </p:tgtEl>
                                        <p:attrNameLst>
                                          <p:attrName>ppt_x</p:attrName>
                                          <p:attrName>ppt_y</p:attrName>
                                        </p:attrNameLst>
                                      </p:cBhvr>
                                    </p:animMotion>
                                  </p:childTnLst>
                                </p:cTn>
                              </p:par>
                              <p:par>
                                <p:cTn id="47" presetID="0" presetClass="path" presetSubtype="0" accel="50000" decel="50000" fill="hold" grpId="0" nodeType="withEffect">
                                  <p:stCondLst>
                                    <p:cond delay="0"/>
                                  </p:stCondLst>
                                  <p:childTnLst>
                                    <p:animMotion origin="layout" path="M 0.0043 0.00347 L 0.0043 0.00347 C 0.00469 0.0588 0.00469 0.11412 0.00547 0.16944 C 0.00547 0.17176 0.00664 0.17384 0.00664 0.17616 C 0.00703 0.19352 0.00664 0.21111 0.00664 0.2287 L 0.00664 0.2287 L 0.00664 0.2287 " pathEditMode="relative" ptsTypes="AAAAAAA">
                                      <p:cBhvr>
                                        <p:cTn id="48" dur="2000" fill="hold"/>
                                        <p:tgtEl>
                                          <p:spTgt spid="22"/>
                                        </p:tgtEl>
                                        <p:attrNameLst>
                                          <p:attrName>ppt_x</p:attrName>
                                          <p:attrName>ppt_y</p:attrName>
                                        </p:attrNameLst>
                                      </p:cBhvr>
                                    </p:animMotion>
                                  </p:childTnLst>
                                </p:cTn>
                              </p:par>
                              <p:par>
                                <p:cTn id="49" presetID="0" presetClass="path" presetSubtype="0" accel="50000" decel="50000" fill="hold" grpId="0" nodeType="withEffect">
                                  <p:stCondLst>
                                    <p:cond delay="0"/>
                                  </p:stCondLst>
                                  <p:childTnLst>
                                    <p:animMotion origin="layout" path="M 1.875E-6 -1.48148E-6 L 1.875E-6 0.00023 C 0.01315 0.03287 0.01653 0.03634 0.02096 0.07662 C 0.022 0.08982 0.02096 0.10301 0.02096 0.11621 L 0.02096 0.11667 " pathEditMode="relative" rAng="0" ptsTypes="AAAAA">
                                      <p:cBhvr>
                                        <p:cTn id="50" dur="2000" fill="hold"/>
                                        <p:tgtEl>
                                          <p:spTgt spid="20"/>
                                        </p:tgtEl>
                                        <p:attrNameLst>
                                          <p:attrName>ppt_x</p:attrName>
                                          <p:attrName>ppt_y</p:attrName>
                                        </p:attrNameLst>
                                      </p:cBhvr>
                                      <p:rCtr x="1042" y="5833"/>
                                    </p:animMotion>
                                  </p:childTnLst>
                                </p:cTn>
                              </p:par>
                              <p:par>
                                <p:cTn id="51" presetID="0" presetClass="path" presetSubtype="0" accel="50000" decel="50000" fill="hold" grpId="0" nodeType="withEffect">
                                  <p:stCondLst>
                                    <p:cond delay="0"/>
                                  </p:stCondLst>
                                  <p:childTnLst>
                                    <p:animMotion origin="layout" path="M 2.29167E-6 -2.22222E-6 L 2.29167E-6 -2.22222E-6 C -0.00169 0.00602 -0.00339 0.01227 -0.00482 0.01829 C -0.00534 0.0213 -0.00521 0.02431 -0.00599 0.02662 C -0.0069 0.02986 -0.00821 0.03218 -0.00951 0.03496 C -0.0099 0.03704 -0.01003 0.03912 -0.01055 0.04121 C -0.01315 0.05047 -0.01315 0.04491 -0.01524 0.05579 C -0.01628 0.06111 -0.01758 0.07246 -0.01758 0.07269 C -0.01797 0.08681 -0.0181 0.10139 -0.01875 0.11597 C -0.01888 0.11806 -0.01953 0.12014 -0.01992 0.12199 C -0.02071 0.12547 -0.02149 0.12894 -0.02214 0.13264 C -0.02188 0.15533 -0.02188 0.17824 -0.0211 0.20093 C -0.0211 0.20301 -0.02018 0.20509 -0.01992 0.20718 C -0.01953 0.21065 -0.01953 0.21435 -0.01875 0.21759 C -0.01823 0.21968 -0.01732 0.22176 -0.01641 0.22361 C -0.01068 0.26435 -0.01654 0.22199 -0.01289 0.2507 C -0.0125 0.25347 -0.0125 0.25648 -0.01185 0.25903 C -0.01094 0.26158 -0.00951 0.26297 -0.00821 0.26528 C -0.00404 0.28797 -0.00482 0.27732 -0.00482 0.29653 L -0.00482 0.29676 " pathEditMode="relative" rAng="0" ptsTypes="AAAAAAAAAAAAAAAAAAAA">
                                      <p:cBhvr>
                                        <p:cTn id="52" dur="2000" fill="hold"/>
                                        <p:tgtEl>
                                          <p:spTgt spid="18"/>
                                        </p:tgtEl>
                                        <p:attrNameLst>
                                          <p:attrName>ppt_x</p:attrName>
                                          <p:attrName>ppt_y</p:attrName>
                                        </p:attrNameLst>
                                      </p:cBhvr>
                                      <p:rCtr x="-1107" y="14838"/>
                                    </p:animMotion>
                                  </p:childTnLst>
                                </p:cTn>
                              </p:par>
                              <p:par>
                                <p:cTn id="53" presetID="0" presetClass="path" presetSubtype="0" accel="50000" decel="50000" fill="hold" grpId="0" nodeType="withEffect">
                                  <p:stCondLst>
                                    <p:cond delay="0"/>
                                  </p:stCondLst>
                                  <p:childTnLst>
                                    <p:animMotion origin="layout" path="M -4.375E-6 3.7037E-6 L -4.375E-6 0.00023 C 0.00026 0.02708 0.00026 0.05416 0.00092 0.08171 C 0.00092 0.08402 0.0017 0.08588 0.00196 0.08842 C 0.00235 0.0912 0.00261 0.09444 0.003 0.09745 C 0.00665 0.12523 0.00365 0.09907 0.00599 0.12014 C 0.00638 0.13588 0.00665 0.15208 0.00717 0.16782 C 0.0073 0.17245 0.00795 0.17685 0.00808 0.18148 C 0.0086 0.19375 0.0086 0.20555 0.00925 0.21759 C 0.00951 0.22546 0.01133 0.24051 0.01133 0.24074 C 0.01081 0.25046 0.01055 0.26018 0.01016 0.27014 C 0.00899 0.29861 0.00925 0.27777 0.00925 0.29953 L 0.00925 0.3 " pathEditMode="relative" rAng="0" ptsTypes="AAAAAAAAAAAAA">
                                      <p:cBhvr>
                                        <p:cTn id="54" dur="2000" fill="hold"/>
                                        <p:tgtEl>
                                          <p:spTgt spid="16"/>
                                        </p:tgtEl>
                                        <p:attrNameLst>
                                          <p:attrName>ppt_x</p:attrName>
                                          <p:attrName>ppt_y</p:attrName>
                                        </p:attrNameLst>
                                      </p:cBhvr>
                                      <p:rCtr x="560" y="15000"/>
                                    </p:animMotion>
                                  </p:childTnLst>
                                </p:cTn>
                              </p:par>
                              <p:par>
                                <p:cTn id="55" presetID="0" presetClass="path" presetSubtype="0" accel="50000" decel="50000" fill="hold" grpId="0" nodeType="withEffect">
                                  <p:stCondLst>
                                    <p:cond delay="0"/>
                                  </p:stCondLst>
                                  <p:childTnLst>
                                    <p:animMotion origin="layout" path="M -0.00508 0.01157 L -0.00508 0.01157 C -0.0056 0.02384 -0.0056 0.03634 -0.00638 0.04861 C -0.00677 0.05463 -0.00729 0.06088 -0.00886 0.0662 C -0.00964 0.06898 -0.01107 0.07176 -0.0112 0.075 C -0.01185 0.08287 -0.0112 0.09097 -0.0112 0.09907 L -0.0112 0.09907 " pathEditMode="relative" ptsTypes="AAAAAAA">
                                      <p:cBhvr>
                                        <p:cTn id="56" dur="2000" fill="hold"/>
                                        <p:tgtEl>
                                          <p:spTgt spid="21"/>
                                        </p:tgtEl>
                                        <p:attrNameLst>
                                          <p:attrName>ppt_x</p:attrName>
                                          <p:attrName>ppt_y</p:attrName>
                                        </p:attrNameLst>
                                      </p:cBhvr>
                                    </p:animMotion>
                                  </p:childTnLst>
                                </p:cTn>
                              </p:par>
                              <p:par>
                                <p:cTn id="57" presetID="0" presetClass="path" presetSubtype="0" accel="50000" decel="50000" fill="hold" grpId="0" nodeType="withEffect">
                                  <p:stCondLst>
                                    <p:cond delay="0"/>
                                  </p:stCondLst>
                                  <p:childTnLst>
                                    <p:animMotion origin="layout" path="M 0.00196 0.02153 L 0.00196 0.02153 C 0.00235 0.02871 0.00261 0.03612 0.00313 0.04329 C 0.00352 0.04838 0.00417 0.05348 0.0043 0.05857 C 0.00495 0.07963 0.00469 0.10093 0.0056 0.122 C 0.00586 0.1294 0.00808 0.14375 0.00808 0.14375 C 0.00847 0.15625 0.0086 0.16852 0.00925 0.18102 C 0.00951 0.18473 0.01016 0.1882 0.01055 0.1919 C 0.01094 0.1963 0.01133 0.2007 0.01172 0.2051 C 0.01211 0.21667 0.01211 0.22848 0.01302 0.24005 C 0.0155 0.27362 0.01537 0.24538 0.01537 0.25533 L 0.01537 0.25533 " pathEditMode="relative" ptsTypes="AAAAAAAAAAAA">
                                      <p:cBhvr>
                                        <p:cTn id="58" dur="2000" fill="hold"/>
                                        <p:tgtEl>
                                          <p:spTgt spid="1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E8FC6-3F35-C064-6CDB-0C71807DBE75}"/>
              </a:ext>
            </a:extLst>
          </p:cNvPr>
          <p:cNvSpPr>
            <a:spLocks noGrp="1"/>
          </p:cNvSpPr>
          <p:nvPr>
            <p:ph type="title"/>
          </p:nvPr>
        </p:nvSpPr>
        <p:spPr/>
        <p:txBody>
          <a:bodyPr/>
          <a:lstStyle/>
          <a:p>
            <a:r>
              <a:rPr lang="en-US"/>
              <a:t>Separating funnel</a:t>
            </a:r>
            <a:endParaRPr lang="en-AU"/>
          </a:p>
        </p:txBody>
      </p:sp>
      <p:sp>
        <p:nvSpPr>
          <p:cNvPr id="4" name="Slide Number Placeholder 3">
            <a:extLst>
              <a:ext uri="{FF2B5EF4-FFF2-40B4-BE49-F238E27FC236}">
                <a16:creationId xmlns:a16="http://schemas.microsoft.com/office/drawing/2014/main" id="{9DFC6739-1F2F-7DE3-2104-F4C533F8E5CB}"/>
              </a:ext>
            </a:extLst>
          </p:cNvPr>
          <p:cNvSpPr>
            <a:spLocks noGrp="1"/>
          </p:cNvSpPr>
          <p:nvPr>
            <p:ph type="sldNum" sz="quarter" idx="4"/>
          </p:nvPr>
        </p:nvSpPr>
        <p:spPr/>
        <p:txBody>
          <a:bodyPr/>
          <a:lstStyle/>
          <a:p>
            <a:fld id="{29D5CE74-914C-4689-99FC-1AEF49CE2B47}" type="slidenum">
              <a:rPr lang="en-AU" smtClean="0"/>
              <a:pPr/>
              <a:t>31</a:t>
            </a:fld>
            <a:endParaRPr lang="en-AU" sz="1200">
              <a:solidFill>
                <a:schemeClr val="bg2"/>
              </a:solidFill>
            </a:endParaRPr>
          </a:p>
        </p:txBody>
      </p:sp>
      <p:sp>
        <p:nvSpPr>
          <p:cNvPr id="5" name="Footer Placeholder 4">
            <a:extLst>
              <a:ext uri="{FF2B5EF4-FFF2-40B4-BE49-F238E27FC236}">
                <a16:creationId xmlns:a16="http://schemas.microsoft.com/office/drawing/2014/main" id="{D018A56D-B416-CDFF-6142-A156E2DE2E0A}"/>
              </a:ext>
            </a:extLst>
          </p:cNvPr>
          <p:cNvSpPr>
            <a:spLocks noGrp="1"/>
          </p:cNvSpPr>
          <p:nvPr>
            <p:ph type="ftr" sz="quarter" idx="14"/>
          </p:nvPr>
        </p:nvSpPr>
        <p:spPr/>
        <p:txBody>
          <a:bodyPr/>
          <a:lstStyle/>
          <a:p>
            <a:r>
              <a:rPr lang="en-AU"/>
              <a:t>scienceconnections.edu.au</a:t>
            </a:r>
          </a:p>
        </p:txBody>
      </p:sp>
      <p:sp>
        <p:nvSpPr>
          <p:cNvPr id="8" name="TextBox 7">
            <a:extLst>
              <a:ext uri="{FF2B5EF4-FFF2-40B4-BE49-F238E27FC236}">
                <a16:creationId xmlns:a16="http://schemas.microsoft.com/office/drawing/2014/main" id="{BCBD4E31-7612-330B-3B80-39D26C92DE44}"/>
              </a:ext>
            </a:extLst>
          </p:cNvPr>
          <p:cNvSpPr txBox="1"/>
          <p:nvPr/>
        </p:nvSpPr>
        <p:spPr>
          <a:xfrm>
            <a:off x="7216632" y="4329100"/>
            <a:ext cx="4005445" cy="1199944"/>
          </a:xfrm>
          <a:prstGeom prst="rect">
            <a:avLst/>
          </a:prstGeom>
          <a:noFill/>
        </p:spPr>
        <p:txBody>
          <a:bodyPr wrap="square" rtlCol="0">
            <a:spAutoFit/>
          </a:bodyPr>
          <a:lstStyle/>
          <a:p>
            <a:pPr algn="ctr"/>
            <a:r>
              <a:rPr lang="en-US"/>
              <a:t>Turn the stopcock horizontal to prevent the mixture from moving into the beaker.</a:t>
            </a:r>
            <a:endParaRPr lang="en-AU"/>
          </a:p>
        </p:txBody>
      </p:sp>
      <p:sp>
        <p:nvSpPr>
          <p:cNvPr id="3" name="TextBox 2">
            <a:extLst>
              <a:ext uri="{FF2B5EF4-FFF2-40B4-BE49-F238E27FC236}">
                <a16:creationId xmlns:a16="http://schemas.microsoft.com/office/drawing/2014/main" id="{247A6D0D-7D78-307A-30C1-05B560C3EFBF}"/>
              </a:ext>
            </a:extLst>
          </p:cNvPr>
          <p:cNvSpPr txBox="1"/>
          <p:nvPr/>
        </p:nvSpPr>
        <p:spPr>
          <a:xfrm>
            <a:off x="8333807" y="6409188"/>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2"/>
              </a:rPr>
              <a:t>https://chemix.org</a:t>
            </a:r>
            <a:r>
              <a:rPr lang="en-US" sz="900" b="1"/>
              <a:t>)</a:t>
            </a:r>
            <a:endParaRPr lang="en-AU" sz="900"/>
          </a:p>
        </p:txBody>
      </p:sp>
      <p:pic>
        <p:nvPicPr>
          <p:cNvPr id="15" name="Content Placeholder 14">
            <a:extLst>
              <a:ext uri="{FF2B5EF4-FFF2-40B4-BE49-F238E27FC236}">
                <a16:creationId xmlns:a16="http://schemas.microsoft.com/office/drawing/2014/main" id="{37760BD8-9A09-B73C-701D-E22237263C08}"/>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4028436" y="1334189"/>
            <a:ext cx="3102679" cy="4937356"/>
          </a:xfrm>
          <a:prstGeom prst="rect">
            <a:avLst/>
          </a:prstGeom>
        </p:spPr>
      </p:pic>
    </p:spTree>
    <p:extLst>
      <p:ext uri="{BB962C8B-B14F-4D97-AF65-F5344CB8AC3E}">
        <p14:creationId xmlns:p14="http://schemas.microsoft.com/office/powerpoint/2010/main" val="2968325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FF30E-89A5-E3B6-B248-48A6ECFAA3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28C9C1-FD1B-86D1-01F8-CF6384C3A666}"/>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A9C8F3AB-40B1-B1EB-2DB0-597512A80050}"/>
              </a:ext>
            </a:extLst>
          </p:cNvPr>
          <p:cNvSpPr>
            <a:spLocks noGrp="1"/>
          </p:cNvSpPr>
          <p:nvPr>
            <p:ph sz="quarter" idx="13"/>
          </p:nvPr>
        </p:nvSpPr>
        <p:spPr/>
        <p:txBody>
          <a:bodyPr/>
          <a:lstStyle/>
          <a:p>
            <a:pPr algn="ctr"/>
            <a:endParaRPr lang="en-AU" sz="3200"/>
          </a:p>
          <a:p>
            <a:pPr algn="ctr"/>
            <a:endParaRPr lang="en-AU" sz="3200"/>
          </a:p>
          <a:p>
            <a:pPr algn="ctr"/>
            <a:r>
              <a:rPr lang="en-AU" sz="4400"/>
              <a:t>Suspension</a:t>
            </a:r>
          </a:p>
          <a:p>
            <a:pPr algn="ctr"/>
            <a:r>
              <a:rPr lang="en-US" sz="3600" b="0"/>
              <a:t>A mixture in which solid particles are evenly spread throughout a liquid or gas but are large enough to eventually settle out over time.</a:t>
            </a:r>
            <a:endParaRPr lang="en-AU" sz="2400" b="0"/>
          </a:p>
        </p:txBody>
      </p:sp>
      <p:sp>
        <p:nvSpPr>
          <p:cNvPr id="4" name="Slide Number Placeholder 3">
            <a:extLst>
              <a:ext uri="{FF2B5EF4-FFF2-40B4-BE49-F238E27FC236}">
                <a16:creationId xmlns:a16="http://schemas.microsoft.com/office/drawing/2014/main" id="{D7C790AA-86E7-F9ED-DCEC-1801E231E15B}"/>
              </a:ext>
            </a:extLst>
          </p:cNvPr>
          <p:cNvSpPr>
            <a:spLocks noGrp="1"/>
          </p:cNvSpPr>
          <p:nvPr>
            <p:ph type="sldNum" sz="quarter" idx="4"/>
          </p:nvPr>
        </p:nvSpPr>
        <p:spPr/>
        <p:txBody>
          <a:bodyPr/>
          <a:lstStyle/>
          <a:p>
            <a:fld id="{29D5CE74-914C-4689-99FC-1AEF49CE2B47}" type="slidenum">
              <a:rPr lang="en-AU" smtClean="0"/>
              <a:pPr/>
              <a:t>32</a:t>
            </a:fld>
            <a:endParaRPr lang="en-AU" sz="1200">
              <a:solidFill>
                <a:schemeClr val="bg2"/>
              </a:solidFill>
            </a:endParaRPr>
          </a:p>
        </p:txBody>
      </p:sp>
      <p:sp>
        <p:nvSpPr>
          <p:cNvPr id="5" name="Footer Placeholder 4">
            <a:extLst>
              <a:ext uri="{FF2B5EF4-FFF2-40B4-BE49-F238E27FC236}">
                <a16:creationId xmlns:a16="http://schemas.microsoft.com/office/drawing/2014/main" id="{9916B41E-CAFE-2D56-14D9-84D30D6D5A18}"/>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3753215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42D2A-ECF4-1E18-14A3-C1517A95C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95D43-21C3-2347-7E66-96AF174C5FDC}"/>
              </a:ext>
            </a:extLst>
          </p:cNvPr>
          <p:cNvSpPr>
            <a:spLocks noGrp="1"/>
          </p:cNvSpPr>
          <p:nvPr>
            <p:ph type="title"/>
          </p:nvPr>
        </p:nvSpPr>
        <p:spPr/>
        <p:txBody>
          <a:bodyPr/>
          <a:lstStyle/>
          <a:p>
            <a:r>
              <a:rPr lang="en-AU"/>
              <a:t>Separating funnel after 30 minutes - hypothesis</a:t>
            </a:r>
          </a:p>
        </p:txBody>
      </p:sp>
      <p:sp>
        <p:nvSpPr>
          <p:cNvPr id="3" name="Content Placeholder 2">
            <a:extLst>
              <a:ext uri="{FF2B5EF4-FFF2-40B4-BE49-F238E27FC236}">
                <a16:creationId xmlns:a16="http://schemas.microsoft.com/office/drawing/2014/main" id="{ED055031-5C27-393F-A8FF-B3B36D57EDD0}"/>
              </a:ext>
            </a:extLst>
          </p:cNvPr>
          <p:cNvSpPr>
            <a:spLocks noGrp="1"/>
          </p:cNvSpPr>
          <p:nvPr>
            <p:ph sz="quarter" idx="13"/>
          </p:nvPr>
        </p:nvSpPr>
        <p:spPr/>
        <p:txBody>
          <a:bodyPr/>
          <a:lstStyle/>
          <a:p>
            <a:r>
              <a:rPr lang="en-AU" sz="4000" b="0"/>
              <a:t>If….</a:t>
            </a:r>
          </a:p>
          <a:p>
            <a:r>
              <a:rPr lang="en-AU" sz="4000" b="0"/>
              <a:t>then….</a:t>
            </a:r>
          </a:p>
          <a:p>
            <a:r>
              <a:rPr lang="en-AU" sz="4000" b="0"/>
              <a:t>because….</a:t>
            </a:r>
          </a:p>
        </p:txBody>
      </p:sp>
      <p:sp>
        <p:nvSpPr>
          <p:cNvPr id="4" name="Slide Number Placeholder 3">
            <a:extLst>
              <a:ext uri="{FF2B5EF4-FFF2-40B4-BE49-F238E27FC236}">
                <a16:creationId xmlns:a16="http://schemas.microsoft.com/office/drawing/2014/main" id="{0DA48957-E9C4-A835-F0CE-DA9C09DCA767}"/>
              </a:ext>
            </a:extLst>
          </p:cNvPr>
          <p:cNvSpPr>
            <a:spLocks noGrp="1"/>
          </p:cNvSpPr>
          <p:nvPr>
            <p:ph type="sldNum" sz="quarter" idx="4"/>
          </p:nvPr>
        </p:nvSpPr>
        <p:spPr/>
        <p:txBody>
          <a:bodyPr/>
          <a:lstStyle/>
          <a:p>
            <a:fld id="{29D5CE74-914C-4689-99FC-1AEF49CE2B47}" type="slidenum">
              <a:rPr lang="en-AU" smtClean="0"/>
              <a:pPr/>
              <a:t>33</a:t>
            </a:fld>
            <a:endParaRPr lang="en-AU" sz="1200">
              <a:solidFill>
                <a:schemeClr val="bg2"/>
              </a:solidFill>
            </a:endParaRPr>
          </a:p>
        </p:txBody>
      </p:sp>
      <p:sp>
        <p:nvSpPr>
          <p:cNvPr id="5" name="Footer Placeholder 4">
            <a:extLst>
              <a:ext uri="{FF2B5EF4-FFF2-40B4-BE49-F238E27FC236}">
                <a16:creationId xmlns:a16="http://schemas.microsoft.com/office/drawing/2014/main" id="{34B68409-65C9-11E3-A815-584F5665A60D}"/>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3836702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AA929-C515-61E2-7454-7A3C7E44763F}"/>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DA8AD41F-61B3-A7F8-0159-89DD770EDAF4}"/>
              </a:ext>
            </a:extLst>
          </p:cNvPr>
          <p:cNvSpPr>
            <a:spLocks noGrp="1"/>
          </p:cNvSpPr>
          <p:nvPr>
            <p:ph sz="quarter" idx="13"/>
          </p:nvPr>
        </p:nvSpPr>
        <p:spPr/>
        <p:txBody>
          <a:bodyPr/>
          <a:lstStyle/>
          <a:p>
            <a:pPr algn="ctr"/>
            <a:endParaRPr lang="en-US" sz="2800"/>
          </a:p>
          <a:p>
            <a:pPr algn="ctr"/>
            <a:endParaRPr lang="en-AU" sz="2800"/>
          </a:p>
          <a:p>
            <a:pPr algn="ctr"/>
            <a:r>
              <a:rPr lang="en-AU" sz="4400"/>
              <a:t>What makes some particles sink and others float?</a:t>
            </a:r>
          </a:p>
        </p:txBody>
      </p:sp>
      <p:sp>
        <p:nvSpPr>
          <p:cNvPr id="4" name="Slide Number Placeholder 3">
            <a:extLst>
              <a:ext uri="{FF2B5EF4-FFF2-40B4-BE49-F238E27FC236}">
                <a16:creationId xmlns:a16="http://schemas.microsoft.com/office/drawing/2014/main" id="{B395648E-C4D7-6A52-3E89-3F2538CD21E6}"/>
              </a:ext>
            </a:extLst>
          </p:cNvPr>
          <p:cNvSpPr>
            <a:spLocks noGrp="1"/>
          </p:cNvSpPr>
          <p:nvPr>
            <p:ph type="sldNum" sz="quarter" idx="4"/>
          </p:nvPr>
        </p:nvSpPr>
        <p:spPr/>
        <p:txBody>
          <a:bodyPr/>
          <a:lstStyle/>
          <a:p>
            <a:fld id="{29D5CE74-914C-4689-99FC-1AEF49CE2B47}" type="slidenum">
              <a:rPr lang="en-AU" smtClean="0"/>
              <a:pPr/>
              <a:t>34</a:t>
            </a:fld>
            <a:endParaRPr lang="en-AU" sz="1200">
              <a:solidFill>
                <a:schemeClr val="bg2"/>
              </a:solidFill>
            </a:endParaRPr>
          </a:p>
        </p:txBody>
      </p:sp>
      <p:sp>
        <p:nvSpPr>
          <p:cNvPr id="5" name="Footer Placeholder 4">
            <a:extLst>
              <a:ext uri="{FF2B5EF4-FFF2-40B4-BE49-F238E27FC236}">
                <a16:creationId xmlns:a16="http://schemas.microsoft.com/office/drawing/2014/main" id="{C9BC4168-A057-FBED-717C-737706A409D8}"/>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4503769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466E1-D7E0-FF1B-F161-A79DB1C9C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6EBBEC-E3F6-6920-8D48-E26340D23CFD}"/>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34D423A2-70B4-E212-20EC-5E0C581755BE}"/>
              </a:ext>
            </a:extLst>
          </p:cNvPr>
          <p:cNvSpPr>
            <a:spLocks noGrp="1"/>
          </p:cNvSpPr>
          <p:nvPr>
            <p:ph sz="quarter" idx="13"/>
          </p:nvPr>
        </p:nvSpPr>
        <p:spPr/>
        <p:txBody>
          <a:bodyPr/>
          <a:lstStyle/>
          <a:p>
            <a:pPr algn="ctr"/>
            <a:endParaRPr lang="en-US" sz="2800"/>
          </a:p>
          <a:p>
            <a:pPr algn="ctr"/>
            <a:endParaRPr lang="en-AU" sz="2800"/>
          </a:p>
          <a:p>
            <a:pPr algn="ctr"/>
            <a:r>
              <a:rPr lang="en-AU" sz="4400"/>
              <a:t>Define volume.</a:t>
            </a:r>
          </a:p>
        </p:txBody>
      </p:sp>
      <p:sp>
        <p:nvSpPr>
          <p:cNvPr id="4" name="Slide Number Placeholder 3">
            <a:extLst>
              <a:ext uri="{FF2B5EF4-FFF2-40B4-BE49-F238E27FC236}">
                <a16:creationId xmlns:a16="http://schemas.microsoft.com/office/drawing/2014/main" id="{372A9F2F-748F-DA83-DCF8-67E99B39D72C}"/>
              </a:ext>
            </a:extLst>
          </p:cNvPr>
          <p:cNvSpPr>
            <a:spLocks noGrp="1"/>
          </p:cNvSpPr>
          <p:nvPr>
            <p:ph type="sldNum" sz="quarter" idx="4"/>
          </p:nvPr>
        </p:nvSpPr>
        <p:spPr/>
        <p:txBody>
          <a:bodyPr/>
          <a:lstStyle/>
          <a:p>
            <a:fld id="{29D5CE74-914C-4689-99FC-1AEF49CE2B47}" type="slidenum">
              <a:rPr lang="en-AU" smtClean="0"/>
              <a:pPr/>
              <a:t>35</a:t>
            </a:fld>
            <a:endParaRPr lang="en-AU" sz="1200">
              <a:solidFill>
                <a:schemeClr val="bg2"/>
              </a:solidFill>
            </a:endParaRPr>
          </a:p>
        </p:txBody>
      </p:sp>
      <p:sp>
        <p:nvSpPr>
          <p:cNvPr id="5" name="Footer Placeholder 4">
            <a:extLst>
              <a:ext uri="{FF2B5EF4-FFF2-40B4-BE49-F238E27FC236}">
                <a16:creationId xmlns:a16="http://schemas.microsoft.com/office/drawing/2014/main" id="{9074A8DC-29C0-5015-1FA0-5A2E7AA58BAD}"/>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4171671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6D69-7357-70DB-B7DC-FF6F11B98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02FFC-6CEC-FE12-EE8F-91F93C417008}"/>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ED3AA58F-282F-957D-E793-0962E2600520}"/>
              </a:ext>
            </a:extLst>
          </p:cNvPr>
          <p:cNvSpPr>
            <a:spLocks noGrp="1"/>
          </p:cNvSpPr>
          <p:nvPr>
            <p:ph sz="quarter" idx="13"/>
          </p:nvPr>
        </p:nvSpPr>
        <p:spPr/>
        <p:txBody>
          <a:bodyPr/>
          <a:lstStyle/>
          <a:p>
            <a:pPr algn="ctr"/>
            <a:endParaRPr lang="en-US" sz="2800"/>
          </a:p>
          <a:p>
            <a:pPr algn="ctr"/>
            <a:endParaRPr lang="en-AU" sz="2800"/>
          </a:p>
          <a:p>
            <a:pPr algn="ctr"/>
            <a:r>
              <a:rPr lang="en-AU" sz="4400"/>
              <a:t>Can two particles have the same volume and different mass?</a:t>
            </a:r>
          </a:p>
          <a:p>
            <a:pPr algn="ctr"/>
            <a:r>
              <a:rPr lang="en-AU" sz="4400" b="0"/>
              <a:t>Define mass.</a:t>
            </a:r>
          </a:p>
        </p:txBody>
      </p:sp>
      <p:sp>
        <p:nvSpPr>
          <p:cNvPr id="4" name="Slide Number Placeholder 3">
            <a:extLst>
              <a:ext uri="{FF2B5EF4-FFF2-40B4-BE49-F238E27FC236}">
                <a16:creationId xmlns:a16="http://schemas.microsoft.com/office/drawing/2014/main" id="{865A56B5-7FC4-DBB4-455A-764181BE866B}"/>
              </a:ext>
            </a:extLst>
          </p:cNvPr>
          <p:cNvSpPr>
            <a:spLocks noGrp="1"/>
          </p:cNvSpPr>
          <p:nvPr>
            <p:ph type="sldNum" sz="quarter" idx="4"/>
          </p:nvPr>
        </p:nvSpPr>
        <p:spPr/>
        <p:txBody>
          <a:bodyPr/>
          <a:lstStyle/>
          <a:p>
            <a:fld id="{29D5CE74-914C-4689-99FC-1AEF49CE2B47}" type="slidenum">
              <a:rPr lang="en-AU" smtClean="0"/>
              <a:pPr/>
              <a:t>36</a:t>
            </a:fld>
            <a:endParaRPr lang="en-AU" sz="1200">
              <a:solidFill>
                <a:schemeClr val="bg2"/>
              </a:solidFill>
            </a:endParaRPr>
          </a:p>
        </p:txBody>
      </p:sp>
      <p:sp>
        <p:nvSpPr>
          <p:cNvPr id="5" name="Footer Placeholder 4">
            <a:extLst>
              <a:ext uri="{FF2B5EF4-FFF2-40B4-BE49-F238E27FC236}">
                <a16:creationId xmlns:a16="http://schemas.microsoft.com/office/drawing/2014/main" id="{48AD9F28-9B70-8EF6-B222-812752E75EB2}"/>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4208036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36981-69EA-7E06-7143-7D072BA9F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541F0-A117-A604-0B87-5925524F0ECC}"/>
              </a:ext>
            </a:extLst>
          </p:cNvPr>
          <p:cNvSpPr>
            <a:spLocks noGrp="1"/>
          </p:cNvSpPr>
          <p:nvPr>
            <p:ph type="title"/>
          </p:nvPr>
        </p:nvSpPr>
        <p:spPr/>
        <p:txBody>
          <a:bodyPr/>
          <a:lstStyle/>
          <a:p>
            <a:r>
              <a:rPr lang="en-US"/>
              <a:t>Which bag is denser?</a:t>
            </a:r>
            <a:endParaRPr lang="en-AU"/>
          </a:p>
        </p:txBody>
      </p:sp>
      <p:sp>
        <p:nvSpPr>
          <p:cNvPr id="4" name="Slide Number Placeholder 3">
            <a:extLst>
              <a:ext uri="{FF2B5EF4-FFF2-40B4-BE49-F238E27FC236}">
                <a16:creationId xmlns:a16="http://schemas.microsoft.com/office/drawing/2014/main" id="{7FD10AA1-9475-C567-7759-52AB28D37E3E}"/>
              </a:ext>
            </a:extLst>
          </p:cNvPr>
          <p:cNvSpPr>
            <a:spLocks noGrp="1"/>
          </p:cNvSpPr>
          <p:nvPr>
            <p:ph type="sldNum" sz="quarter" idx="4"/>
          </p:nvPr>
        </p:nvSpPr>
        <p:spPr/>
        <p:txBody>
          <a:bodyPr/>
          <a:lstStyle/>
          <a:p>
            <a:fld id="{29D5CE74-914C-4689-99FC-1AEF49CE2B47}" type="slidenum">
              <a:rPr lang="en-AU" smtClean="0"/>
              <a:pPr/>
              <a:t>37</a:t>
            </a:fld>
            <a:endParaRPr lang="en-AU" sz="1200">
              <a:solidFill>
                <a:schemeClr val="bg2"/>
              </a:solidFill>
            </a:endParaRPr>
          </a:p>
        </p:txBody>
      </p:sp>
      <p:sp>
        <p:nvSpPr>
          <p:cNvPr id="5" name="Footer Placeholder 4">
            <a:extLst>
              <a:ext uri="{FF2B5EF4-FFF2-40B4-BE49-F238E27FC236}">
                <a16:creationId xmlns:a16="http://schemas.microsoft.com/office/drawing/2014/main" id="{A6E57755-91EC-3D04-2857-A8C71B2B7B40}"/>
              </a:ext>
            </a:extLst>
          </p:cNvPr>
          <p:cNvSpPr>
            <a:spLocks noGrp="1"/>
          </p:cNvSpPr>
          <p:nvPr>
            <p:ph type="ftr" sz="quarter" idx="14"/>
          </p:nvPr>
        </p:nvSpPr>
        <p:spPr/>
        <p:txBody>
          <a:bodyPr/>
          <a:lstStyle/>
          <a:p>
            <a:r>
              <a:rPr lang="en-AU"/>
              <a:t>scienceconnections.edu.au</a:t>
            </a:r>
          </a:p>
        </p:txBody>
      </p:sp>
      <p:pic>
        <p:nvPicPr>
          <p:cNvPr id="13" name="Content Placeholder 9">
            <a:extLst>
              <a:ext uri="{FF2B5EF4-FFF2-40B4-BE49-F238E27FC236}">
                <a16:creationId xmlns:a16="http://schemas.microsoft.com/office/drawing/2014/main" id="{93C9CFA1-2C93-B473-E324-899DDDDE872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2817284" y="1539572"/>
            <a:ext cx="6453716" cy="4437754"/>
          </a:xfrm>
          <a:prstGeom prst="rect">
            <a:avLst/>
          </a:prstGeom>
        </p:spPr>
      </p:pic>
    </p:spTree>
    <p:extLst>
      <p:ext uri="{BB962C8B-B14F-4D97-AF65-F5344CB8AC3E}">
        <p14:creationId xmlns:p14="http://schemas.microsoft.com/office/powerpoint/2010/main" val="1281880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90675-9491-56D5-E367-043D3C215C53}"/>
              </a:ext>
            </a:extLst>
          </p:cNvPr>
          <p:cNvSpPr>
            <a:spLocks noGrp="1"/>
          </p:cNvSpPr>
          <p:nvPr>
            <p:ph type="title"/>
          </p:nvPr>
        </p:nvSpPr>
        <p:spPr/>
        <p:txBody>
          <a:bodyPr/>
          <a:lstStyle/>
          <a:p>
            <a:r>
              <a:rPr lang="en-AU"/>
              <a:t>Which object has more mass (more matter particles)?</a:t>
            </a:r>
          </a:p>
        </p:txBody>
      </p:sp>
      <p:sp>
        <p:nvSpPr>
          <p:cNvPr id="4" name="Slide Number Placeholder 3">
            <a:extLst>
              <a:ext uri="{FF2B5EF4-FFF2-40B4-BE49-F238E27FC236}">
                <a16:creationId xmlns:a16="http://schemas.microsoft.com/office/drawing/2014/main" id="{C0B4719B-0A7A-DABB-36C8-9EA48B300E3B}"/>
              </a:ext>
            </a:extLst>
          </p:cNvPr>
          <p:cNvSpPr>
            <a:spLocks noGrp="1"/>
          </p:cNvSpPr>
          <p:nvPr>
            <p:ph type="sldNum" sz="quarter" idx="4"/>
          </p:nvPr>
        </p:nvSpPr>
        <p:spPr/>
        <p:txBody>
          <a:bodyPr/>
          <a:lstStyle/>
          <a:p>
            <a:fld id="{29D5CE74-914C-4689-99FC-1AEF49CE2B47}" type="slidenum">
              <a:rPr lang="en-AU" smtClean="0"/>
              <a:pPr/>
              <a:t>38</a:t>
            </a:fld>
            <a:endParaRPr lang="en-AU" sz="1200">
              <a:solidFill>
                <a:schemeClr val="bg2"/>
              </a:solidFill>
            </a:endParaRPr>
          </a:p>
        </p:txBody>
      </p:sp>
      <p:sp>
        <p:nvSpPr>
          <p:cNvPr id="5" name="Footer Placeholder 4">
            <a:extLst>
              <a:ext uri="{FF2B5EF4-FFF2-40B4-BE49-F238E27FC236}">
                <a16:creationId xmlns:a16="http://schemas.microsoft.com/office/drawing/2014/main" id="{E9358F68-86B3-70E3-969B-230A2839A5B9}"/>
              </a:ext>
            </a:extLst>
          </p:cNvPr>
          <p:cNvSpPr>
            <a:spLocks noGrp="1"/>
          </p:cNvSpPr>
          <p:nvPr>
            <p:ph type="ftr" sz="quarter" idx="14"/>
          </p:nvPr>
        </p:nvSpPr>
        <p:spPr/>
        <p:txBody>
          <a:bodyPr/>
          <a:lstStyle/>
          <a:p>
            <a:r>
              <a:rPr lang="en-AU"/>
              <a:t>scienceconnections.edu.au</a:t>
            </a:r>
          </a:p>
        </p:txBody>
      </p:sp>
      <p:sp>
        <p:nvSpPr>
          <p:cNvPr id="11" name="Content Placeholder 10">
            <a:extLst>
              <a:ext uri="{FF2B5EF4-FFF2-40B4-BE49-F238E27FC236}">
                <a16:creationId xmlns:a16="http://schemas.microsoft.com/office/drawing/2014/main" id="{78FFE341-51D4-9CDF-A4F8-9FC2096B6F5C}"/>
              </a:ext>
            </a:extLst>
          </p:cNvPr>
          <p:cNvSpPr>
            <a:spLocks noGrp="1"/>
          </p:cNvSpPr>
          <p:nvPr>
            <p:ph sz="quarter" idx="13"/>
          </p:nvPr>
        </p:nvSpPr>
        <p:spPr/>
        <p:txBody>
          <a:bodyPr/>
          <a:lstStyle/>
          <a:p>
            <a:endParaRPr lang="en-AU"/>
          </a:p>
          <a:p>
            <a:endParaRPr lang="en-AU"/>
          </a:p>
        </p:txBody>
      </p:sp>
      <p:sp>
        <p:nvSpPr>
          <p:cNvPr id="12" name="Flowchart: Delay 11">
            <a:extLst>
              <a:ext uri="{FF2B5EF4-FFF2-40B4-BE49-F238E27FC236}">
                <a16:creationId xmlns:a16="http://schemas.microsoft.com/office/drawing/2014/main" id="{AE1A7286-5E0E-EE4E-2A99-02C066A68EDC}"/>
              </a:ext>
            </a:extLst>
          </p:cNvPr>
          <p:cNvSpPr/>
          <p:nvPr/>
        </p:nvSpPr>
        <p:spPr>
          <a:xfrm rot="16200000">
            <a:off x="3562945" y="3072682"/>
            <a:ext cx="2196105" cy="1990531"/>
          </a:xfrm>
          <a:prstGeom prst="flowChartDelay">
            <a:avLst/>
          </a:prstGeom>
          <a:pattFill prst="pct25">
            <a:fgClr>
              <a:schemeClr val="tx1"/>
            </a:fgClr>
            <a:bgClr>
              <a:schemeClr val="bg1"/>
            </a:bgClr>
          </a:patt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3" name="Flowchart: Delay 12">
            <a:extLst>
              <a:ext uri="{FF2B5EF4-FFF2-40B4-BE49-F238E27FC236}">
                <a16:creationId xmlns:a16="http://schemas.microsoft.com/office/drawing/2014/main" id="{B1C8FC94-A550-C831-F2C9-2AAA18898FA3}"/>
              </a:ext>
            </a:extLst>
          </p:cNvPr>
          <p:cNvSpPr/>
          <p:nvPr/>
        </p:nvSpPr>
        <p:spPr>
          <a:xfrm rot="16200000">
            <a:off x="6938318" y="3072682"/>
            <a:ext cx="2196105" cy="1990530"/>
          </a:xfrm>
          <a:prstGeom prst="flowChartDelay">
            <a:avLst/>
          </a:prstGeom>
          <a:pattFill prst="pct5">
            <a:fgClr>
              <a:schemeClr val="tx1"/>
            </a:fgClr>
            <a:bgClr>
              <a:schemeClr val="bg1"/>
            </a:bgClr>
          </a:patt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4" name="Oval 13">
            <a:extLst>
              <a:ext uri="{FF2B5EF4-FFF2-40B4-BE49-F238E27FC236}">
                <a16:creationId xmlns:a16="http://schemas.microsoft.com/office/drawing/2014/main" id="{7A9520AB-6123-7B97-CAE6-04A097A79F9A}"/>
              </a:ext>
            </a:extLst>
          </p:cNvPr>
          <p:cNvSpPr/>
          <p:nvPr/>
        </p:nvSpPr>
        <p:spPr>
          <a:xfrm>
            <a:off x="3215680" y="2258870"/>
            <a:ext cx="3015335" cy="37978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Tree>
    <p:extLst>
      <p:ext uri="{BB962C8B-B14F-4D97-AF65-F5344CB8AC3E}">
        <p14:creationId xmlns:p14="http://schemas.microsoft.com/office/powerpoint/2010/main" val="348784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1DA0A-32F4-D0B2-B4E2-871A391BB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9AAA9C-F3C7-9EF8-E303-A7B19556E20B}"/>
              </a:ext>
            </a:extLst>
          </p:cNvPr>
          <p:cNvSpPr>
            <a:spLocks noGrp="1"/>
          </p:cNvSpPr>
          <p:nvPr>
            <p:ph type="title"/>
          </p:nvPr>
        </p:nvSpPr>
        <p:spPr/>
        <p:txBody>
          <a:bodyPr/>
          <a:lstStyle/>
          <a:p>
            <a:r>
              <a:rPr lang="en-AU"/>
              <a:t>Which object is more dense?</a:t>
            </a:r>
          </a:p>
        </p:txBody>
      </p:sp>
      <p:sp>
        <p:nvSpPr>
          <p:cNvPr id="4" name="Slide Number Placeholder 3">
            <a:extLst>
              <a:ext uri="{FF2B5EF4-FFF2-40B4-BE49-F238E27FC236}">
                <a16:creationId xmlns:a16="http://schemas.microsoft.com/office/drawing/2014/main" id="{B85357F9-CD06-6F38-15F8-831BD550CAA3}"/>
              </a:ext>
            </a:extLst>
          </p:cNvPr>
          <p:cNvSpPr>
            <a:spLocks noGrp="1"/>
          </p:cNvSpPr>
          <p:nvPr>
            <p:ph type="sldNum" sz="quarter" idx="4"/>
          </p:nvPr>
        </p:nvSpPr>
        <p:spPr/>
        <p:txBody>
          <a:bodyPr/>
          <a:lstStyle/>
          <a:p>
            <a:fld id="{29D5CE74-914C-4689-99FC-1AEF49CE2B47}" type="slidenum">
              <a:rPr lang="en-AU" smtClean="0"/>
              <a:pPr/>
              <a:t>39</a:t>
            </a:fld>
            <a:endParaRPr lang="en-AU" sz="1200">
              <a:solidFill>
                <a:schemeClr val="bg2"/>
              </a:solidFill>
            </a:endParaRPr>
          </a:p>
        </p:txBody>
      </p:sp>
      <p:sp>
        <p:nvSpPr>
          <p:cNvPr id="5" name="Footer Placeholder 4">
            <a:extLst>
              <a:ext uri="{FF2B5EF4-FFF2-40B4-BE49-F238E27FC236}">
                <a16:creationId xmlns:a16="http://schemas.microsoft.com/office/drawing/2014/main" id="{E06366D6-B808-1F46-E522-D65DBEDAE99B}"/>
              </a:ext>
            </a:extLst>
          </p:cNvPr>
          <p:cNvSpPr>
            <a:spLocks noGrp="1"/>
          </p:cNvSpPr>
          <p:nvPr>
            <p:ph type="ftr" sz="quarter" idx="14"/>
          </p:nvPr>
        </p:nvSpPr>
        <p:spPr/>
        <p:txBody>
          <a:bodyPr/>
          <a:lstStyle/>
          <a:p>
            <a:r>
              <a:rPr lang="en-AU"/>
              <a:t>scienceconnections.edu.au</a:t>
            </a:r>
          </a:p>
        </p:txBody>
      </p:sp>
      <p:sp>
        <p:nvSpPr>
          <p:cNvPr id="11" name="Content Placeholder 10">
            <a:extLst>
              <a:ext uri="{FF2B5EF4-FFF2-40B4-BE49-F238E27FC236}">
                <a16:creationId xmlns:a16="http://schemas.microsoft.com/office/drawing/2014/main" id="{C8BBF9B3-9375-AD2C-8489-52538E300D04}"/>
              </a:ext>
            </a:extLst>
          </p:cNvPr>
          <p:cNvSpPr>
            <a:spLocks noGrp="1"/>
          </p:cNvSpPr>
          <p:nvPr>
            <p:ph sz="quarter" idx="13"/>
          </p:nvPr>
        </p:nvSpPr>
        <p:spPr/>
        <p:txBody>
          <a:bodyPr/>
          <a:lstStyle/>
          <a:p>
            <a:r>
              <a:rPr lang="en-AU"/>
              <a:t>Both objects have the same volume.</a:t>
            </a:r>
          </a:p>
        </p:txBody>
      </p:sp>
      <p:sp>
        <p:nvSpPr>
          <p:cNvPr id="12" name="Flowchart: Delay 11">
            <a:extLst>
              <a:ext uri="{FF2B5EF4-FFF2-40B4-BE49-F238E27FC236}">
                <a16:creationId xmlns:a16="http://schemas.microsoft.com/office/drawing/2014/main" id="{CFE6BFF3-6BDE-E7D3-0264-0CB402D01026}"/>
              </a:ext>
            </a:extLst>
          </p:cNvPr>
          <p:cNvSpPr/>
          <p:nvPr/>
        </p:nvSpPr>
        <p:spPr>
          <a:xfrm rot="16200000">
            <a:off x="3562945" y="3072682"/>
            <a:ext cx="2196105" cy="1990531"/>
          </a:xfrm>
          <a:prstGeom prst="flowChartDelay">
            <a:avLst/>
          </a:prstGeom>
          <a:pattFill prst="pct25">
            <a:fgClr>
              <a:schemeClr val="tx1"/>
            </a:fgClr>
            <a:bgClr>
              <a:schemeClr val="bg1"/>
            </a:bgClr>
          </a:patt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3" name="Flowchart: Delay 12">
            <a:extLst>
              <a:ext uri="{FF2B5EF4-FFF2-40B4-BE49-F238E27FC236}">
                <a16:creationId xmlns:a16="http://schemas.microsoft.com/office/drawing/2014/main" id="{6F8A9E82-EB68-0E2B-3B3C-B0F4756A3DD1}"/>
              </a:ext>
            </a:extLst>
          </p:cNvPr>
          <p:cNvSpPr/>
          <p:nvPr/>
        </p:nvSpPr>
        <p:spPr>
          <a:xfrm rot="16200000">
            <a:off x="6938318" y="3072682"/>
            <a:ext cx="2196105" cy="1990530"/>
          </a:xfrm>
          <a:prstGeom prst="flowChartDelay">
            <a:avLst/>
          </a:prstGeom>
          <a:pattFill prst="pct5">
            <a:fgClr>
              <a:schemeClr val="tx1"/>
            </a:fgClr>
            <a:bgClr>
              <a:schemeClr val="bg1"/>
            </a:bgClr>
          </a:patt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3" name="Oval 2">
            <a:extLst>
              <a:ext uri="{FF2B5EF4-FFF2-40B4-BE49-F238E27FC236}">
                <a16:creationId xmlns:a16="http://schemas.microsoft.com/office/drawing/2014/main" id="{258FD0A3-C4FF-1A0E-6B62-ED5497CFDE45}"/>
              </a:ext>
            </a:extLst>
          </p:cNvPr>
          <p:cNvSpPr/>
          <p:nvPr/>
        </p:nvSpPr>
        <p:spPr>
          <a:xfrm>
            <a:off x="3215680" y="2258870"/>
            <a:ext cx="3015335" cy="37978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Tree>
    <p:extLst>
      <p:ext uri="{BB962C8B-B14F-4D97-AF65-F5344CB8AC3E}">
        <p14:creationId xmlns:p14="http://schemas.microsoft.com/office/powerpoint/2010/main" val="73036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DD13C-95ED-D3AE-D237-864871FC7E5C}"/>
              </a:ext>
            </a:extLst>
          </p:cNvPr>
          <p:cNvSpPr>
            <a:spLocks noGrp="1"/>
          </p:cNvSpPr>
          <p:nvPr>
            <p:ph type="title"/>
          </p:nvPr>
        </p:nvSpPr>
        <p:spPr/>
        <p:txBody>
          <a:bodyPr/>
          <a:lstStyle/>
          <a:p>
            <a:r>
              <a:rPr lang="en-AU"/>
              <a:t>The effect of no clean water</a:t>
            </a:r>
          </a:p>
        </p:txBody>
      </p:sp>
      <p:sp>
        <p:nvSpPr>
          <p:cNvPr id="4" name="Slide Number Placeholder 3">
            <a:extLst>
              <a:ext uri="{FF2B5EF4-FFF2-40B4-BE49-F238E27FC236}">
                <a16:creationId xmlns:a16="http://schemas.microsoft.com/office/drawing/2014/main" id="{4B653E8A-ADCB-7BC5-353B-9441927C72A7}"/>
              </a:ext>
            </a:extLst>
          </p:cNvPr>
          <p:cNvSpPr>
            <a:spLocks noGrp="1"/>
          </p:cNvSpPr>
          <p:nvPr>
            <p:ph type="sldNum" sz="quarter" idx="4"/>
          </p:nvPr>
        </p:nvSpPr>
        <p:spPr/>
        <p:txBody>
          <a:bodyPr/>
          <a:lstStyle/>
          <a:p>
            <a:fld id="{29D5CE74-914C-4689-99FC-1AEF49CE2B47}" type="slidenum">
              <a:rPr lang="en-AU" smtClean="0"/>
              <a:pPr/>
              <a:t>4</a:t>
            </a:fld>
            <a:endParaRPr lang="en-AU" sz="1200">
              <a:solidFill>
                <a:schemeClr val="bg2"/>
              </a:solidFill>
            </a:endParaRPr>
          </a:p>
        </p:txBody>
      </p:sp>
      <p:sp>
        <p:nvSpPr>
          <p:cNvPr id="5" name="Footer Placeholder 4">
            <a:extLst>
              <a:ext uri="{FF2B5EF4-FFF2-40B4-BE49-F238E27FC236}">
                <a16:creationId xmlns:a16="http://schemas.microsoft.com/office/drawing/2014/main" id="{B9A230FB-E856-68B6-2469-B6B5947AC0C0}"/>
              </a:ext>
            </a:extLst>
          </p:cNvPr>
          <p:cNvSpPr>
            <a:spLocks noGrp="1"/>
          </p:cNvSpPr>
          <p:nvPr>
            <p:ph type="ftr" sz="quarter" idx="14"/>
          </p:nvPr>
        </p:nvSpPr>
        <p:spPr/>
        <p:txBody>
          <a:bodyPr/>
          <a:lstStyle/>
          <a:p>
            <a:r>
              <a:rPr lang="en-AU"/>
              <a:t>scienceconnections.edu.au</a:t>
            </a:r>
          </a:p>
        </p:txBody>
      </p:sp>
      <p:graphicFrame>
        <p:nvGraphicFramePr>
          <p:cNvPr id="9" name="Content Placeholder 8">
            <a:extLst>
              <a:ext uri="{FF2B5EF4-FFF2-40B4-BE49-F238E27FC236}">
                <a16:creationId xmlns:a16="http://schemas.microsoft.com/office/drawing/2014/main" id="{EEF9B817-13D6-3D20-F5D1-6069B3AE0E2E}"/>
              </a:ext>
            </a:extLst>
          </p:cNvPr>
          <p:cNvGraphicFramePr>
            <a:graphicFrameLocks noGrp="1"/>
          </p:cNvGraphicFramePr>
          <p:nvPr>
            <p:ph sz="quarter" idx="13"/>
            <p:extLst>
              <p:ext uri="{D42A27DB-BD31-4B8C-83A1-F6EECF244321}">
                <p14:modId xmlns:p14="http://schemas.microsoft.com/office/powerpoint/2010/main" val="534905293"/>
              </p:ext>
            </p:extLst>
          </p:nvPr>
        </p:nvGraphicFramePr>
        <p:xfrm>
          <a:off x="790575" y="1692275"/>
          <a:ext cx="10615612" cy="4206240"/>
        </p:xfrm>
        <a:graphic>
          <a:graphicData uri="http://schemas.openxmlformats.org/drawingml/2006/table">
            <a:tbl>
              <a:tblPr firstRow="1" bandRow="1">
                <a:tableStyleId>{3C2FFA5D-87B4-456A-9821-1D502468CF0F}</a:tableStyleId>
              </a:tblPr>
              <a:tblGrid>
                <a:gridCol w="5307806">
                  <a:extLst>
                    <a:ext uri="{9D8B030D-6E8A-4147-A177-3AD203B41FA5}">
                      <a16:colId xmlns:a16="http://schemas.microsoft.com/office/drawing/2014/main" val="1635059291"/>
                    </a:ext>
                  </a:extLst>
                </a:gridCol>
                <a:gridCol w="5307806">
                  <a:extLst>
                    <a:ext uri="{9D8B030D-6E8A-4147-A177-3AD203B41FA5}">
                      <a16:colId xmlns:a16="http://schemas.microsoft.com/office/drawing/2014/main" val="761499925"/>
                    </a:ext>
                  </a:extLst>
                </a:gridCol>
              </a:tblGrid>
              <a:tr h="370840">
                <a:tc>
                  <a:txBody>
                    <a:bodyPr/>
                    <a:lstStyle/>
                    <a:p>
                      <a:pPr algn="ctr"/>
                      <a:r>
                        <a:rPr lang="en-AU" sz="2400"/>
                        <a:t>Inconvenient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400"/>
                        <a:t>Life-threatening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800643"/>
                  </a:ext>
                </a:extLst>
              </a:tr>
              <a:tr h="370840">
                <a:tc>
                  <a:txBody>
                    <a:bodyPr/>
                    <a:lstStyle/>
                    <a:p>
                      <a:pPr algn="ctr"/>
                      <a:endParaRPr lang="en-AU" sz="2400"/>
                    </a:p>
                    <a:p>
                      <a:pPr algn="ctr"/>
                      <a:endParaRPr lang="en-AU" sz="2400"/>
                    </a:p>
                    <a:p>
                      <a:pPr algn="ctr"/>
                      <a:endParaRPr lang="en-AU" sz="2400"/>
                    </a:p>
                    <a:p>
                      <a:pPr algn="ctr"/>
                      <a:endParaRPr lang="en-AU" sz="2400"/>
                    </a:p>
                    <a:p>
                      <a:pPr algn="ctr"/>
                      <a:endParaRPr lang="en-AU" sz="2400"/>
                    </a:p>
                    <a:p>
                      <a:pPr algn="ctr"/>
                      <a:endParaRPr lang="en-AU" sz="2400"/>
                    </a:p>
                    <a:p>
                      <a:pPr algn="ctr"/>
                      <a:endParaRPr lang="en-AU" sz="2400"/>
                    </a:p>
                    <a:p>
                      <a:pPr algn="ctr"/>
                      <a:endParaRPr lang="en-AU" sz="2400"/>
                    </a:p>
                    <a:p>
                      <a:pPr algn="ctr"/>
                      <a:endParaRPr lang="en-AU" sz="2400"/>
                    </a:p>
                    <a:p>
                      <a:pPr algn="ctr"/>
                      <a:endParaRPr lang="en-AU"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tc>
                  <a:txBody>
                    <a:bodyPr/>
                    <a:lstStyle/>
                    <a:p>
                      <a:pPr algn="ctr"/>
                      <a:endParaRPr lang="en-A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extLst>
                  <a:ext uri="{0D108BD9-81ED-4DB2-BD59-A6C34878D82A}">
                    <a16:rowId xmlns:a16="http://schemas.microsoft.com/office/drawing/2014/main" val="4257500439"/>
                  </a:ext>
                </a:extLst>
              </a:tr>
            </a:tbl>
          </a:graphicData>
        </a:graphic>
      </p:graphicFrame>
    </p:spTree>
    <p:extLst>
      <p:ext uri="{BB962C8B-B14F-4D97-AF65-F5344CB8AC3E}">
        <p14:creationId xmlns:p14="http://schemas.microsoft.com/office/powerpoint/2010/main" val="2155421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96EB5-5CEA-45A4-23C6-31588D96244D}"/>
              </a:ext>
            </a:extLst>
          </p:cNvPr>
          <p:cNvSpPr>
            <a:spLocks noGrp="1"/>
          </p:cNvSpPr>
          <p:nvPr>
            <p:ph type="title"/>
          </p:nvPr>
        </p:nvSpPr>
        <p:spPr/>
        <p:txBody>
          <a:bodyPr/>
          <a:lstStyle/>
          <a:p>
            <a:endParaRPr lang="en-AU"/>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EDF0D46-6B47-7BC7-CC73-FC97D53629AB}"/>
                  </a:ext>
                </a:extLst>
              </p:cNvPr>
              <p:cNvSpPr>
                <a:spLocks noGrp="1"/>
              </p:cNvSpPr>
              <p:nvPr>
                <p:ph sz="quarter" idx="13"/>
              </p:nvPr>
            </p:nvSpPr>
            <p:spPr/>
            <p:txBody>
              <a:bodyPr/>
              <a:lstStyle/>
              <a:p>
                <a:pPr algn="ctr"/>
                <a:endParaRPr lang="en-AU" sz="3200"/>
              </a:p>
              <a:p>
                <a:pPr algn="ctr"/>
                <a:endParaRPr lang="en-AU" sz="3200"/>
              </a:p>
              <a:p>
                <a:pPr algn="ctr"/>
                <a:r>
                  <a:rPr lang="en-AU" sz="4400"/>
                  <a:t>Density</a:t>
                </a:r>
              </a:p>
              <a:p>
                <a:pPr algn="ctr"/>
                <a:r>
                  <a:rPr lang="en-AU" sz="4400" b="0"/>
                  <a:t>The amount of matter in a set volume</a:t>
                </a:r>
                <a:r>
                  <a:rPr lang="en-AU" sz="3600" b="0"/>
                  <a:t>.</a:t>
                </a:r>
              </a:p>
              <a:p>
                <a:pPr algn="ctr"/>
                <a:r>
                  <a:rPr lang="en-AU" sz="3200"/>
                  <a:t>density = mass (g) ÷ volume (</a:t>
                </a:r>
                <a14:m>
                  <m:oMath xmlns:m="http://schemas.openxmlformats.org/officeDocument/2006/math">
                    <m:sSup>
                      <m:sSupPr>
                        <m:ctrlPr>
                          <a:rPr lang="en-GB" sz="3200" b="1" i="0" smtClean="0">
                            <a:latin typeface="Cambria Math" panose="02040503050406030204" pitchFamily="18" charset="0"/>
                          </a:rPr>
                        </m:ctrlPr>
                      </m:sSupPr>
                      <m:e>
                        <m:r>
                          <a:rPr lang="en-GB" sz="3200" b="1" i="0" smtClean="0">
                            <a:latin typeface="Cambria Math" panose="02040503050406030204" pitchFamily="18" charset="0"/>
                          </a:rPr>
                          <m:t>𝐜𝐦</m:t>
                        </m:r>
                      </m:e>
                      <m:sup>
                        <m:r>
                          <a:rPr lang="en-GB" sz="3200" b="1" i="0" smtClean="0">
                            <a:latin typeface="Cambria Math" panose="02040503050406030204" pitchFamily="18" charset="0"/>
                          </a:rPr>
                          <m:t>𝟑</m:t>
                        </m:r>
                      </m:sup>
                    </m:sSup>
                  </m:oMath>
                </a14:m>
                <a:r>
                  <a:rPr lang="en-AU" sz="3200"/>
                  <a:t>)</a:t>
                </a:r>
              </a:p>
              <a:p>
                <a:pPr algn="ctr"/>
                <a:endParaRPr lang="en-AU" sz="3200" b="0"/>
              </a:p>
            </p:txBody>
          </p:sp>
        </mc:Choice>
        <mc:Fallback xmlns="">
          <p:sp>
            <p:nvSpPr>
              <p:cNvPr id="3" name="Content Placeholder 2">
                <a:extLst>
                  <a:ext uri="{FF2B5EF4-FFF2-40B4-BE49-F238E27FC236}">
                    <a16:creationId xmlns:a16="http://schemas.microsoft.com/office/drawing/2014/main" id="{BEDF0D46-6B47-7BC7-CC73-FC97D53629AB}"/>
                  </a:ext>
                </a:extLst>
              </p:cNvPr>
              <p:cNvSpPr>
                <a:spLocks noGrp="1" noRot="1" noChangeAspect="1" noMove="1" noResize="1" noEditPoints="1" noAdjustHandles="1" noChangeArrowheads="1" noChangeShapeType="1" noTextEdit="1"/>
              </p:cNvSpPr>
              <p:nvPr>
                <p:ph sz="quarter" idx="13"/>
              </p:nvPr>
            </p:nvSpPr>
            <p:spPr>
              <a:blipFill>
                <a:blip r:embed="rId2"/>
                <a:stretch>
                  <a:fillRect/>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5BF93FB-A062-E158-BA79-78B327A6A430}"/>
              </a:ext>
            </a:extLst>
          </p:cNvPr>
          <p:cNvSpPr>
            <a:spLocks noGrp="1"/>
          </p:cNvSpPr>
          <p:nvPr>
            <p:ph type="sldNum" sz="quarter" idx="4"/>
          </p:nvPr>
        </p:nvSpPr>
        <p:spPr/>
        <p:txBody>
          <a:bodyPr/>
          <a:lstStyle/>
          <a:p>
            <a:fld id="{29D5CE74-914C-4689-99FC-1AEF49CE2B47}" type="slidenum">
              <a:rPr lang="en-AU" smtClean="0"/>
              <a:pPr/>
              <a:t>40</a:t>
            </a:fld>
            <a:endParaRPr lang="en-AU" sz="1200">
              <a:solidFill>
                <a:schemeClr val="bg2"/>
              </a:solidFill>
            </a:endParaRPr>
          </a:p>
        </p:txBody>
      </p:sp>
      <p:sp>
        <p:nvSpPr>
          <p:cNvPr id="5" name="Footer Placeholder 4">
            <a:extLst>
              <a:ext uri="{FF2B5EF4-FFF2-40B4-BE49-F238E27FC236}">
                <a16:creationId xmlns:a16="http://schemas.microsoft.com/office/drawing/2014/main" id="{B941FA52-70AB-9C86-1728-716830A89C6C}"/>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7495224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EAD8-6280-8CB4-8CD0-43B39B045B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F0881-43FD-19D5-6037-4BF2EE865D37}"/>
              </a:ext>
            </a:extLst>
          </p:cNvPr>
          <p:cNvSpPr>
            <a:spLocks noGrp="1"/>
          </p:cNvSpPr>
          <p:nvPr>
            <p:ph type="title"/>
          </p:nvPr>
        </p:nvSpPr>
        <p:spPr/>
        <p:txBody>
          <a:bodyPr/>
          <a:lstStyle/>
          <a:p>
            <a:r>
              <a:rPr lang="en-AU"/>
              <a:t>Which object is more dense?</a:t>
            </a:r>
          </a:p>
        </p:txBody>
      </p:sp>
      <p:sp>
        <p:nvSpPr>
          <p:cNvPr id="4" name="Slide Number Placeholder 3">
            <a:extLst>
              <a:ext uri="{FF2B5EF4-FFF2-40B4-BE49-F238E27FC236}">
                <a16:creationId xmlns:a16="http://schemas.microsoft.com/office/drawing/2014/main" id="{411476B1-EF27-E226-9E72-18328A119A53}"/>
              </a:ext>
            </a:extLst>
          </p:cNvPr>
          <p:cNvSpPr>
            <a:spLocks noGrp="1"/>
          </p:cNvSpPr>
          <p:nvPr>
            <p:ph type="sldNum" sz="quarter" idx="4"/>
          </p:nvPr>
        </p:nvSpPr>
        <p:spPr/>
        <p:txBody>
          <a:bodyPr/>
          <a:lstStyle/>
          <a:p>
            <a:fld id="{29D5CE74-914C-4689-99FC-1AEF49CE2B47}" type="slidenum">
              <a:rPr lang="en-AU" smtClean="0"/>
              <a:pPr/>
              <a:t>41</a:t>
            </a:fld>
            <a:endParaRPr lang="en-AU" sz="1200">
              <a:solidFill>
                <a:schemeClr val="bg2"/>
              </a:solidFill>
            </a:endParaRPr>
          </a:p>
        </p:txBody>
      </p:sp>
      <p:sp>
        <p:nvSpPr>
          <p:cNvPr id="5" name="Footer Placeholder 4">
            <a:extLst>
              <a:ext uri="{FF2B5EF4-FFF2-40B4-BE49-F238E27FC236}">
                <a16:creationId xmlns:a16="http://schemas.microsoft.com/office/drawing/2014/main" id="{B0101898-F23A-BF0D-A550-55C34A42845E}"/>
              </a:ext>
            </a:extLst>
          </p:cNvPr>
          <p:cNvSpPr>
            <a:spLocks noGrp="1"/>
          </p:cNvSpPr>
          <p:nvPr>
            <p:ph type="ftr" sz="quarter" idx="14"/>
          </p:nvPr>
        </p:nvSpPr>
        <p:spPr/>
        <p:txBody>
          <a:bodyPr/>
          <a:lstStyle/>
          <a:p>
            <a:r>
              <a:rPr lang="en-AU"/>
              <a:t>scienceconnections.edu.au</a:t>
            </a:r>
          </a:p>
        </p:txBody>
      </p:sp>
      <p:grpSp>
        <p:nvGrpSpPr>
          <p:cNvPr id="25" name="Group 24">
            <a:extLst>
              <a:ext uri="{FF2B5EF4-FFF2-40B4-BE49-F238E27FC236}">
                <a16:creationId xmlns:a16="http://schemas.microsoft.com/office/drawing/2014/main" id="{79845B4F-3BA9-E033-6DCA-D2FA3092CD6E}"/>
              </a:ext>
            </a:extLst>
          </p:cNvPr>
          <p:cNvGrpSpPr/>
          <p:nvPr/>
        </p:nvGrpSpPr>
        <p:grpSpPr>
          <a:xfrm>
            <a:off x="8526270" y="2892825"/>
            <a:ext cx="3513028" cy="3513028"/>
            <a:chOff x="8526270" y="2892825"/>
            <a:chExt cx="3513028" cy="3513028"/>
          </a:xfrm>
        </p:grpSpPr>
        <p:sp>
          <p:nvSpPr>
            <p:cNvPr id="24" name="Freeform: Shape 23">
              <a:extLst>
                <a:ext uri="{FF2B5EF4-FFF2-40B4-BE49-F238E27FC236}">
                  <a16:creationId xmlns:a16="http://schemas.microsoft.com/office/drawing/2014/main" id="{0C1ACAC3-58D0-B961-2680-B78E109D33A9}"/>
                </a:ext>
              </a:extLst>
            </p:cNvPr>
            <p:cNvSpPr/>
            <p:nvPr/>
          </p:nvSpPr>
          <p:spPr>
            <a:xfrm>
              <a:off x="8671727" y="3898907"/>
              <a:ext cx="2824636" cy="1540233"/>
            </a:xfrm>
            <a:custGeom>
              <a:avLst/>
              <a:gdLst>
                <a:gd name="csX0" fmla="*/ 90436 w 2824636"/>
                <a:gd name="csY0" fmla="*/ 1336284 h 1540233"/>
                <a:gd name="csX1" fmla="*/ 602902 w 2824636"/>
                <a:gd name="csY1" fmla="*/ 1165462 h 1540233"/>
                <a:gd name="csX2" fmla="*/ 482321 w 2824636"/>
                <a:gd name="csY2" fmla="*/ 994640 h 1540233"/>
                <a:gd name="csX3" fmla="*/ 391886 w 2824636"/>
                <a:gd name="csY3" fmla="*/ 602755 h 1540233"/>
                <a:gd name="csX4" fmla="*/ 552660 w 2824636"/>
                <a:gd name="csY4" fmla="*/ 220917 h 1540233"/>
                <a:gd name="csX5" fmla="*/ 904352 w 2824636"/>
                <a:gd name="csY5" fmla="*/ 29998 h 1540233"/>
                <a:gd name="csX6" fmla="*/ 1326383 w 2824636"/>
                <a:gd name="csY6" fmla="*/ 19950 h 1540233"/>
                <a:gd name="csX7" fmla="*/ 1718269 w 2824636"/>
                <a:gd name="csY7" fmla="*/ 220917 h 1540233"/>
                <a:gd name="csX8" fmla="*/ 2009671 w 2824636"/>
                <a:gd name="csY8" fmla="*/ 693190 h 1540233"/>
                <a:gd name="csX9" fmla="*/ 2110154 w 2824636"/>
                <a:gd name="csY9" fmla="*/ 833867 h 1540233"/>
                <a:gd name="csX10" fmla="*/ 2512088 w 2824636"/>
                <a:gd name="csY10" fmla="*/ 874060 h 1540233"/>
                <a:gd name="csX11" fmla="*/ 2783394 w 2824636"/>
                <a:gd name="csY11" fmla="*/ 1034834 h 1540233"/>
                <a:gd name="csX12" fmla="*/ 2813539 w 2824636"/>
                <a:gd name="csY12" fmla="*/ 1255897 h 1540233"/>
                <a:gd name="csX13" fmla="*/ 2682910 w 2824636"/>
                <a:gd name="csY13" fmla="*/ 1517155 h 1540233"/>
                <a:gd name="csX14" fmla="*/ 2100106 w 2824636"/>
                <a:gd name="csY14" fmla="*/ 1527203 h 1540233"/>
                <a:gd name="csX15" fmla="*/ 422031 w 2824636"/>
                <a:gd name="csY15" fmla="*/ 1517155 h 1540233"/>
                <a:gd name="csX16" fmla="*/ 0 w 2824636"/>
                <a:gd name="csY16" fmla="*/ 1366429 h 15402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824636" h="1540233">
                  <a:moveTo>
                    <a:pt x="90436" y="1336284"/>
                  </a:moveTo>
                  <a:cubicBezTo>
                    <a:pt x="314012" y="1279343"/>
                    <a:pt x="537588" y="1222403"/>
                    <a:pt x="602902" y="1165462"/>
                  </a:cubicBezTo>
                  <a:cubicBezTo>
                    <a:pt x="668216" y="1108521"/>
                    <a:pt x="517490" y="1088424"/>
                    <a:pt x="482321" y="994640"/>
                  </a:cubicBezTo>
                  <a:cubicBezTo>
                    <a:pt x="447152" y="900856"/>
                    <a:pt x="380163" y="731709"/>
                    <a:pt x="391886" y="602755"/>
                  </a:cubicBezTo>
                  <a:cubicBezTo>
                    <a:pt x="403609" y="473801"/>
                    <a:pt x="467249" y="316376"/>
                    <a:pt x="552660" y="220917"/>
                  </a:cubicBezTo>
                  <a:cubicBezTo>
                    <a:pt x="638071" y="125458"/>
                    <a:pt x="775398" y="63492"/>
                    <a:pt x="904352" y="29998"/>
                  </a:cubicBezTo>
                  <a:cubicBezTo>
                    <a:pt x="1033306" y="-3496"/>
                    <a:pt x="1190730" y="-11870"/>
                    <a:pt x="1326383" y="19950"/>
                  </a:cubicBezTo>
                  <a:cubicBezTo>
                    <a:pt x="1462036" y="51770"/>
                    <a:pt x="1604388" y="108710"/>
                    <a:pt x="1718269" y="220917"/>
                  </a:cubicBezTo>
                  <a:cubicBezTo>
                    <a:pt x="1832150" y="333124"/>
                    <a:pt x="1944357" y="591032"/>
                    <a:pt x="2009671" y="693190"/>
                  </a:cubicBezTo>
                  <a:cubicBezTo>
                    <a:pt x="2074985" y="795348"/>
                    <a:pt x="2026418" y="803722"/>
                    <a:pt x="2110154" y="833867"/>
                  </a:cubicBezTo>
                  <a:cubicBezTo>
                    <a:pt x="2193890" y="864012"/>
                    <a:pt x="2399881" y="840566"/>
                    <a:pt x="2512088" y="874060"/>
                  </a:cubicBezTo>
                  <a:cubicBezTo>
                    <a:pt x="2624295" y="907554"/>
                    <a:pt x="2733152" y="971194"/>
                    <a:pt x="2783394" y="1034834"/>
                  </a:cubicBezTo>
                  <a:cubicBezTo>
                    <a:pt x="2833636" y="1098473"/>
                    <a:pt x="2830286" y="1175510"/>
                    <a:pt x="2813539" y="1255897"/>
                  </a:cubicBezTo>
                  <a:cubicBezTo>
                    <a:pt x="2796792" y="1336284"/>
                    <a:pt x="2801816" y="1471937"/>
                    <a:pt x="2682910" y="1517155"/>
                  </a:cubicBezTo>
                  <a:cubicBezTo>
                    <a:pt x="2564005" y="1562373"/>
                    <a:pt x="2100106" y="1527203"/>
                    <a:pt x="2100106" y="1527203"/>
                  </a:cubicBezTo>
                  <a:lnTo>
                    <a:pt x="422031" y="1517155"/>
                  </a:lnTo>
                  <a:cubicBezTo>
                    <a:pt x="72013" y="1490359"/>
                    <a:pt x="36006" y="1428394"/>
                    <a:pt x="0" y="1366429"/>
                  </a:cubicBezTo>
                </a:path>
              </a:pathLst>
            </a:custGeom>
            <a:pattFill prst="pct25">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Snail outline">
              <a:extLst>
                <a:ext uri="{FF2B5EF4-FFF2-40B4-BE49-F238E27FC236}">
                  <a16:creationId xmlns:a16="http://schemas.microsoft.com/office/drawing/2014/main" id="{3BE9150C-658E-0FC5-2ADF-20EE79F6068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26270" y="2892825"/>
              <a:ext cx="3513028" cy="3513028"/>
            </a:xfrm>
            <a:prstGeom prst="rect">
              <a:avLst/>
            </a:prstGeom>
          </p:spPr>
        </p:pic>
      </p:grpSp>
      <p:grpSp>
        <p:nvGrpSpPr>
          <p:cNvPr id="23" name="Group 22">
            <a:extLst>
              <a:ext uri="{FF2B5EF4-FFF2-40B4-BE49-F238E27FC236}">
                <a16:creationId xmlns:a16="http://schemas.microsoft.com/office/drawing/2014/main" id="{7DBBD60E-81F9-0ACD-93F6-E8641028B80A}"/>
              </a:ext>
            </a:extLst>
          </p:cNvPr>
          <p:cNvGrpSpPr/>
          <p:nvPr/>
        </p:nvGrpSpPr>
        <p:grpSpPr>
          <a:xfrm>
            <a:off x="4430815" y="1583795"/>
            <a:ext cx="3513028" cy="3513028"/>
            <a:chOff x="4430815" y="1583795"/>
            <a:chExt cx="3513028" cy="3513028"/>
          </a:xfrm>
        </p:grpSpPr>
        <p:sp>
          <p:nvSpPr>
            <p:cNvPr id="20" name="Oval 19">
              <a:extLst>
                <a:ext uri="{FF2B5EF4-FFF2-40B4-BE49-F238E27FC236}">
                  <a16:creationId xmlns:a16="http://schemas.microsoft.com/office/drawing/2014/main" id="{66BC5E1B-709F-7550-2DB2-04BC9237545F}"/>
                </a:ext>
              </a:extLst>
            </p:cNvPr>
            <p:cNvSpPr/>
            <p:nvPr/>
          </p:nvSpPr>
          <p:spPr>
            <a:xfrm>
              <a:off x="5735960" y="2213865"/>
              <a:ext cx="990110" cy="810090"/>
            </a:xfrm>
            <a:prstGeom prst="ellipse">
              <a:avLst/>
            </a:prstGeom>
            <a:pattFill prst="pct20">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1" name="Oval 20">
              <a:extLst>
                <a:ext uri="{FF2B5EF4-FFF2-40B4-BE49-F238E27FC236}">
                  <a16:creationId xmlns:a16="http://schemas.microsoft.com/office/drawing/2014/main" id="{668433AD-7FAD-DFDF-8DAD-36710775CBA2}"/>
                </a:ext>
              </a:extLst>
            </p:cNvPr>
            <p:cNvSpPr/>
            <p:nvPr/>
          </p:nvSpPr>
          <p:spPr>
            <a:xfrm>
              <a:off x="5513573" y="2892825"/>
              <a:ext cx="1347511" cy="1661300"/>
            </a:xfrm>
            <a:prstGeom prst="ellipse">
              <a:avLst/>
            </a:prstGeom>
            <a:pattFill prst="pct20">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13" name="Graphic 12" descr="Bug outline">
              <a:extLst>
                <a:ext uri="{FF2B5EF4-FFF2-40B4-BE49-F238E27FC236}">
                  <a16:creationId xmlns:a16="http://schemas.microsoft.com/office/drawing/2014/main" id="{4DC17044-3AA1-1FF5-EDEA-F5562CD786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30815" y="1583795"/>
              <a:ext cx="3513028" cy="3513028"/>
            </a:xfrm>
            <a:prstGeom prst="rect">
              <a:avLst/>
            </a:prstGeom>
          </p:spPr>
        </p:pic>
      </p:grpSp>
      <p:grpSp>
        <p:nvGrpSpPr>
          <p:cNvPr id="22" name="Group 21">
            <a:extLst>
              <a:ext uri="{FF2B5EF4-FFF2-40B4-BE49-F238E27FC236}">
                <a16:creationId xmlns:a16="http://schemas.microsoft.com/office/drawing/2014/main" id="{CB2D669D-C9EF-9CE7-03E0-AD6321A43E4B}"/>
              </a:ext>
            </a:extLst>
          </p:cNvPr>
          <p:cNvGrpSpPr/>
          <p:nvPr/>
        </p:nvGrpSpPr>
        <p:grpSpPr>
          <a:xfrm>
            <a:off x="472499" y="2213865"/>
            <a:ext cx="3513028" cy="3513028"/>
            <a:chOff x="472499" y="2213865"/>
            <a:chExt cx="3513028" cy="3513028"/>
          </a:xfrm>
        </p:grpSpPr>
        <p:sp>
          <p:nvSpPr>
            <p:cNvPr id="18" name="Oval 17">
              <a:extLst>
                <a:ext uri="{FF2B5EF4-FFF2-40B4-BE49-F238E27FC236}">
                  <a16:creationId xmlns:a16="http://schemas.microsoft.com/office/drawing/2014/main" id="{713DA68C-530F-2C33-6F18-D0D902C997B1}"/>
                </a:ext>
              </a:extLst>
            </p:cNvPr>
            <p:cNvSpPr/>
            <p:nvPr/>
          </p:nvSpPr>
          <p:spPr>
            <a:xfrm>
              <a:off x="2000545" y="3609020"/>
              <a:ext cx="450050" cy="630070"/>
            </a:xfrm>
            <a:prstGeom prst="ellipse">
              <a:avLst/>
            </a:prstGeom>
            <a:pattFill prst="pct5">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9" name="Oval 18">
              <a:extLst>
                <a:ext uri="{FF2B5EF4-FFF2-40B4-BE49-F238E27FC236}">
                  <a16:creationId xmlns:a16="http://schemas.microsoft.com/office/drawing/2014/main" id="{6AF46346-39AF-8DB4-0402-45EA60455359}"/>
                </a:ext>
              </a:extLst>
            </p:cNvPr>
            <p:cNvSpPr/>
            <p:nvPr/>
          </p:nvSpPr>
          <p:spPr>
            <a:xfrm>
              <a:off x="1939877" y="4192765"/>
              <a:ext cx="600728" cy="904057"/>
            </a:xfrm>
            <a:prstGeom prst="ellipse">
              <a:avLst/>
            </a:prstGeom>
            <a:pattFill prst="pct5">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17" name="Graphic 16" descr="Spider outline">
              <a:extLst>
                <a:ext uri="{FF2B5EF4-FFF2-40B4-BE49-F238E27FC236}">
                  <a16:creationId xmlns:a16="http://schemas.microsoft.com/office/drawing/2014/main" id="{E9E91047-F856-1063-6FF6-17D0C3362E6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2499" y="2213865"/>
              <a:ext cx="3513028" cy="3513028"/>
            </a:xfrm>
            <a:prstGeom prst="rect">
              <a:avLst/>
            </a:prstGeom>
          </p:spPr>
        </p:pic>
      </p:grpSp>
      <p:sp>
        <p:nvSpPr>
          <p:cNvPr id="26" name="Oval 25">
            <a:extLst>
              <a:ext uri="{FF2B5EF4-FFF2-40B4-BE49-F238E27FC236}">
                <a16:creationId xmlns:a16="http://schemas.microsoft.com/office/drawing/2014/main" id="{7F4F0690-CF0B-2C95-8501-6B8CC65A445B}"/>
              </a:ext>
            </a:extLst>
          </p:cNvPr>
          <p:cNvSpPr/>
          <p:nvPr/>
        </p:nvSpPr>
        <p:spPr>
          <a:xfrm>
            <a:off x="8391000" y="3248980"/>
            <a:ext cx="3801000" cy="28461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Tree>
    <p:extLst>
      <p:ext uri="{BB962C8B-B14F-4D97-AF65-F5344CB8AC3E}">
        <p14:creationId xmlns:p14="http://schemas.microsoft.com/office/powerpoint/2010/main" val="411768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2EC2A-85B2-16A8-289F-8857FE7C1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C49D7-C1B8-63A2-4427-47B2431A045E}"/>
              </a:ext>
            </a:extLst>
          </p:cNvPr>
          <p:cNvSpPr>
            <a:spLocks noGrp="1"/>
          </p:cNvSpPr>
          <p:nvPr>
            <p:ph type="title"/>
          </p:nvPr>
        </p:nvSpPr>
        <p:spPr/>
        <p:txBody>
          <a:bodyPr/>
          <a:lstStyle/>
          <a:p>
            <a:r>
              <a:rPr lang="en-AU"/>
              <a:t>Observe the rainwater mixture</a:t>
            </a:r>
          </a:p>
        </p:txBody>
      </p:sp>
      <p:sp>
        <p:nvSpPr>
          <p:cNvPr id="4" name="Slide Number Placeholder 3">
            <a:extLst>
              <a:ext uri="{FF2B5EF4-FFF2-40B4-BE49-F238E27FC236}">
                <a16:creationId xmlns:a16="http://schemas.microsoft.com/office/drawing/2014/main" id="{32FF795B-2FEE-A528-8DC1-9F9CE34314F1}"/>
              </a:ext>
            </a:extLst>
          </p:cNvPr>
          <p:cNvSpPr>
            <a:spLocks noGrp="1"/>
          </p:cNvSpPr>
          <p:nvPr>
            <p:ph type="sldNum" sz="quarter" idx="4"/>
          </p:nvPr>
        </p:nvSpPr>
        <p:spPr/>
        <p:txBody>
          <a:bodyPr/>
          <a:lstStyle/>
          <a:p>
            <a:fld id="{29D5CE74-914C-4689-99FC-1AEF49CE2B47}" type="slidenum">
              <a:rPr lang="en-AU" smtClean="0"/>
              <a:pPr/>
              <a:t>42</a:t>
            </a:fld>
            <a:endParaRPr lang="en-AU" sz="1200">
              <a:solidFill>
                <a:schemeClr val="bg2"/>
              </a:solidFill>
            </a:endParaRPr>
          </a:p>
        </p:txBody>
      </p:sp>
      <p:sp>
        <p:nvSpPr>
          <p:cNvPr id="5" name="Footer Placeholder 4">
            <a:extLst>
              <a:ext uri="{FF2B5EF4-FFF2-40B4-BE49-F238E27FC236}">
                <a16:creationId xmlns:a16="http://schemas.microsoft.com/office/drawing/2014/main" id="{BA6F90A8-F83D-3A66-8A81-EC1A5EA77302}"/>
              </a:ext>
            </a:extLst>
          </p:cNvPr>
          <p:cNvSpPr>
            <a:spLocks noGrp="1"/>
          </p:cNvSpPr>
          <p:nvPr>
            <p:ph type="ftr" sz="quarter" idx="14"/>
          </p:nvPr>
        </p:nvSpPr>
        <p:spPr/>
        <p:txBody>
          <a:bodyPr/>
          <a:lstStyle/>
          <a:p>
            <a:r>
              <a:rPr lang="en-AU"/>
              <a:t>scienceconnections.edu.au</a:t>
            </a:r>
          </a:p>
        </p:txBody>
      </p:sp>
      <p:pic>
        <p:nvPicPr>
          <p:cNvPr id="6" name="Content Placeholder 6">
            <a:extLst>
              <a:ext uri="{FF2B5EF4-FFF2-40B4-BE49-F238E27FC236}">
                <a16:creationId xmlns:a16="http://schemas.microsoft.com/office/drawing/2014/main" id="{95A4A650-2F6A-1282-A5B7-9349D71B5472}"/>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75820" y="1242805"/>
            <a:ext cx="2556554" cy="5070874"/>
          </a:xfrm>
          <a:prstGeom prst="rect">
            <a:avLst/>
          </a:prstGeom>
        </p:spPr>
      </p:pic>
      <p:sp>
        <p:nvSpPr>
          <p:cNvPr id="15" name="TextBox 14">
            <a:extLst>
              <a:ext uri="{FF2B5EF4-FFF2-40B4-BE49-F238E27FC236}">
                <a16:creationId xmlns:a16="http://schemas.microsoft.com/office/drawing/2014/main" id="{FE4BB0C3-3642-B839-76AB-242425F25D65}"/>
              </a:ext>
            </a:extLst>
          </p:cNvPr>
          <p:cNvSpPr txBox="1"/>
          <p:nvPr/>
        </p:nvSpPr>
        <p:spPr>
          <a:xfrm>
            <a:off x="8333807" y="6409188"/>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3"/>
              </a:rPr>
              <a:t>https://chemix.org</a:t>
            </a:r>
            <a:r>
              <a:rPr lang="en-US" sz="900" b="1"/>
              <a:t>)</a:t>
            </a:r>
            <a:endParaRPr lang="en-AU" sz="900"/>
          </a:p>
        </p:txBody>
      </p:sp>
      <p:sp>
        <p:nvSpPr>
          <p:cNvPr id="17" name="Freeform: Shape 16">
            <a:extLst>
              <a:ext uri="{FF2B5EF4-FFF2-40B4-BE49-F238E27FC236}">
                <a16:creationId xmlns:a16="http://schemas.microsoft.com/office/drawing/2014/main" id="{60664613-2C67-CC90-EDB1-903AD654F178}"/>
              </a:ext>
            </a:extLst>
          </p:cNvPr>
          <p:cNvSpPr/>
          <p:nvPr/>
        </p:nvSpPr>
        <p:spPr>
          <a:xfrm>
            <a:off x="6365113" y="4692487"/>
            <a:ext cx="224411" cy="190254"/>
          </a:xfrm>
          <a:custGeom>
            <a:avLst/>
            <a:gdLst>
              <a:gd name="csX0" fmla="*/ 35687 w 224411"/>
              <a:gd name="csY0" fmla="*/ 184313 h 190254"/>
              <a:gd name="csX1" fmla="*/ 164024 w 224411"/>
              <a:gd name="csY1" fmla="*/ 184313 h 190254"/>
              <a:gd name="csX2" fmla="*/ 196108 w 224411"/>
              <a:gd name="csY2" fmla="*/ 104102 h 190254"/>
              <a:gd name="csX3" fmla="*/ 212150 w 224411"/>
              <a:gd name="csY3" fmla="*/ 7850 h 190254"/>
              <a:gd name="csX4" fmla="*/ 3603 w 224411"/>
              <a:gd name="csY4" fmla="*/ 23892 h 190254"/>
              <a:gd name="csX5" fmla="*/ 99855 w 224411"/>
              <a:gd name="csY5" fmla="*/ 168271 h 190254"/>
            </a:gdLst>
            <a:ahLst/>
            <a:cxnLst>
              <a:cxn ang="0">
                <a:pos x="csX0" y="csY0"/>
              </a:cxn>
              <a:cxn ang="0">
                <a:pos x="csX1" y="csY1"/>
              </a:cxn>
              <a:cxn ang="0">
                <a:pos x="csX2" y="csY2"/>
              </a:cxn>
              <a:cxn ang="0">
                <a:pos x="csX3" y="csY3"/>
              </a:cxn>
              <a:cxn ang="0">
                <a:pos x="csX4" y="csY4"/>
              </a:cxn>
              <a:cxn ang="0">
                <a:pos x="csX5" y="csY5"/>
              </a:cxn>
            </a:cxnLst>
            <a:rect l="l" t="t" r="r" b="b"/>
            <a:pathLst>
              <a:path w="224411" h="190254">
                <a:moveTo>
                  <a:pt x="35687" y="184313"/>
                </a:moveTo>
                <a:cubicBezTo>
                  <a:pt x="78466" y="184313"/>
                  <a:pt x="137287" y="197681"/>
                  <a:pt x="164024" y="184313"/>
                </a:cubicBezTo>
                <a:cubicBezTo>
                  <a:pt x="190761" y="170945"/>
                  <a:pt x="188087" y="133512"/>
                  <a:pt x="196108" y="104102"/>
                </a:cubicBezTo>
                <a:cubicBezTo>
                  <a:pt x="204129" y="74692"/>
                  <a:pt x="244234" y="21218"/>
                  <a:pt x="212150" y="7850"/>
                </a:cubicBezTo>
                <a:cubicBezTo>
                  <a:pt x="180066" y="-5518"/>
                  <a:pt x="22319" y="-2845"/>
                  <a:pt x="3603" y="23892"/>
                </a:cubicBezTo>
                <a:cubicBezTo>
                  <a:pt x="-15113" y="50629"/>
                  <a:pt x="42371" y="109450"/>
                  <a:pt x="99855" y="168271"/>
                </a:cubicBezTo>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46587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DB38A-9793-BB88-A416-9677F3993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746402-8932-BAF9-E3AB-8BE3E2E1B4BD}"/>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D731DBA9-3D9E-D901-2982-AB5298B66D62}"/>
              </a:ext>
            </a:extLst>
          </p:cNvPr>
          <p:cNvSpPr>
            <a:spLocks noGrp="1"/>
          </p:cNvSpPr>
          <p:nvPr>
            <p:ph sz="quarter" idx="13"/>
          </p:nvPr>
        </p:nvSpPr>
        <p:spPr/>
        <p:txBody>
          <a:bodyPr/>
          <a:lstStyle/>
          <a:p>
            <a:pPr algn="ctr"/>
            <a:endParaRPr lang="en-AU" sz="3200"/>
          </a:p>
          <a:p>
            <a:pPr algn="ctr"/>
            <a:endParaRPr lang="en-AU" sz="3200"/>
          </a:p>
          <a:p>
            <a:pPr algn="ctr"/>
            <a:r>
              <a:rPr lang="en-AU" sz="4400"/>
              <a:t>Heterogeneous mixture</a:t>
            </a:r>
          </a:p>
          <a:p>
            <a:pPr algn="ctr"/>
            <a:r>
              <a:rPr lang="en-AU" sz="3200" b="0"/>
              <a:t>A mixture of different particles that are unevenly mixed or separated into layers.</a:t>
            </a:r>
          </a:p>
        </p:txBody>
      </p:sp>
      <p:sp>
        <p:nvSpPr>
          <p:cNvPr id="4" name="Slide Number Placeholder 3">
            <a:extLst>
              <a:ext uri="{FF2B5EF4-FFF2-40B4-BE49-F238E27FC236}">
                <a16:creationId xmlns:a16="http://schemas.microsoft.com/office/drawing/2014/main" id="{76CCBCF8-8DA6-D884-78D4-E141A0D31245}"/>
              </a:ext>
            </a:extLst>
          </p:cNvPr>
          <p:cNvSpPr>
            <a:spLocks noGrp="1"/>
          </p:cNvSpPr>
          <p:nvPr>
            <p:ph type="sldNum" sz="quarter" idx="4"/>
          </p:nvPr>
        </p:nvSpPr>
        <p:spPr/>
        <p:txBody>
          <a:bodyPr/>
          <a:lstStyle/>
          <a:p>
            <a:fld id="{29D5CE74-914C-4689-99FC-1AEF49CE2B47}" type="slidenum">
              <a:rPr lang="en-AU" smtClean="0"/>
              <a:pPr/>
              <a:t>43</a:t>
            </a:fld>
            <a:endParaRPr lang="en-AU" sz="1200">
              <a:solidFill>
                <a:schemeClr val="bg2"/>
              </a:solidFill>
            </a:endParaRPr>
          </a:p>
        </p:txBody>
      </p:sp>
      <p:sp>
        <p:nvSpPr>
          <p:cNvPr id="5" name="Footer Placeholder 4">
            <a:extLst>
              <a:ext uri="{FF2B5EF4-FFF2-40B4-BE49-F238E27FC236}">
                <a16:creationId xmlns:a16="http://schemas.microsoft.com/office/drawing/2014/main" id="{8B298617-910F-027B-7930-E450975068F8}"/>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9860491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A95F2-97AC-8507-7365-5BE3F557F20D}"/>
              </a:ext>
            </a:extLst>
          </p:cNvPr>
          <p:cNvSpPr>
            <a:spLocks noGrp="1"/>
          </p:cNvSpPr>
          <p:nvPr>
            <p:ph type="title"/>
          </p:nvPr>
        </p:nvSpPr>
        <p:spPr/>
        <p:txBody>
          <a:bodyPr/>
          <a:lstStyle/>
          <a:p>
            <a:r>
              <a:rPr lang="en-AU"/>
              <a:t>Which coffee mixture is heterogeneous?</a:t>
            </a:r>
          </a:p>
        </p:txBody>
      </p:sp>
      <p:sp>
        <p:nvSpPr>
          <p:cNvPr id="4" name="Slide Number Placeholder 3">
            <a:extLst>
              <a:ext uri="{FF2B5EF4-FFF2-40B4-BE49-F238E27FC236}">
                <a16:creationId xmlns:a16="http://schemas.microsoft.com/office/drawing/2014/main" id="{537A45C7-274E-DD4D-2788-9111BCE363E5}"/>
              </a:ext>
            </a:extLst>
          </p:cNvPr>
          <p:cNvSpPr>
            <a:spLocks noGrp="1"/>
          </p:cNvSpPr>
          <p:nvPr>
            <p:ph type="sldNum" sz="quarter" idx="4"/>
          </p:nvPr>
        </p:nvSpPr>
        <p:spPr/>
        <p:txBody>
          <a:bodyPr/>
          <a:lstStyle/>
          <a:p>
            <a:fld id="{29D5CE74-914C-4689-99FC-1AEF49CE2B47}" type="slidenum">
              <a:rPr lang="en-AU" smtClean="0"/>
              <a:pPr/>
              <a:t>44</a:t>
            </a:fld>
            <a:endParaRPr lang="en-AU" sz="1200">
              <a:solidFill>
                <a:schemeClr val="bg2"/>
              </a:solidFill>
            </a:endParaRPr>
          </a:p>
        </p:txBody>
      </p:sp>
      <p:sp>
        <p:nvSpPr>
          <p:cNvPr id="5" name="Footer Placeholder 4">
            <a:extLst>
              <a:ext uri="{FF2B5EF4-FFF2-40B4-BE49-F238E27FC236}">
                <a16:creationId xmlns:a16="http://schemas.microsoft.com/office/drawing/2014/main" id="{C49102FA-046D-361B-8B6C-03D85D6EB8A1}"/>
              </a:ext>
            </a:extLst>
          </p:cNvPr>
          <p:cNvSpPr>
            <a:spLocks noGrp="1"/>
          </p:cNvSpPr>
          <p:nvPr>
            <p:ph type="ftr" sz="quarter" idx="14"/>
          </p:nvPr>
        </p:nvSpPr>
        <p:spPr/>
        <p:txBody>
          <a:bodyPr/>
          <a:lstStyle/>
          <a:p>
            <a:r>
              <a:rPr lang="en-AU"/>
              <a:t>scienceconnections.edu.au</a:t>
            </a:r>
          </a:p>
        </p:txBody>
      </p:sp>
      <p:pic>
        <p:nvPicPr>
          <p:cNvPr id="1026" name="Picture 2">
            <a:extLst>
              <a:ext uri="{FF2B5EF4-FFF2-40B4-BE49-F238E27FC236}">
                <a16:creationId xmlns:a16="http://schemas.microsoft.com/office/drawing/2014/main" id="{1853570F-43C9-CB45-B9A3-6C829D5A7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110" y="1910539"/>
            <a:ext cx="2655860" cy="35854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CAD5D66-1029-5827-2C3C-F1101189F3A9}"/>
              </a:ext>
            </a:extLst>
          </p:cNvPr>
          <p:cNvSpPr txBox="1"/>
          <p:nvPr/>
        </p:nvSpPr>
        <p:spPr>
          <a:xfrm>
            <a:off x="7176402" y="5517812"/>
            <a:ext cx="2475275" cy="215444"/>
          </a:xfrm>
          <a:prstGeom prst="rect">
            <a:avLst/>
          </a:prstGeom>
          <a:noFill/>
        </p:spPr>
        <p:txBody>
          <a:bodyPr wrap="square" rtlCol="0">
            <a:spAutoFit/>
          </a:bodyPr>
          <a:lstStyle/>
          <a:p>
            <a:pPr algn="ctr"/>
            <a:r>
              <a:rPr lang="en-AU" sz="800">
                <a:hlinkClick r:id="rId3"/>
              </a:rPr>
              <a:t>MOs810</a:t>
            </a:r>
            <a:r>
              <a:rPr lang="en-AU" sz="800"/>
              <a:t>, </a:t>
            </a:r>
            <a:r>
              <a:rPr lang="en-AU" sz="800">
                <a:hlinkClick r:id="rId4"/>
              </a:rPr>
              <a:t>CC BY-SA 4.0</a:t>
            </a:r>
            <a:r>
              <a:rPr lang="en-AU" sz="800"/>
              <a:t>, via Wikimedia Commons</a:t>
            </a:r>
          </a:p>
        </p:txBody>
      </p:sp>
      <p:pic>
        <p:nvPicPr>
          <p:cNvPr id="1028" name="Picture 4">
            <a:extLst>
              <a:ext uri="{FF2B5EF4-FFF2-40B4-BE49-F238E27FC236}">
                <a16:creationId xmlns:a16="http://schemas.microsoft.com/office/drawing/2014/main" id="{B53F0287-163D-71F8-DBF6-E6464F215BB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7280" y="2498333"/>
            <a:ext cx="3791913" cy="28439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226B36F-77E1-EAC3-3574-84A76C356041}"/>
              </a:ext>
            </a:extLst>
          </p:cNvPr>
          <p:cNvSpPr txBox="1"/>
          <p:nvPr/>
        </p:nvSpPr>
        <p:spPr>
          <a:xfrm>
            <a:off x="2225570" y="5385701"/>
            <a:ext cx="3015335" cy="215444"/>
          </a:xfrm>
          <a:prstGeom prst="rect">
            <a:avLst/>
          </a:prstGeom>
          <a:noFill/>
        </p:spPr>
        <p:txBody>
          <a:bodyPr wrap="square" rtlCol="0">
            <a:spAutoFit/>
          </a:bodyPr>
          <a:lstStyle/>
          <a:p>
            <a:pPr algn="ctr"/>
            <a:r>
              <a:rPr lang="en-AU" sz="800">
                <a:solidFill>
                  <a:schemeClr val="bg2"/>
                </a:solidFill>
                <a:latin typeface="Arial" panose="020B0604020202020204" pitchFamily="34" charset="0"/>
              </a:rPr>
              <a:t>Ortmozkin4, CC BY-SA 4.0, </a:t>
            </a:r>
            <a:r>
              <a:rPr lang="en-AU" sz="800">
                <a:solidFill>
                  <a:srgbClr val="362B36"/>
                </a:solidFill>
                <a:latin typeface="Arial" panose="020B0604020202020204" pitchFamily="34" charset="0"/>
              </a:rPr>
              <a:t>via Wikimedia Commons</a:t>
            </a:r>
            <a:endParaRPr lang="en-AU" sz="800"/>
          </a:p>
        </p:txBody>
      </p:sp>
    </p:spTree>
    <p:extLst>
      <p:ext uri="{BB962C8B-B14F-4D97-AF65-F5344CB8AC3E}">
        <p14:creationId xmlns:p14="http://schemas.microsoft.com/office/powerpoint/2010/main" val="32494039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3921A-3685-0096-9364-1EE9B2A63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65E7F-6730-70F3-3333-4026BD189982}"/>
              </a:ext>
            </a:extLst>
          </p:cNvPr>
          <p:cNvSpPr>
            <a:spLocks noGrp="1"/>
          </p:cNvSpPr>
          <p:nvPr>
            <p:ph type="title"/>
          </p:nvPr>
        </p:nvSpPr>
        <p:spPr/>
        <p:txBody>
          <a:bodyPr/>
          <a:lstStyle/>
          <a:p>
            <a:r>
              <a:rPr lang="en-AU"/>
              <a:t>Density of rainwater mixture</a:t>
            </a:r>
          </a:p>
        </p:txBody>
      </p:sp>
      <p:sp>
        <p:nvSpPr>
          <p:cNvPr id="4" name="Slide Number Placeholder 3">
            <a:extLst>
              <a:ext uri="{FF2B5EF4-FFF2-40B4-BE49-F238E27FC236}">
                <a16:creationId xmlns:a16="http://schemas.microsoft.com/office/drawing/2014/main" id="{BF28DD1C-B287-6F48-5CB2-2C33BB58BCCC}"/>
              </a:ext>
            </a:extLst>
          </p:cNvPr>
          <p:cNvSpPr>
            <a:spLocks noGrp="1"/>
          </p:cNvSpPr>
          <p:nvPr>
            <p:ph type="sldNum" sz="quarter" idx="4"/>
          </p:nvPr>
        </p:nvSpPr>
        <p:spPr/>
        <p:txBody>
          <a:bodyPr/>
          <a:lstStyle/>
          <a:p>
            <a:fld id="{29D5CE74-914C-4689-99FC-1AEF49CE2B47}" type="slidenum">
              <a:rPr lang="en-AU" smtClean="0"/>
              <a:pPr/>
              <a:t>45</a:t>
            </a:fld>
            <a:endParaRPr lang="en-AU" sz="1200">
              <a:solidFill>
                <a:schemeClr val="bg2"/>
              </a:solidFill>
            </a:endParaRPr>
          </a:p>
        </p:txBody>
      </p:sp>
      <p:sp>
        <p:nvSpPr>
          <p:cNvPr id="5" name="Footer Placeholder 4">
            <a:extLst>
              <a:ext uri="{FF2B5EF4-FFF2-40B4-BE49-F238E27FC236}">
                <a16:creationId xmlns:a16="http://schemas.microsoft.com/office/drawing/2014/main" id="{0369D9B7-1AB6-462C-12BB-084E36869232}"/>
              </a:ext>
            </a:extLst>
          </p:cNvPr>
          <p:cNvSpPr>
            <a:spLocks noGrp="1"/>
          </p:cNvSpPr>
          <p:nvPr>
            <p:ph type="ftr" sz="quarter" idx="14"/>
          </p:nvPr>
        </p:nvSpPr>
        <p:spPr/>
        <p:txBody>
          <a:bodyPr/>
          <a:lstStyle/>
          <a:p>
            <a:r>
              <a:rPr lang="en-AU"/>
              <a:t>scienceconnections.edu.au</a:t>
            </a:r>
          </a:p>
        </p:txBody>
      </p:sp>
      <p:sp>
        <p:nvSpPr>
          <p:cNvPr id="7" name="TextBox 6">
            <a:extLst>
              <a:ext uri="{FF2B5EF4-FFF2-40B4-BE49-F238E27FC236}">
                <a16:creationId xmlns:a16="http://schemas.microsoft.com/office/drawing/2014/main" id="{11915CCA-AE7E-22FC-5DC4-70B9B0DFB718}"/>
              </a:ext>
            </a:extLst>
          </p:cNvPr>
          <p:cNvSpPr txBox="1"/>
          <p:nvPr/>
        </p:nvSpPr>
        <p:spPr>
          <a:xfrm>
            <a:off x="7221125" y="3429000"/>
            <a:ext cx="3497134" cy="461537"/>
          </a:xfrm>
          <a:prstGeom prst="rect">
            <a:avLst/>
          </a:prstGeom>
          <a:noFill/>
        </p:spPr>
        <p:txBody>
          <a:bodyPr wrap="square" rtlCol="0">
            <a:spAutoFit/>
          </a:bodyPr>
          <a:lstStyle/>
          <a:p>
            <a:r>
              <a:rPr lang="en-AU"/>
              <a:t>Low density oil</a:t>
            </a:r>
          </a:p>
        </p:txBody>
      </p:sp>
      <p:sp>
        <p:nvSpPr>
          <p:cNvPr id="8" name="TextBox 7">
            <a:extLst>
              <a:ext uri="{FF2B5EF4-FFF2-40B4-BE49-F238E27FC236}">
                <a16:creationId xmlns:a16="http://schemas.microsoft.com/office/drawing/2014/main" id="{15D5E2A7-25F4-A468-382B-BB77C3182312}"/>
              </a:ext>
            </a:extLst>
          </p:cNvPr>
          <p:cNvSpPr txBox="1"/>
          <p:nvPr/>
        </p:nvSpPr>
        <p:spPr>
          <a:xfrm>
            <a:off x="6906090" y="4542638"/>
            <a:ext cx="3497134" cy="461537"/>
          </a:xfrm>
          <a:prstGeom prst="rect">
            <a:avLst/>
          </a:prstGeom>
          <a:noFill/>
        </p:spPr>
        <p:txBody>
          <a:bodyPr wrap="square" rtlCol="0">
            <a:spAutoFit/>
          </a:bodyPr>
          <a:lstStyle/>
          <a:p>
            <a:r>
              <a:rPr lang="en-AU"/>
              <a:t>High density sediment</a:t>
            </a:r>
          </a:p>
        </p:txBody>
      </p:sp>
      <p:cxnSp>
        <p:nvCxnSpPr>
          <p:cNvPr id="10" name="Straight Connector 9">
            <a:extLst>
              <a:ext uri="{FF2B5EF4-FFF2-40B4-BE49-F238E27FC236}">
                <a16:creationId xmlns:a16="http://schemas.microsoft.com/office/drawing/2014/main" id="{89D17D3D-2D26-9E5B-2EFA-6D63C03B4E8D}"/>
              </a:ext>
            </a:extLst>
          </p:cNvPr>
          <p:cNvCxnSpPr>
            <a:cxnSpLocks/>
            <a:stCxn id="7" idx="1"/>
          </p:cNvCxnSpPr>
          <p:nvPr/>
        </p:nvCxnSpPr>
        <p:spPr>
          <a:xfrm flipH="1">
            <a:off x="6771075" y="3659769"/>
            <a:ext cx="450050" cy="392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E6A0316-B05F-6A4A-656C-E1F870A66D04}"/>
              </a:ext>
            </a:extLst>
          </p:cNvPr>
          <p:cNvCxnSpPr>
            <a:stCxn id="8" idx="1"/>
          </p:cNvCxnSpPr>
          <p:nvPr/>
        </p:nvCxnSpPr>
        <p:spPr>
          <a:xfrm flipH="1">
            <a:off x="6501045" y="4773407"/>
            <a:ext cx="405045" cy="57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B1CDE4E-EF29-3ABD-DC8C-6C870E958EFC}"/>
              </a:ext>
            </a:extLst>
          </p:cNvPr>
          <p:cNvSpPr txBox="1"/>
          <p:nvPr/>
        </p:nvSpPr>
        <p:spPr>
          <a:xfrm>
            <a:off x="8333807" y="6409188"/>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2"/>
              </a:rPr>
              <a:t>https://chemix.org</a:t>
            </a:r>
            <a:r>
              <a:rPr lang="en-US" sz="900" b="1"/>
              <a:t>)</a:t>
            </a:r>
            <a:endParaRPr lang="en-AU" sz="900"/>
          </a:p>
        </p:txBody>
      </p:sp>
      <p:sp>
        <p:nvSpPr>
          <p:cNvPr id="16" name="TextBox 15">
            <a:extLst>
              <a:ext uri="{FF2B5EF4-FFF2-40B4-BE49-F238E27FC236}">
                <a16:creationId xmlns:a16="http://schemas.microsoft.com/office/drawing/2014/main" id="{2EF17AE7-8691-1F73-E727-20361AB001DA}"/>
              </a:ext>
            </a:extLst>
          </p:cNvPr>
          <p:cNvSpPr txBox="1"/>
          <p:nvPr/>
        </p:nvSpPr>
        <p:spPr>
          <a:xfrm>
            <a:off x="470375" y="4329100"/>
            <a:ext cx="4005445" cy="1569148"/>
          </a:xfrm>
          <a:prstGeom prst="rect">
            <a:avLst/>
          </a:prstGeom>
          <a:noFill/>
        </p:spPr>
        <p:txBody>
          <a:bodyPr wrap="square" rtlCol="0">
            <a:spAutoFit/>
          </a:bodyPr>
          <a:lstStyle/>
          <a:p>
            <a:pPr algn="ctr"/>
            <a:r>
              <a:rPr lang="en-US"/>
              <a:t>Turn the stopcock vertical to allow the sediment layer of the mixture to move into the beaker.</a:t>
            </a:r>
            <a:endParaRPr lang="en-AU"/>
          </a:p>
        </p:txBody>
      </p:sp>
      <p:grpSp>
        <p:nvGrpSpPr>
          <p:cNvPr id="3" name="Group 2">
            <a:extLst>
              <a:ext uri="{FF2B5EF4-FFF2-40B4-BE49-F238E27FC236}">
                <a16:creationId xmlns:a16="http://schemas.microsoft.com/office/drawing/2014/main" id="{3BF8DD0D-B364-21F1-3449-7F064AA60B11}"/>
              </a:ext>
            </a:extLst>
          </p:cNvPr>
          <p:cNvGrpSpPr/>
          <p:nvPr/>
        </p:nvGrpSpPr>
        <p:grpSpPr>
          <a:xfrm>
            <a:off x="4475820" y="1242805"/>
            <a:ext cx="2556554" cy="5070874"/>
            <a:chOff x="4475820" y="1242805"/>
            <a:chExt cx="2556554" cy="5070874"/>
          </a:xfrm>
        </p:grpSpPr>
        <p:pic>
          <p:nvPicPr>
            <p:cNvPr id="6" name="Content Placeholder 6">
              <a:extLst>
                <a:ext uri="{FF2B5EF4-FFF2-40B4-BE49-F238E27FC236}">
                  <a16:creationId xmlns:a16="http://schemas.microsoft.com/office/drawing/2014/main" id="{549758A4-81B9-D60D-1D7B-D25C86CB9C1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75820" y="1242805"/>
              <a:ext cx="2556554" cy="5070874"/>
            </a:xfrm>
            <a:prstGeom prst="rect">
              <a:avLst/>
            </a:prstGeom>
          </p:spPr>
        </p:pic>
        <p:sp>
          <p:nvSpPr>
            <p:cNvPr id="17" name="Freeform: Shape 16">
              <a:extLst>
                <a:ext uri="{FF2B5EF4-FFF2-40B4-BE49-F238E27FC236}">
                  <a16:creationId xmlns:a16="http://schemas.microsoft.com/office/drawing/2014/main" id="{769A2912-775F-6BA8-A478-D88B2B9FA33B}"/>
                </a:ext>
              </a:extLst>
            </p:cNvPr>
            <p:cNvSpPr/>
            <p:nvPr/>
          </p:nvSpPr>
          <p:spPr>
            <a:xfrm>
              <a:off x="6365113" y="4692487"/>
              <a:ext cx="224411" cy="190254"/>
            </a:xfrm>
            <a:custGeom>
              <a:avLst/>
              <a:gdLst>
                <a:gd name="csX0" fmla="*/ 35687 w 224411"/>
                <a:gd name="csY0" fmla="*/ 184313 h 190254"/>
                <a:gd name="csX1" fmla="*/ 164024 w 224411"/>
                <a:gd name="csY1" fmla="*/ 184313 h 190254"/>
                <a:gd name="csX2" fmla="*/ 196108 w 224411"/>
                <a:gd name="csY2" fmla="*/ 104102 h 190254"/>
                <a:gd name="csX3" fmla="*/ 212150 w 224411"/>
                <a:gd name="csY3" fmla="*/ 7850 h 190254"/>
                <a:gd name="csX4" fmla="*/ 3603 w 224411"/>
                <a:gd name="csY4" fmla="*/ 23892 h 190254"/>
                <a:gd name="csX5" fmla="*/ 99855 w 224411"/>
                <a:gd name="csY5" fmla="*/ 168271 h 190254"/>
              </a:gdLst>
              <a:ahLst/>
              <a:cxnLst>
                <a:cxn ang="0">
                  <a:pos x="csX0" y="csY0"/>
                </a:cxn>
                <a:cxn ang="0">
                  <a:pos x="csX1" y="csY1"/>
                </a:cxn>
                <a:cxn ang="0">
                  <a:pos x="csX2" y="csY2"/>
                </a:cxn>
                <a:cxn ang="0">
                  <a:pos x="csX3" y="csY3"/>
                </a:cxn>
                <a:cxn ang="0">
                  <a:pos x="csX4" y="csY4"/>
                </a:cxn>
                <a:cxn ang="0">
                  <a:pos x="csX5" y="csY5"/>
                </a:cxn>
              </a:cxnLst>
              <a:rect l="l" t="t" r="r" b="b"/>
              <a:pathLst>
                <a:path w="224411" h="190254">
                  <a:moveTo>
                    <a:pt x="35687" y="184313"/>
                  </a:moveTo>
                  <a:cubicBezTo>
                    <a:pt x="78466" y="184313"/>
                    <a:pt x="137287" y="197681"/>
                    <a:pt x="164024" y="184313"/>
                  </a:cubicBezTo>
                  <a:cubicBezTo>
                    <a:pt x="190761" y="170945"/>
                    <a:pt x="188087" y="133512"/>
                    <a:pt x="196108" y="104102"/>
                  </a:cubicBezTo>
                  <a:cubicBezTo>
                    <a:pt x="204129" y="74692"/>
                    <a:pt x="244234" y="21218"/>
                    <a:pt x="212150" y="7850"/>
                  </a:cubicBezTo>
                  <a:cubicBezTo>
                    <a:pt x="180066" y="-5518"/>
                    <a:pt x="22319" y="-2845"/>
                    <a:pt x="3603" y="23892"/>
                  </a:cubicBezTo>
                  <a:cubicBezTo>
                    <a:pt x="-15113" y="50629"/>
                    <a:pt x="42371" y="109450"/>
                    <a:pt x="99855" y="168271"/>
                  </a:cubicBezTo>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98090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F8D2D-B4CC-EE9A-1EA2-EF953A9BF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6ABA4-3B3C-34A4-F9F6-9197ACD59090}"/>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28CD5936-BBD6-EEB9-3957-DF52A2DA957F}"/>
              </a:ext>
            </a:extLst>
          </p:cNvPr>
          <p:cNvSpPr>
            <a:spLocks noGrp="1"/>
          </p:cNvSpPr>
          <p:nvPr>
            <p:ph sz="quarter" idx="13"/>
          </p:nvPr>
        </p:nvSpPr>
        <p:spPr/>
        <p:txBody>
          <a:bodyPr/>
          <a:lstStyle/>
          <a:p>
            <a:pPr algn="ctr"/>
            <a:endParaRPr lang="en-AU" sz="3200"/>
          </a:p>
          <a:p>
            <a:pPr algn="ctr"/>
            <a:endParaRPr lang="en-AU" sz="3200"/>
          </a:p>
          <a:p>
            <a:pPr algn="ctr"/>
            <a:r>
              <a:rPr lang="en-AU" sz="4400"/>
              <a:t>Sedimentation</a:t>
            </a:r>
          </a:p>
          <a:p>
            <a:pPr algn="ctr"/>
            <a:r>
              <a:rPr lang="en-AU" sz="4400" b="0"/>
              <a:t>The </a:t>
            </a:r>
            <a:r>
              <a:rPr lang="en-AU" sz="4400" b="0" u="sng"/>
              <a:t>process</a:t>
            </a:r>
            <a:r>
              <a:rPr lang="en-AU" sz="4400" b="0"/>
              <a:t> of high-density materials settling on the bottom of a mixture.</a:t>
            </a:r>
            <a:endParaRPr lang="en-AU" sz="3200" b="0"/>
          </a:p>
        </p:txBody>
      </p:sp>
      <p:sp>
        <p:nvSpPr>
          <p:cNvPr id="4" name="Slide Number Placeholder 3">
            <a:extLst>
              <a:ext uri="{FF2B5EF4-FFF2-40B4-BE49-F238E27FC236}">
                <a16:creationId xmlns:a16="http://schemas.microsoft.com/office/drawing/2014/main" id="{1BD98264-2B65-ECB6-9B5F-FDC9A1A3985D}"/>
              </a:ext>
            </a:extLst>
          </p:cNvPr>
          <p:cNvSpPr>
            <a:spLocks noGrp="1"/>
          </p:cNvSpPr>
          <p:nvPr>
            <p:ph type="sldNum" sz="quarter" idx="4"/>
          </p:nvPr>
        </p:nvSpPr>
        <p:spPr/>
        <p:txBody>
          <a:bodyPr/>
          <a:lstStyle/>
          <a:p>
            <a:fld id="{29D5CE74-914C-4689-99FC-1AEF49CE2B47}" type="slidenum">
              <a:rPr lang="en-AU" smtClean="0"/>
              <a:pPr/>
              <a:t>46</a:t>
            </a:fld>
            <a:endParaRPr lang="en-AU" sz="1200">
              <a:solidFill>
                <a:schemeClr val="bg2"/>
              </a:solidFill>
            </a:endParaRPr>
          </a:p>
        </p:txBody>
      </p:sp>
      <p:sp>
        <p:nvSpPr>
          <p:cNvPr id="5" name="Footer Placeholder 4">
            <a:extLst>
              <a:ext uri="{FF2B5EF4-FFF2-40B4-BE49-F238E27FC236}">
                <a16:creationId xmlns:a16="http://schemas.microsoft.com/office/drawing/2014/main" id="{F0E1726C-32B7-3DFA-0280-2E0A1A021B4A}"/>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6453349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A32FC-FEA4-BA9F-331B-0CC75209A41E}"/>
              </a:ext>
            </a:extLst>
          </p:cNvPr>
          <p:cNvSpPr>
            <a:spLocks noGrp="1"/>
          </p:cNvSpPr>
          <p:nvPr>
            <p:ph type="title"/>
          </p:nvPr>
        </p:nvSpPr>
        <p:spPr/>
        <p:txBody>
          <a:bodyPr/>
          <a:lstStyle/>
          <a:p>
            <a:r>
              <a:rPr lang="en-AU"/>
              <a:t>Select the correct word</a:t>
            </a:r>
          </a:p>
        </p:txBody>
      </p:sp>
      <p:sp>
        <p:nvSpPr>
          <p:cNvPr id="3" name="Content Placeholder 2">
            <a:extLst>
              <a:ext uri="{FF2B5EF4-FFF2-40B4-BE49-F238E27FC236}">
                <a16:creationId xmlns:a16="http://schemas.microsoft.com/office/drawing/2014/main" id="{32EB674A-D92E-65C4-C08F-ACDC89F24E2C}"/>
              </a:ext>
            </a:extLst>
          </p:cNvPr>
          <p:cNvSpPr>
            <a:spLocks noGrp="1"/>
          </p:cNvSpPr>
          <p:nvPr>
            <p:ph sz="quarter" idx="13"/>
          </p:nvPr>
        </p:nvSpPr>
        <p:spPr/>
        <p:txBody>
          <a:bodyPr/>
          <a:lstStyle/>
          <a:p>
            <a:pPr algn="ctr">
              <a:lnSpc>
                <a:spcPct val="150000"/>
              </a:lnSpc>
            </a:pPr>
            <a:r>
              <a:rPr lang="en-AU" sz="4000" b="0"/>
              <a:t>(Sediment/Sedimentation) caused the (sediment/sedimentation) to settle on the bottom of the beaker.</a:t>
            </a:r>
          </a:p>
        </p:txBody>
      </p:sp>
      <p:sp>
        <p:nvSpPr>
          <p:cNvPr id="4" name="Slide Number Placeholder 3">
            <a:extLst>
              <a:ext uri="{FF2B5EF4-FFF2-40B4-BE49-F238E27FC236}">
                <a16:creationId xmlns:a16="http://schemas.microsoft.com/office/drawing/2014/main" id="{6F2E045F-2D73-A6BA-865B-476A81A03A5E}"/>
              </a:ext>
            </a:extLst>
          </p:cNvPr>
          <p:cNvSpPr>
            <a:spLocks noGrp="1"/>
          </p:cNvSpPr>
          <p:nvPr>
            <p:ph type="sldNum" sz="quarter" idx="4"/>
          </p:nvPr>
        </p:nvSpPr>
        <p:spPr/>
        <p:txBody>
          <a:bodyPr/>
          <a:lstStyle/>
          <a:p>
            <a:fld id="{29D5CE74-914C-4689-99FC-1AEF49CE2B47}" type="slidenum">
              <a:rPr lang="en-AU" smtClean="0"/>
              <a:pPr/>
              <a:t>47</a:t>
            </a:fld>
            <a:endParaRPr lang="en-AU" sz="1200">
              <a:solidFill>
                <a:schemeClr val="bg2"/>
              </a:solidFill>
            </a:endParaRPr>
          </a:p>
        </p:txBody>
      </p:sp>
      <p:sp>
        <p:nvSpPr>
          <p:cNvPr id="5" name="Footer Placeholder 4">
            <a:extLst>
              <a:ext uri="{FF2B5EF4-FFF2-40B4-BE49-F238E27FC236}">
                <a16:creationId xmlns:a16="http://schemas.microsoft.com/office/drawing/2014/main" id="{5BC98786-60D7-6E31-F721-F34EDBD3612D}"/>
              </a:ext>
            </a:extLst>
          </p:cNvPr>
          <p:cNvSpPr>
            <a:spLocks noGrp="1"/>
          </p:cNvSpPr>
          <p:nvPr>
            <p:ph type="ftr" sz="quarter" idx="14"/>
          </p:nvPr>
        </p:nvSpPr>
        <p:spPr/>
        <p:txBody>
          <a:bodyPr/>
          <a:lstStyle/>
          <a:p>
            <a:r>
              <a:rPr lang="en-AU"/>
              <a:t>scienceconnections.edu.au</a:t>
            </a:r>
          </a:p>
        </p:txBody>
      </p:sp>
      <p:sp>
        <p:nvSpPr>
          <p:cNvPr id="6" name="Content Placeholder 2">
            <a:extLst>
              <a:ext uri="{FF2B5EF4-FFF2-40B4-BE49-F238E27FC236}">
                <a16:creationId xmlns:a16="http://schemas.microsoft.com/office/drawing/2014/main" id="{B57D1BF5-CF94-522A-344F-422F086C90D1}"/>
              </a:ext>
            </a:extLst>
          </p:cNvPr>
          <p:cNvSpPr txBox="1">
            <a:spLocks/>
          </p:cNvSpPr>
          <p:nvPr/>
        </p:nvSpPr>
        <p:spPr>
          <a:xfrm>
            <a:off x="965430" y="1724809"/>
            <a:ext cx="10616398" cy="3852000"/>
          </a:xfrm>
          <a:prstGeom prst="rect">
            <a:avLst/>
          </a:prstGeom>
        </p:spPr>
        <p:txBody>
          <a:bodyPr vert="horz" lIns="0" tIns="0" rIns="0" bIns="0" rtlCol="0">
            <a:noAutofit/>
          </a:bodyPr>
          <a:lstStyle>
            <a:lvl1pPr marL="0" indent="0" algn="l" defTabSz="1218804" rtl="0" eaLnBrk="1" latinLnBrk="0" hangingPunct="1">
              <a:lnSpc>
                <a:spcPct val="100000"/>
              </a:lnSpc>
              <a:spcBef>
                <a:spcPts val="0"/>
              </a:spcBef>
              <a:spcAft>
                <a:spcPts val="800"/>
              </a:spcAft>
              <a:buFont typeface="Arial" pitchFamily="34" charset="0"/>
              <a:buNone/>
              <a:defRPr sz="1600" b="1" kern="1200" baseline="0">
                <a:solidFill>
                  <a:schemeClr val="tx1"/>
                </a:solidFill>
                <a:latin typeface="+mn-lt"/>
                <a:ea typeface="+mn-ea"/>
                <a:cs typeface="Arial" pitchFamily="34" charset="0"/>
              </a:defRPr>
            </a:lvl1pPr>
            <a:lvl2pPr marL="0" indent="0" algn="l" defTabSz="1218804" rtl="0" eaLnBrk="1" latinLnBrk="0" hangingPunct="1">
              <a:lnSpc>
                <a:spcPct val="100000"/>
              </a:lnSpc>
              <a:spcBef>
                <a:spcPts val="0"/>
              </a:spcBef>
              <a:spcAft>
                <a:spcPts val="800"/>
              </a:spcAft>
              <a:buClr>
                <a:schemeClr val="accent1"/>
              </a:buClr>
              <a:buSzPct val="100000"/>
              <a:buFontTx/>
              <a:buNone/>
              <a:defRPr sz="1200" b="1" kern="1200">
                <a:solidFill>
                  <a:schemeClr val="tx1"/>
                </a:solidFill>
                <a:latin typeface="+mn-lt"/>
                <a:ea typeface="+mn-ea"/>
                <a:cs typeface="Arial" pitchFamily="34" charset="0"/>
              </a:defRPr>
            </a:lvl2pPr>
            <a:lvl3pPr marL="0" indent="0" algn="l" defTabSz="1218804" rtl="0" eaLnBrk="1" latinLnBrk="0" hangingPunct="1">
              <a:lnSpc>
                <a:spcPct val="100000"/>
              </a:lnSpc>
              <a:spcBef>
                <a:spcPts val="0"/>
              </a:spcBef>
              <a:spcAft>
                <a:spcPts val="800"/>
              </a:spcAft>
              <a:buClr>
                <a:schemeClr val="accent1"/>
              </a:buClr>
              <a:buSzPct val="100000"/>
              <a:buFontTx/>
              <a:buNone/>
              <a:defRPr sz="1000" b="0" kern="1200">
                <a:solidFill>
                  <a:schemeClr val="tx1"/>
                </a:solidFill>
                <a:latin typeface="+mn-lt"/>
                <a:ea typeface="+mn-ea"/>
                <a:cs typeface="Arial" pitchFamily="34" charset="0"/>
              </a:defRPr>
            </a:lvl3pPr>
            <a:lvl4pPr marL="144000" indent="-144000" algn="l" defTabSz="1218804" rtl="0" eaLnBrk="1" latinLnBrk="0" hangingPunct="1">
              <a:lnSpc>
                <a:spcPts val="1200"/>
              </a:lnSpc>
              <a:spcBef>
                <a:spcPts val="0"/>
              </a:spcBef>
              <a:spcAft>
                <a:spcPts val="800"/>
              </a:spcAft>
              <a:buClr>
                <a:schemeClr val="tx1"/>
              </a:buClr>
              <a:buSzPct val="100000"/>
              <a:buFont typeface="Symbol" panose="05050102010706020507" pitchFamily="18" charset="2"/>
              <a:buChar char="·"/>
              <a:defRPr sz="1000" kern="1200">
                <a:solidFill>
                  <a:schemeClr val="tx1"/>
                </a:solidFill>
                <a:latin typeface="+mn-lt"/>
                <a:ea typeface="+mn-ea"/>
                <a:cs typeface="Arial" pitchFamily="34" charset="0"/>
              </a:defRPr>
            </a:lvl4pPr>
            <a:lvl5pPr marL="288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baseline="0">
                <a:solidFill>
                  <a:schemeClr val="tx1"/>
                </a:solidFill>
                <a:latin typeface="+mn-lt"/>
                <a:ea typeface="+mn-ea"/>
                <a:cs typeface="Arial" pitchFamily="34" charset="0"/>
              </a:defRPr>
            </a:lvl5pPr>
            <a:lvl6pPr marL="432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6pPr>
            <a:lvl7pPr marL="576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7pPr>
            <a:lvl8pPr marL="720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8pPr>
            <a:lvl9pPr marL="864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9pPr>
          </a:lstStyle>
          <a:p>
            <a:pPr algn="ctr">
              <a:lnSpc>
                <a:spcPct val="150000"/>
              </a:lnSpc>
            </a:pPr>
            <a:r>
              <a:rPr lang="en-AU" sz="4000" b="0" dirty="0"/>
              <a:t>Sedimentation caused the sediment to settle on the bottom of the beaker.</a:t>
            </a:r>
          </a:p>
        </p:txBody>
      </p:sp>
    </p:spTree>
    <p:extLst>
      <p:ext uri="{BB962C8B-B14F-4D97-AF65-F5344CB8AC3E}">
        <p14:creationId xmlns:p14="http://schemas.microsoft.com/office/powerpoint/2010/main" val="310048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xit" presetSubtype="0" fill="hold" grpId="0" nodeType="withEffect">
                                  <p:stCondLst>
                                    <p:cond delay="0"/>
                                  </p:stCondLst>
                                  <p:childTnLst>
                                    <p:animEffect transition="out" filter="fade">
                                      <p:cBhvr>
                                        <p:cTn id="9" dur="500"/>
                                        <p:tgtEl>
                                          <p:spTgt spid="3">
                                            <p:txEl>
                                              <p:pRg st="0" end="0"/>
                                            </p:txEl>
                                          </p:spTgt>
                                        </p:tgtEl>
                                      </p:cBhvr>
                                    </p:animEffect>
                                    <p:set>
                                      <p:cBhvr>
                                        <p:cTn id="10"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54648-4C2E-F618-96BA-3A1E258377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3D295D-EE26-DED9-98EF-BD6927C708A8}"/>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CFF0B2F8-7D6D-1811-3BD1-0B79D422B4DB}"/>
              </a:ext>
            </a:extLst>
          </p:cNvPr>
          <p:cNvSpPr>
            <a:spLocks noGrp="1"/>
          </p:cNvSpPr>
          <p:nvPr>
            <p:ph sz="quarter" idx="13"/>
          </p:nvPr>
        </p:nvSpPr>
        <p:spPr/>
        <p:txBody>
          <a:bodyPr/>
          <a:lstStyle/>
          <a:p>
            <a:pPr algn="ctr"/>
            <a:endParaRPr lang="en-AU" sz="3200"/>
          </a:p>
          <a:p>
            <a:pPr algn="ctr"/>
            <a:endParaRPr lang="en-AU" sz="3200"/>
          </a:p>
          <a:p>
            <a:pPr algn="ctr"/>
            <a:r>
              <a:rPr lang="en-AU" sz="4400"/>
              <a:t>Homogenous mixture</a:t>
            </a:r>
          </a:p>
          <a:p>
            <a:pPr algn="ctr"/>
            <a:r>
              <a:rPr lang="en-AU" sz="3200" b="0"/>
              <a:t>A mixture of very small different particles that are evenly mixed and do not settle over time.</a:t>
            </a:r>
          </a:p>
        </p:txBody>
      </p:sp>
      <p:sp>
        <p:nvSpPr>
          <p:cNvPr id="4" name="Slide Number Placeholder 3">
            <a:extLst>
              <a:ext uri="{FF2B5EF4-FFF2-40B4-BE49-F238E27FC236}">
                <a16:creationId xmlns:a16="http://schemas.microsoft.com/office/drawing/2014/main" id="{F309BD39-BDAF-16E8-F11D-996927F5945E}"/>
              </a:ext>
            </a:extLst>
          </p:cNvPr>
          <p:cNvSpPr>
            <a:spLocks noGrp="1"/>
          </p:cNvSpPr>
          <p:nvPr>
            <p:ph type="sldNum" sz="quarter" idx="4"/>
          </p:nvPr>
        </p:nvSpPr>
        <p:spPr/>
        <p:txBody>
          <a:bodyPr/>
          <a:lstStyle/>
          <a:p>
            <a:fld id="{29D5CE74-914C-4689-99FC-1AEF49CE2B47}" type="slidenum">
              <a:rPr lang="en-AU" smtClean="0"/>
              <a:pPr/>
              <a:t>48</a:t>
            </a:fld>
            <a:endParaRPr lang="en-AU" sz="1200">
              <a:solidFill>
                <a:schemeClr val="bg2"/>
              </a:solidFill>
            </a:endParaRPr>
          </a:p>
        </p:txBody>
      </p:sp>
      <p:sp>
        <p:nvSpPr>
          <p:cNvPr id="5" name="Footer Placeholder 4">
            <a:extLst>
              <a:ext uri="{FF2B5EF4-FFF2-40B4-BE49-F238E27FC236}">
                <a16:creationId xmlns:a16="http://schemas.microsoft.com/office/drawing/2014/main" id="{96B6EAA5-0B58-036B-9B4B-B2F3830E8D34}"/>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1212347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51236-7CD6-6FC8-F061-45295DB2F405}"/>
              </a:ext>
            </a:extLst>
          </p:cNvPr>
          <p:cNvSpPr>
            <a:spLocks noGrp="1"/>
          </p:cNvSpPr>
          <p:nvPr>
            <p:ph type="title"/>
          </p:nvPr>
        </p:nvSpPr>
        <p:spPr>
          <a:xfrm>
            <a:off x="789935" y="711261"/>
            <a:ext cx="10751669" cy="531544"/>
          </a:xfrm>
        </p:spPr>
        <p:txBody>
          <a:bodyPr/>
          <a:lstStyle/>
          <a:p>
            <a:r>
              <a:rPr lang="en-AU"/>
              <a:t>Identify the homogeneous and heterogeneous mixture.</a:t>
            </a:r>
          </a:p>
        </p:txBody>
      </p:sp>
      <p:pic>
        <p:nvPicPr>
          <p:cNvPr id="57" name="Content Placeholder 56">
            <a:extLst>
              <a:ext uri="{FF2B5EF4-FFF2-40B4-BE49-F238E27FC236}">
                <a16:creationId xmlns:a16="http://schemas.microsoft.com/office/drawing/2014/main" id="{1B7D9004-2BA9-9B23-A78B-EF729D696700}"/>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772805" y="1692275"/>
            <a:ext cx="3082203" cy="3851275"/>
          </a:xfrm>
          <a:prstGeom prst="rect">
            <a:avLst/>
          </a:prstGeom>
        </p:spPr>
      </p:pic>
      <p:sp>
        <p:nvSpPr>
          <p:cNvPr id="4" name="Slide Number Placeholder 3">
            <a:extLst>
              <a:ext uri="{FF2B5EF4-FFF2-40B4-BE49-F238E27FC236}">
                <a16:creationId xmlns:a16="http://schemas.microsoft.com/office/drawing/2014/main" id="{5817205F-D790-A213-B848-B2427AB5EC09}"/>
              </a:ext>
            </a:extLst>
          </p:cNvPr>
          <p:cNvSpPr>
            <a:spLocks noGrp="1"/>
          </p:cNvSpPr>
          <p:nvPr>
            <p:ph type="sldNum" sz="quarter" idx="4"/>
          </p:nvPr>
        </p:nvSpPr>
        <p:spPr/>
        <p:txBody>
          <a:bodyPr/>
          <a:lstStyle/>
          <a:p>
            <a:fld id="{29D5CE74-914C-4689-99FC-1AEF49CE2B47}" type="slidenum">
              <a:rPr lang="en-AU" smtClean="0"/>
              <a:pPr/>
              <a:t>49</a:t>
            </a:fld>
            <a:endParaRPr lang="en-AU" sz="1200">
              <a:solidFill>
                <a:schemeClr val="bg2"/>
              </a:solidFill>
            </a:endParaRPr>
          </a:p>
        </p:txBody>
      </p:sp>
      <p:sp>
        <p:nvSpPr>
          <p:cNvPr id="5" name="Footer Placeholder 4">
            <a:extLst>
              <a:ext uri="{FF2B5EF4-FFF2-40B4-BE49-F238E27FC236}">
                <a16:creationId xmlns:a16="http://schemas.microsoft.com/office/drawing/2014/main" id="{939E0A30-E9A3-E300-1C32-BB72B5FB801F}"/>
              </a:ext>
            </a:extLst>
          </p:cNvPr>
          <p:cNvSpPr>
            <a:spLocks noGrp="1"/>
          </p:cNvSpPr>
          <p:nvPr>
            <p:ph type="ftr" sz="quarter" idx="15"/>
          </p:nvPr>
        </p:nvSpPr>
        <p:spPr/>
        <p:txBody>
          <a:bodyPr/>
          <a:lstStyle/>
          <a:p>
            <a:r>
              <a:rPr lang="en-AU"/>
              <a:t>scienceconnections.edu.au</a:t>
            </a:r>
          </a:p>
        </p:txBody>
      </p:sp>
      <p:sp>
        <p:nvSpPr>
          <p:cNvPr id="9" name="Oval 8">
            <a:extLst>
              <a:ext uri="{FF2B5EF4-FFF2-40B4-BE49-F238E27FC236}">
                <a16:creationId xmlns:a16="http://schemas.microsoft.com/office/drawing/2014/main" id="{CEE201E6-18CA-ED7D-D9E5-525D7162755A}"/>
              </a:ext>
            </a:extLst>
          </p:cNvPr>
          <p:cNvSpPr/>
          <p:nvPr/>
        </p:nvSpPr>
        <p:spPr>
          <a:xfrm>
            <a:off x="2052700" y="2235230"/>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 name="Oval 9">
            <a:extLst>
              <a:ext uri="{FF2B5EF4-FFF2-40B4-BE49-F238E27FC236}">
                <a16:creationId xmlns:a16="http://schemas.microsoft.com/office/drawing/2014/main" id="{534F584B-DF45-AEE5-4B70-04C7932E4A73}"/>
              </a:ext>
            </a:extLst>
          </p:cNvPr>
          <p:cNvSpPr/>
          <p:nvPr/>
        </p:nvSpPr>
        <p:spPr>
          <a:xfrm>
            <a:off x="3028153" y="3548672"/>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 name="Oval 11">
            <a:extLst>
              <a:ext uri="{FF2B5EF4-FFF2-40B4-BE49-F238E27FC236}">
                <a16:creationId xmlns:a16="http://schemas.microsoft.com/office/drawing/2014/main" id="{487E471E-2395-6F68-B2EB-7DF9026A68C7}"/>
              </a:ext>
            </a:extLst>
          </p:cNvPr>
          <p:cNvSpPr/>
          <p:nvPr/>
        </p:nvSpPr>
        <p:spPr>
          <a:xfrm>
            <a:off x="2530593" y="2634065"/>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3" name="Oval 12">
            <a:extLst>
              <a:ext uri="{FF2B5EF4-FFF2-40B4-BE49-F238E27FC236}">
                <a16:creationId xmlns:a16="http://schemas.microsoft.com/office/drawing/2014/main" id="{45987D20-9AB6-C1A3-FC15-930F4ED6EB43}"/>
              </a:ext>
            </a:extLst>
          </p:cNvPr>
          <p:cNvSpPr/>
          <p:nvPr/>
        </p:nvSpPr>
        <p:spPr>
          <a:xfrm>
            <a:off x="1970395" y="3418349"/>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5" name="Oval 14">
            <a:extLst>
              <a:ext uri="{FF2B5EF4-FFF2-40B4-BE49-F238E27FC236}">
                <a16:creationId xmlns:a16="http://schemas.microsoft.com/office/drawing/2014/main" id="{68EDD1C0-F99A-8C38-A1D8-F439419C7866}"/>
              </a:ext>
            </a:extLst>
          </p:cNvPr>
          <p:cNvSpPr/>
          <p:nvPr/>
        </p:nvSpPr>
        <p:spPr>
          <a:xfrm>
            <a:off x="2594792" y="3171450"/>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6" name="Oval 15">
            <a:extLst>
              <a:ext uri="{FF2B5EF4-FFF2-40B4-BE49-F238E27FC236}">
                <a16:creationId xmlns:a16="http://schemas.microsoft.com/office/drawing/2014/main" id="{1DAF5E78-0CBF-7819-AC41-5C663F92E503}"/>
              </a:ext>
            </a:extLst>
          </p:cNvPr>
          <p:cNvSpPr/>
          <p:nvPr/>
        </p:nvSpPr>
        <p:spPr>
          <a:xfrm>
            <a:off x="2808678" y="2302737"/>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7" name="Oval 16">
            <a:extLst>
              <a:ext uri="{FF2B5EF4-FFF2-40B4-BE49-F238E27FC236}">
                <a16:creationId xmlns:a16="http://schemas.microsoft.com/office/drawing/2014/main" id="{46BADA86-B827-24BF-FE13-5DEE477D519A}"/>
              </a:ext>
            </a:extLst>
          </p:cNvPr>
          <p:cNvSpPr/>
          <p:nvPr/>
        </p:nvSpPr>
        <p:spPr>
          <a:xfrm>
            <a:off x="4183486" y="3112486"/>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8" name="Oval 17">
            <a:extLst>
              <a:ext uri="{FF2B5EF4-FFF2-40B4-BE49-F238E27FC236}">
                <a16:creationId xmlns:a16="http://schemas.microsoft.com/office/drawing/2014/main" id="{17330692-B508-F6EF-3D56-B7A466D0630A}"/>
              </a:ext>
            </a:extLst>
          </p:cNvPr>
          <p:cNvSpPr/>
          <p:nvPr/>
        </p:nvSpPr>
        <p:spPr>
          <a:xfrm>
            <a:off x="3327363" y="2603474"/>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9" name="Oval 18">
            <a:extLst>
              <a:ext uri="{FF2B5EF4-FFF2-40B4-BE49-F238E27FC236}">
                <a16:creationId xmlns:a16="http://schemas.microsoft.com/office/drawing/2014/main" id="{18F066A3-B352-D31F-0313-790C0D3889AE}"/>
              </a:ext>
            </a:extLst>
          </p:cNvPr>
          <p:cNvSpPr/>
          <p:nvPr/>
        </p:nvSpPr>
        <p:spPr>
          <a:xfrm>
            <a:off x="3594085" y="213966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0" name="Oval 19">
            <a:extLst>
              <a:ext uri="{FF2B5EF4-FFF2-40B4-BE49-F238E27FC236}">
                <a16:creationId xmlns:a16="http://schemas.microsoft.com/office/drawing/2014/main" id="{1E9AB7C9-1E55-4AB4-9960-851D42BC4557}"/>
              </a:ext>
            </a:extLst>
          </p:cNvPr>
          <p:cNvSpPr/>
          <p:nvPr/>
        </p:nvSpPr>
        <p:spPr>
          <a:xfrm>
            <a:off x="3876940" y="2827602"/>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1" name="Oval 20">
            <a:extLst>
              <a:ext uri="{FF2B5EF4-FFF2-40B4-BE49-F238E27FC236}">
                <a16:creationId xmlns:a16="http://schemas.microsoft.com/office/drawing/2014/main" id="{7662AC37-0CDA-6953-0FB9-7DD8295F8259}"/>
              </a:ext>
            </a:extLst>
          </p:cNvPr>
          <p:cNvSpPr/>
          <p:nvPr/>
        </p:nvSpPr>
        <p:spPr>
          <a:xfrm>
            <a:off x="4043789" y="2443802"/>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2" name="Oval 21">
            <a:extLst>
              <a:ext uri="{FF2B5EF4-FFF2-40B4-BE49-F238E27FC236}">
                <a16:creationId xmlns:a16="http://schemas.microsoft.com/office/drawing/2014/main" id="{041D4547-66DD-8877-C99A-FA72164145A3}"/>
              </a:ext>
            </a:extLst>
          </p:cNvPr>
          <p:cNvSpPr/>
          <p:nvPr/>
        </p:nvSpPr>
        <p:spPr>
          <a:xfrm>
            <a:off x="4572061" y="224846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3" name="Oval 22">
            <a:extLst>
              <a:ext uri="{FF2B5EF4-FFF2-40B4-BE49-F238E27FC236}">
                <a16:creationId xmlns:a16="http://schemas.microsoft.com/office/drawing/2014/main" id="{7CA8939F-EE28-9CCD-D126-21AE2AD79A63}"/>
              </a:ext>
            </a:extLst>
          </p:cNvPr>
          <p:cNvSpPr/>
          <p:nvPr/>
        </p:nvSpPr>
        <p:spPr>
          <a:xfrm>
            <a:off x="2028436" y="1858896"/>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5" name="Oval 24">
            <a:extLst>
              <a:ext uri="{FF2B5EF4-FFF2-40B4-BE49-F238E27FC236}">
                <a16:creationId xmlns:a16="http://schemas.microsoft.com/office/drawing/2014/main" id="{2ABF6F83-346F-6C54-A3A6-E95449BDFA09}"/>
              </a:ext>
            </a:extLst>
          </p:cNvPr>
          <p:cNvSpPr/>
          <p:nvPr/>
        </p:nvSpPr>
        <p:spPr>
          <a:xfrm>
            <a:off x="2444974" y="197499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7" name="Oval 26">
            <a:extLst>
              <a:ext uri="{FF2B5EF4-FFF2-40B4-BE49-F238E27FC236}">
                <a16:creationId xmlns:a16="http://schemas.microsoft.com/office/drawing/2014/main" id="{ECDC711E-6A9D-7926-6C86-008345488A58}"/>
              </a:ext>
            </a:extLst>
          </p:cNvPr>
          <p:cNvSpPr/>
          <p:nvPr/>
        </p:nvSpPr>
        <p:spPr>
          <a:xfrm>
            <a:off x="2002577" y="2845967"/>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9" name="Oval 28">
            <a:extLst>
              <a:ext uri="{FF2B5EF4-FFF2-40B4-BE49-F238E27FC236}">
                <a16:creationId xmlns:a16="http://schemas.microsoft.com/office/drawing/2014/main" id="{455E6B3D-79FA-0783-13E1-A64D30DFCE79}"/>
              </a:ext>
            </a:extLst>
          </p:cNvPr>
          <p:cNvSpPr/>
          <p:nvPr/>
        </p:nvSpPr>
        <p:spPr>
          <a:xfrm>
            <a:off x="2995943" y="514720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1" name="Oval 30">
            <a:extLst>
              <a:ext uri="{FF2B5EF4-FFF2-40B4-BE49-F238E27FC236}">
                <a16:creationId xmlns:a16="http://schemas.microsoft.com/office/drawing/2014/main" id="{90F7D4F8-7D7B-BB6D-C048-1E5DAF1F4322}"/>
              </a:ext>
            </a:extLst>
          </p:cNvPr>
          <p:cNvSpPr/>
          <p:nvPr/>
        </p:nvSpPr>
        <p:spPr>
          <a:xfrm>
            <a:off x="2860928" y="2824406"/>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2" name="Oval 31">
            <a:extLst>
              <a:ext uri="{FF2B5EF4-FFF2-40B4-BE49-F238E27FC236}">
                <a16:creationId xmlns:a16="http://schemas.microsoft.com/office/drawing/2014/main" id="{C2A85F0F-898D-02CA-6A8C-D61F2214EB0F}"/>
              </a:ext>
            </a:extLst>
          </p:cNvPr>
          <p:cNvSpPr/>
          <p:nvPr/>
        </p:nvSpPr>
        <p:spPr>
          <a:xfrm>
            <a:off x="3126498" y="1890919"/>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3" name="Oval 32">
            <a:extLst>
              <a:ext uri="{FF2B5EF4-FFF2-40B4-BE49-F238E27FC236}">
                <a16:creationId xmlns:a16="http://schemas.microsoft.com/office/drawing/2014/main" id="{A93169E5-7C21-7637-95AB-494BDF9BA74A}"/>
              </a:ext>
            </a:extLst>
          </p:cNvPr>
          <p:cNvSpPr/>
          <p:nvPr/>
        </p:nvSpPr>
        <p:spPr>
          <a:xfrm>
            <a:off x="3147824" y="3115017"/>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4" name="Oval 33">
            <a:extLst>
              <a:ext uri="{FF2B5EF4-FFF2-40B4-BE49-F238E27FC236}">
                <a16:creationId xmlns:a16="http://schemas.microsoft.com/office/drawing/2014/main" id="{515AA666-1006-D700-76EA-36A97B4964DB}"/>
              </a:ext>
            </a:extLst>
          </p:cNvPr>
          <p:cNvSpPr/>
          <p:nvPr/>
        </p:nvSpPr>
        <p:spPr>
          <a:xfrm>
            <a:off x="4235027" y="1990974"/>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5" name="Oval 34">
            <a:extLst>
              <a:ext uri="{FF2B5EF4-FFF2-40B4-BE49-F238E27FC236}">
                <a16:creationId xmlns:a16="http://schemas.microsoft.com/office/drawing/2014/main" id="{221C09C2-C45D-41C9-0B04-10087E360401}"/>
              </a:ext>
            </a:extLst>
          </p:cNvPr>
          <p:cNvSpPr/>
          <p:nvPr/>
        </p:nvSpPr>
        <p:spPr>
          <a:xfrm>
            <a:off x="3594084" y="5143094"/>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6" name="Oval 35">
            <a:extLst>
              <a:ext uri="{FF2B5EF4-FFF2-40B4-BE49-F238E27FC236}">
                <a16:creationId xmlns:a16="http://schemas.microsoft.com/office/drawing/2014/main" id="{5EB6C870-3BD1-8610-A87D-E0F73309E49E}"/>
              </a:ext>
            </a:extLst>
          </p:cNvPr>
          <p:cNvSpPr/>
          <p:nvPr/>
        </p:nvSpPr>
        <p:spPr>
          <a:xfrm>
            <a:off x="4533849" y="3460480"/>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7" name="Oval 36">
            <a:extLst>
              <a:ext uri="{FF2B5EF4-FFF2-40B4-BE49-F238E27FC236}">
                <a16:creationId xmlns:a16="http://schemas.microsoft.com/office/drawing/2014/main" id="{2A123708-3C72-F1CF-9BE3-6CBAD8AADBCB}"/>
              </a:ext>
            </a:extLst>
          </p:cNvPr>
          <p:cNvSpPr/>
          <p:nvPr/>
        </p:nvSpPr>
        <p:spPr>
          <a:xfrm>
            <a:off x="3662598" y="3478279"/>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8" name="Oval 37">
            <a:extLst>
              <a:ext uri="{FF2B5EF4-FFF2-40B4-BE49-F238E27FC236}">
                <a16:creationId xmlns:a16="http://schemas.microsoft.com/office/drawing/2014/main" id="{BD6EF072-D47C-A63B-09DA-9DCA962D743F}"/>
              </a:ext>
            </a:extLst>
          </p:cNvPr>
          <p:cNvSpPr/>
          <p:nvPr/>
        </p:nvSpPr>
        <p:spPr>
          <a:xfrm>
            <a:off x="3793449" y="189091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1" name="Oval 40">
            <a:extLst>
              <a:ext uri="{FF2B5EF4-FFF2-40B4-BE49-F238E27FC236}">
                <a16:creationId xmlns:a16="http://schemas.microsoft.com/office/drawing/2014/main" id="{B8058025-1209-8807-CDF1-1F678F952D2B}"/>
              </a:ext>
            </a:extLst>
          </p:cNvPr>
          <p:cNvSpPr/>
          <p:nvPr/>
        </p:nvSpPr>
        <p:spPr>
          <a:xfrm>
            <a:off x="2574594" y="3768611"/>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2" name="Oval 41">
            <a:extLst>
              <a:ext uri="{FF2B5EF4-FFF2-40B4-BE49-F238E27FC236}">
                <a16:creationId xmlns:a16="http://schemas.microsoft.com/office/drawing/2014/main" id="{F361FFD7-9BE0-B578-36D6-6F0C705A2930}"/>
              </a:ext>
            </a:extLst>
          </p:cNvPr>
          <p:cNvSpPr/>
          <p:nvPr/>
        </p:nvSpPr>
        <p:spPr>
          <a:xfrm>
            <a:off x="2002472" y="4569816"/>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3" name="Oval 42">
            <a:extLst>
              <a:ext uri="{FF2B5EF4-FFF2-40B4-BE49-F238E27FC236}">
                <a16:creationId xmlns:a16="http://schemas.microsoft.com/office/drawing/2014/main" id="{28FDB790-0A6A-0A63-AF7E-171F0ACEA367}"/>
              </a:ext>
            </a:extLst>
          </p:cNvPr>
          <p:cNvSpPr/>
          <p:nvPr/>
        </p:nvSpPr>
        <p:spPr>
          <a:xfrm>
            <a:off x="2372071" y="422694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4" name="Oval 43">
            <a:extLst>
              <a:ext uri="{FF2B5EF4-FFF2-40B4-BE49-F238E27FC236}">
                <a16:creationId xmlns:a16="http://schemas.microsoft.com/office/drawing/2014/main" id="{2D2B43C7-AB14-57A8-494A-987D97D166F3}"/>
              </a:ext>
            </a:extLst>
          </p:cNvPr>
          <p:cNvSpPr/>
          <p:nvPr/>
        </p:nvSpPr>
        <p:spPr>
          <a:xfrm>
            <a:off x="3052487" y="4167446"/>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5" name="Oval 44">
            <a:extLst>
              <a:ext uri="{FF2B5EF4-FFF2-40B4-BE49-F238E27FC236}">
                <a16:creationId xmlns:a16="http://schemas.microsoft.com/office/drawing/2014/main" id="{5CA2BDCC-2C79-6D2E-4725-3DEA33C64D73}"/>
              </a:ext>
            </a:extLst>
          </p:cNvPr>
          <p:cNvSpPr/>
          <p:nvPr/>
        </p:nvSpPr>
        <p:spPr>
          <a:xfrm>
            <a:off x="2492289" y="4951730"/>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7" name="Oval 46">
            <a:extLst>
              <a:ext uri="{FF2B5EF4-FFF2-40B4-BE49-F238E27FC236}">
                <a16:creationId xmlns:a16="http://schemas.microsoft.com/office/drawing/2014/main" id="{3C433255-DC43-F5E1-4005-EE42BA109D45}"/>
              </a:ext>
            </a:extLst>
          </p:cNvPr>
          <p:cNvSpPr/>
          <p:nvPr/>
        </p:nvSpPr>
        <p:spPr>
          <a:xfrm>
            <a:off x="3116686" y="4704831"/>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8" name="Oval 47">
            <a:extLst>
              <a:ext uri="{FF2B5EF4-FFF2-40B4-BE49-F238E27FC236}">
                <a16:creationId xmlns:a16="http://schemas.microsoft.com/office/drawing/2014/main" id="{11DF99E3-EB77-12A8-601A-A2A6F5FD8192}"/>
              </a:ext>
            </a:extLst>
          </p:cNvPr>
          <p:cNvSpPr/>
          <p:nvPr/>
        </p:nvSpPr>
        <p:spPr>
          <a:xfrm>
            <a:off x="3330572" y="383611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9" name="Oval 48">
            <a:extLst>
              <a:ext uri="{FF2B5EF4-FFF2-40B4-BE49-F238E27FC236}">
                <a16:creationId xmlns:a16="http://schemas.microsoft.com/office/drawing/2014/main" id="{1140E2EB-C779-9C38-4B62-4955EFF96518}"/>
              </a:ext>
            </a:extLst>
          </p:cNvPr>
          <p:cNvSpPr/>
          <p:nvPr/>
        </p:nvSpPr>
        <p:spPr>
          <a:xfrm>
            <a:off x="3517318" y="449599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0" name="Oval 49">
            <a:extLst>
              <a:ext uri="{FF2B5EF4-FFF2-40B4-BE49-F238E27FC236}">
                <a16:creationId xmlns:a16="http://schemas.microsoft.com/office/drawing/2014/main" id="{D25AAFA1-AE3C-1B9C-A578-B608F77C97BB}"/>
              </a:ext>
            </a:extLst>
          </p:cNvPr>
          <p:cNvSpPr/>
          <p:nvPr/>
        </p:nvSpPr>
        <p:spPr>
          <a:xfrm>
            <a:off x="3849257" y="4136855"/>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1" name="Oval 50">
            <a:extLst>
              <a:ext uri="{FF2B5EF4-FFF2-40B4-BE49-F238E27FC236}">
                <a16:creationId xmlns:a16="http://schemas.microsoft.com/office/drawing/2014/main" id="{5DB73953-5CA8-88F3-DC27-CF89F4236381}"/>
              </a:ext>
            </a:extLst>
          </p:cNvPr>
          <p:cNvSpPr/>
          <p:nvPr/>
        </p:nvSpPr>
        <p:spPr>
          <a:xfrm>
            <a:off x="4115979" y="3673049"/>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2" name="Oval 51">
            <a:extLst>
              <a:ext uri="{FF2B5EF4-FFF2-40B4-BE49-F238E27FC236}">
                <a16:creationId xmlns:a16="http://schemas.microsoft.com/office/drawing/2014/main" id="{A2BA07BF-F723-E2F2-CEB2-F394717D0CE1}"/>
              </a:ext>
            </a:extLst>
          </p:cNvPr>
          <p:cNvSpPr/>
          <p:nvPr/>
        </p:nvSpPr>
        <p:spPr>
          <a:xfrm>
            <a:off x="4398834" y="436098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3" name="Oval 52">
            <a:extLst>
              <a:ext uri="{FF2B5EF4-FFF2-40B4-BE49-F238E27FC236}">
                <a16:creationId xmlns:a16="http://schemas.microsoft.com/office/drawing/2014/main" id="{B5B6F052-F513-DC95-78FE-0FD9691CA6C9}"/>
              </a:ext>
            </a:extLst>
          </p:cNvPr>
          <p:cNvSpPr/>
          <p:nvPr/>
        </p:nvSpPr>
        <p:spPr>
          <a:xfrm>
            <a:off x="4565683" y="397718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5" name="Oval 54">
            <a:extLst>
              <a:ext uri="{FF2B5EF4-FFF2-40B4-BE49-F238E27FC236}">
                <a16:creationId xmlns:a16="http://schemas.microsoft.com/office/drawing/2014/main" id="{46D7CB44-419F-88E9-0776-3E972C89AC51}"/>
              </a:ext>
            </a:extLst>
          </p:cNvPr>
          <p:cNvSpPr/>
          <p:nvPr/>
        </p:nvSpPr>
        <p:spPr>
          <a:xfrm>
            <a:off x="4063923" y="495533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8" name="Content Placeholder 56">
            <a:extLst>
              <a:ext uri="{FF2B5EF4-FFF2-40B4-BE49-F238E27FC236}">
                <a16:creationId xmlns:a16="http://schemas.microsoft.com/office/drawing/2014/main" id="{C2BC6F0E-E4D2-B44D-EE25-0F3175923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4227" y="1718810"/>
            <a:ext cx="3082203" cy="3851275"/>
          </a:xfrm>
          <a:prstGeom prst="rect">
            <a:avLst/>
          </a:prstGeom>
        </p:spPr>
      </p:pic>
      <p:sp>
        <p:nvSpPr>
          <p:cNvPr id="59" name="Oval 58">
            <a:extLst>
              <a:ext uri="{FF2B5EF4-FFF2-40B4-BE49-F238E27FC236}">
                <a16:creationId xmlns:a16="http://schemas.microsoft.com/office/drawing/2014/main" id="{454F10D5-7E73-6739-2047-EA9922DEBD48}"/>
              </a:ext>
            </a:extLst>
          </p:cNvPr>
          <p:cNvSpPr/>
          <p:nvPr/>
        </p:nvSpPr>
        <p:spPr>
          <a:xfrm>
            <a:off x="7164122" y="2261765"/>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0" name="Oval 59">
            <a:extLst>
              <a:ext uri="{FF2B5EF4-FFF2-40B4-BE49-F238E27FC236}">
                <a16:creationId xmlns:a16="http://schemas.microsoft.com/office/drawing/2014/main" id="{25DB3AAB-35DA-F2C4-654E-A9DAC02E022C}"/>
              </a:ext>
            </a:extLst>
          </p:cNvPr>
          <p:cNvSpPr/>
          <p:nvPr/>
        </p:nvSpPr>
        <p:spPr>
          <a:xfrm>
            <a:off x="8139575" y="3575207"/>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1" name="Oval 60">
            <a:extLst>
              <a:ext uri="{FF2B5EF4-FFF2-40B4-BE49-F238E27FC236}">
                <a16:creationId xmlns:a16="http://schemas.microsoft.com/office/drawing/2014/main" id="{7B3C859C-C2BA-31B1-5BD4-0C5FA146081C}"/>
              </a:ext>
            </a:extLst>
          </p:cNvPr>
          <p:cNvSpPr/>
          <p:nvPr/>
        </p:nvSpPr>
        <p:spPr>
          <a:xfrm>
            <a:off x="7642015" y="2660600"/>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2" name="Oval 61">
            <a:extLst>
              <a:ext uri="{FF2B5EF4-FFF2-40B4-BE49-F238E27FC236}">
                <a16:creationId xmlns:a16="http://schemas.microsoft.com/office/drawing/2014/main" id="{9CB47852-BDCE-702A-0D37-7911D9861851}"/>
              </a:ext>
            </a:extLst>
          </p:cNvPr>
          <p:cNvSpPr/>
          <p:nvPr/>
        </p:nvSpPr>
        <p:spPr>
          <a:xfrm>
            <a:off x="7081817" y="3444884"/>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3" name="Oval 62">
            <a:extLst>
              <a:ext uri="{FF2B5EF4-FFF2-40B4-BE49-F238E27FC236}">
                <a16:creationId xmlns:a16="http://schemas.microsoft.com/office/drawing/2014/main" id="{8B26D761-B2FE-47E8-6632-2B2DFA703B43}"/>
              </a:ext>
            </a:extLst>
          </p:cNvPr>
          <p:cNvSpPr/>
          <p:nvPr/>
        </p:nvSpPr>
        <p:spPr>
          <a:xfrm>
            <a:off x="7706214" y="3197985"/>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4" name="Oval 63">
            <a:extLst>
              <a:ext uri="{FF2B5EF4-FFF2-40B4-BE49-F238E27FC236}">
                <a16:creationId xmlns:a16="http://schemas.microsoft.com/office/drawing/2014/main" id="{806770FF-D0EF-49EB-3CF2-32634307B1AD}"/>
              </a:ext>
            </a:extLst>
          </p:cNvPr>
          <p:cNvSpPr/>
          <p:nvPr/>
        </p:nvSpPr>
        <p:spPr>
          <a:xfrm>
            <a:off x="7920100" y="2329272"/>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5" name="Oval 64">
            <a:extLst>
              <a:ext uri="{FF2B5EF4-FFF2-40B4-BE49-F238E27FC236}">
                <a16:creationId xmlns:a16="http://schemas.microsoft.com/office/drawing/2014/main" id="{19BBD901-8F8B-265F-2C39-40B1F2CF0BDE}"/>
              </a:ext>
            </a:extLst>
          </p:cNvPr>
          <p:cNvSpPr/>
          <p:nvPr/>
        </p:nvSpPr>
        <p:spPr>
          <a:xfrm>
            <a:off x="9294908" y="3139021"/>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6" name="Oval 65">
            <a:extLst>
              <a:ext uri="{FF2B5EF4-FFF2-40B4-BE49-F238E27FC236}">
                <a16:creationId xmlns:a16="http://schemas.microsoft.com/office/drawing/2014/main" id="{43C567D1-048C-CC77-6774-9AA22667AEDC}"/>
              </a:ext>
            </a:extLst>
          </p:cNvPr>
          <p:cNvSpPr/>
          <p:nvPr/>
        </p:nvSpPr>
        <p:spPr>
          <a:xfrm>
            <a:off x="8438785" y="2630009"/>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7" name="Oval 66">
            <a:extLst>
              <a:ext uri="{FF2B5EF4-FFF2-40B4-BE49-F238E27FC236}">
                <a16:creationId xmlns:a16="http://schemas.microsoft.com/office/drawing/2014/main" id="{ABCB8D0D-199D-23E4-FE3E-F7FAB8F80310}"/>
              </a:ext>
            </a:extLst>
          </p:cNvPr>
          <p:cNvSpPr/>
          <p:nvPr/>
        </p:nvSpPr>
        <p:spPr>
          <a:xfrm>
            <a:off x="8705507" y="216620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8" name="Oval 67">
            <a:extLst>
              <a:ext uri="{FF2B5EF4-FFF2-40B4-BE49-F238E27FC236}">
                <a16:creationId xmlns:a16="http://schemas.microsoft.com/office/drawing/2014/main" id="{3FFBF331-03D2-106E-3533-9CCFCCB8822B}"/>
              </a:ext>
            </a:extLst>
          </p:cNvPr>
          <p:cNvSpPr/>
          <p:nvPr/>
        </p:nvSpPr>
        <p:spPr>
          <a:xfrm>
            <a:off x="8988362" y="2854137"/>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9" name="Oval 68">
            <a:extLst>
              <a:ext uri="{FF2B5EF4-FFF2-40B4-BE49-F238E27FC236}">
                <a16:creationId xmlns:a16="http://schemas.microsoft.com/office/drawing/2014/main" id="{1641D250-52AD-48D3-9E41-23087FA1D621}"/>
              </a:ext>
            </a:extLst>
          </p:cNvPr>
          <p:cNvSpPr/>
          <p:nvPr/>
        </p:nvSpPr>
        <p:spPr>
          <a:xfrm>
            <a:off x="9155211" y="2470337"/>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0" name="Oval 69">
            <a:extLst>
              <a:ext uri="{FF2B5EF4-FFF2-40B4-BE49-F238E27FC236}">
                <a16:creationId xmlns:a16="http://schemas.microsoft.com/office/drawing/2014/main" id="{E6B592EB-69FB-052E-2DF0-CF9BD4FB85CC}"/>
              </a:ext>
            </a:extLst>
          </p:cNvPr>
          <p:cNvSpPr/>
          <p:nvPr/>
        </p:nvSpPr>
        <p:spPr>
          <a:xfrm>
            <a:off x="9683483" y="227500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1" name="Oval 70">
            <a:extLst>
              <a:ext uri="{FF2B5EF4-FFF2-40B4-BE49-F238E27FC236}">
                <a16:creationId xmlns:a16="http://schemas.microsoft.com/office/drawing/2014/main" id="{D7899ED0-A4C5-0C3B-DB82-B7202A55910B}"/>
              </a:ext>
            </a:extLst>
          </p:cNvPr>
          <p:cNvSpPr/>
          <p:nvPr/>
        </p:nvSpPr>
        <p:spPr>
          <a:xfrm>
            <a:off x="7139858" y="1885431"/>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2" name="Oval 71">
            <a:extLst>
              <a:ext uri="{FF2B5EF4-FFF2-40B4-BE49-F238E27FC236}">
                <a16:creationId xmlns:a16="http://schemas.microsoft.com/office/drawing/2014/main" id="{C6A9E79B-F12F-08D7-D95E-4544CD2A2280}"/>
              </a:ext>
            </a:extLst>
          </p:cNvPr>
          <p:cNvSpPr/>
          <p:nvPr/>
        </p:nvSpPr>
        <p:spPr>
          <a:xfrm>
            <a:off x="7556396" y="200153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3" name="Oval 72">
            <a:extLst>
              <a:ext uri="{FF2B5EF4-FFF2-40B4-BE49-F238E27FC236}">
                <a16:creationId xmlns:a16="http://schemas.microsoft.com/office/drawing/2014/main" id="{3BC6B67A-FF37-B080-A9D9-9AC20F9AFFE4}"/>
              </a:ext>
            </a:extLst>
          </p:cNvPr>
          <p:cNvSpPr/>
          <p:nvPr/>
        </p:nvSpPr>
        <p:spPr>
          <a:xfrm>
            <a:off x="7113999" y="2872502"/>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4" name="Oval 73">
            <a:extLst>
              <a:ext uri="{FF2B5EF4-FFF2-40B4-BE49-F238E27FC236}">
                <a16:creationId xmlns:a16="http://schemas.microsoft.com/office/drawing/2014/main" id="{E40CE4CB-3D80-DAEF-2CCE-7564286E47CB}"/>
              </a:ext>
            </a:extLst>
          </p:cNvPr>
          <p:cNvSpPr/>
          <p:nvPr/>
        </p:nvSpPr>
        <p:spPr>
          <a:xfrm>
            <a:off x="8107365" y="517374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5" name="Oval 74">
            <a:extLst>
              <a:ext uri="{FF2B5EF4-FFF2-40B4-BE49-F238E27FC236}">
                <a16:creationId xmlns:a16="http://schemas.microsoft.com/office/drawing/2014/main" id="{31905E1E-D3BE-725E-044C-2D4F8EFA2600}"/>
              </a:ext>
            </a:extLst>
          </p:cNvPr>
          <p:cNvSpPr/>
          <p:nvPr/>
        </p:nvSpPr>
        <p:spPr>
          <a:xfrm>
            <a:off x="7972350" y="2850941"/>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6" name="Oval 75">
            <a:extLst>
              <a:ext uri="{FF2B5EF4-FFF2-40B4-BE49-F238E27FC236}">
                <a16:creationId xmlns:a16="http://schemas.microsoft.com/office/drawing/2014/main" id="{58325587-BF58-A011-21B4-FAAF22ABB7E7}"/>
              </a:ext>
            </a:extLst>
          </p:cNvPr>
          <p:cNvSpPr/>
          <p:nvPr/>
        </p:nvSpPr>
        <p:spPr>
          <a:xfrm>
            <a:off x="8237920" y="1917454"/>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7" name="Oval 76">
            <a:extLst>
              <a:ext uri="{FF2B5EF4-FFF2-40B4-BE49-F238E27FC236}">
                <a16:creationId xmlns:a16="http://schemas.microsoft.com/office/drawing/2014/main" id="{C4B90C7D-E4AA-3067-762B-1EEEF5436D40}"/>
              </a:ext>
            </a:extLst>
          </p:cNvPr>
          <p:cNvSpPr/>
          <p:nvPr/>
        </p:nvSpPr>
        <p:spPr>
          <a:xfrm>
            <a:off x="8259246" y="3141552"/>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8" name="Oval 77">
            <a:extLst>
              <a:ext uri="{FF2B5EF4-FFF2-40B4-BE49-F238E27FC236}">
                <a16:creationId xmlns:a16="http://schemas.microsoft.com/office/drawing/2014/main" id="{873F4B10-23E1-7E82-FBAB-95E715E93715}"/>
              </a:ext>
            </a:extLst>
          </p:cNvPr>
          <p:cNvSpPr/>
          <p:nvPr/>
        </p:nvSpPr>
        <p:spPr>
          <a:xfrm>
            <a:off x="9346449" y="2017509"/>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79" name="Oval 78">
            <a:extLst>
              <a:ext uri="{FF2B5EF4-FFF2-40B4-BE49-F238E27FC236}">
                <a16:creationId xmlns:a16="http://schemas.microsoft.com/office/drawing/2014/main" id="{44423668-4C8D-D3D0-AD65-28260AFAF370}"/>
              </a:ext>
            </a:extLst>
          </p:cNvPr>
          <p:cNvSpPr/>
          <p:nvPr/>
        </p:nvSpPr>
        <p:spPr>
          <a:xfrm>
            <a:off x="8705506" y="5169629"/>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0" name="Oval 79">
            <a:extLst>
              <a:ext uri="{FF2B5EF4-FFF2-40B4-BE49-F238E27FC236}">
                <a16:creationId xmlns:a16="http://schemas.microsoft.com/office/drawing/2014/main" id="{59B10D81-8AD3-2904-52C0-C948E9D5D5F7}"/>
              </a:ext>
            </a:extLst>
          </p:cNvPr>
          <p:cNvSpPr/>
          <p:nvPr/>
        </p:nvSpPr>
        <p:spPr>
          <a:xfrm>
            <a:off x="9645271" y="3487015"/>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1" name="Oval 80">
            <a:extLst>
              <a:ext uri="{FF2B5EF4-FFF2-40B4-BE49-F238E27FC236}">
                <a16:creationId xmlns:a16="http://schemas.microsoft.com/office/drawing/2014/main" id="{363B835A-39DB-A14E-CB4D-6DB8936DB1F7}"/>
              </a:ext>
            </a:extLst>
          </p:cNvPr>
          <p:cNvSpPr/>
          <p:nvPr/>
        </p:nvSpPr>
        <p:spPr>
          <a:xfrm>
            <a:off x="8774020" y="3504814"/>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2" name="Oval 81">
            <a:extLst>
              <a:ext uri="{FF2B5EF4-FFF2-40B4-BE49-F238E27FC236}">
                <a16:creationId xmlns:a16="http://schemas.microsoft.com/office/drawing/2014/main" id="{68A3100F-FB50-3682-6EB5-7C6F92EBE4AF}"/>
              </a:ext>
            </a:extLst>
          </p:cNvPr>
          <p:cNvSpPr/>
          <p:nvPr/>
        </p:nvSpPr>
        <p:spPr>
          <a:xfrm>
            <a:off x="8904871" y="191745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3" name="Oval 82">
            <a:extLst>
              <a:ext uri="{FF2B5EF4-FFF2-40B4-BE49-F238E27FC236}">
                <a16:creationId xmlns:a16="http://schemas.microsoft.com/office/drawing/2014/main" id="{3F10B459-2E2C-3C83-3392-D27A6B67B9D2}"/>
              </a:ext>
            </a:extLst>
          </p:cNvPr>
          <p:cNvSpPr/>
          <p:nvPr/>
        </p:nvSpPr>
        <p:spPr>
          <a:xfrm>
            <a:off x="7686016" y="3795146"/>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4" name="Oval 83">
            <a:extLst>
              <a:ext uri="{FF2B5EF4-FFF2-40B4-BE49-F238E27FC236}">
                <a16:creationId xmlns:a16="http://schemas.microsoft.com/office/drawing/2014/main" id="{9DC553D9-4EA5-96DF-A956-A816699B068C}"/>
              </a:ext>
            </a:extLst>
          </p:cNvPr>
          <p:cNvSpPr/>
          <p:nvPr/>
        </p:nvSpPr>
        <p:spPr>
          <a:xfrm>
            <a:off x="7113894" y="4596351"/>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5" name="Oval 84">
            <a:extLst>
              <a:ext uri="{FF2B5EF4-FFF2-40B4-BE49-F238E27FC236}">
                <a16:creationId xmlns:a16="http://schemas.microsoft.com/office/drawing/2014/main" id="{E2EA503F-846F-3199-28DB-30E0267E19FC}"/>
              </a:ext>
            </a:extLst>
          </p:cNvPr>
          <p:cNvSpPr/>
          <p:nvPr/>
        </p:nvSpPr>
        <p:spPr>
          <a:xfrm>
            <a:off x="7483493" y="425348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6" name="Oval 85">
            <a:extLst>
              <a:ext uri="{FF2B5EF4-FFF2-40B4-BE49-F238E27FC236}">
                <a16:creationId xmlns:a16="http://schemas.microsoft.com/office/drawing/2014/main" id="{200CD375-990D-5405-57BD-745B5E3C58EA}"/>
              </a:ext>
            </a:extLst>
          </p:cNvPr>
          <p:cNvSpPr/>
          <p:nvPr/>
        </p:nvSpPr>
        <p:spPr>
          <a:xfrm>
            <a:off x="8163909" y="4193981"/>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7" name="Oval 86">
            <a:extLst>
              <a:ext uri="{FF2B5EF4-FFF2-40B4-BE49-F238E27FC236}">
                <a16:creationId xmlns:a16="http://schemas.microsoft.com/office/drawing/2014/main" id="{C40F21D0-414E-534C-3E76-BDFED3913568}"/>
              </a:ext>
            </a:extLst>
          </p:cNvPr>
          <p:cNvSpPr/>
          <p:nvPr/>
        </p:nvSpPr>
        <p:spPr>
          <a:xfrm>
            <a:off x="7603711" y="4978265"/>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8" name="Oval 87">
            <a:extLst>
              <a:ext uri="{FF2B5EF4-FFF2-40B4-BE49-F238E27FC236}">
                <a16:creationId xmlns:a16="http://schemas.microsoft.com/office/drawing/2014/main" id="{CB927CD1-7E18-71C4-5D2D-7AC687DBD927}"/>
              </a:ext>
            </a:extLst>
          </p:cNvPr>
          <p:cNvSpPr/>
          <p:nvPr/>
        </p:nvSpPr>
        <p:spPr>
          <a:xfrm>
            <a:off x="8228108" y="4731366"/>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89" name="Oval 88">
            <a:extLst>
              <a:ext uri="{FF2B5EF4-FFF2-40B4-BE49-F238E27FC236}">
                <a16:creationId xmlns:a16="http://schemas.microsoft.com/office/drawing/2014/main" id="{91BC1EC2-C4E9-D037-5B28-3BEB207BF553}"/>
              </a:ext>
            </a:extLst>
          </p:cNvPr>
          <p:cNvSpPr/>
          <p:nvPr/>
        </p:nvSpPr>
        <p:spPr>
          <a:xfrm>
            <a:off x="8441994" y="386265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0" name="Oval 89">
            <a:extLst>
              <a:ext uri="{FF2B5EF4-FFF2-40B4-BE49-F238E27FC236}">
                <a16:creationId xmlns:a16="http://schemas.microsoft.com/office/drawing/2014/main" id="{0A9A3A26-62E7-27C2-5672-61BD98B9D510}"/>
              </a:ext>
            </a:extLst>
          </p:cNvPr>
          <p:cNvSpPr/>
          <p:nvPr/>
        </p:nvSpPr>
        <p:spPr>
          <a:xfrm>
            <a:off x="8628740" y="4522533"/>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1" name="Oval 90">
            <a:extLst>
              <a:ext uri="{FF2B5EF4-FFF2-40B4-BE49-F238E27FC236}">
                <a16:creationId xmlns:a16="http://schemas.microsoft.com/office/drawing/2014/main" id="{06D7B1E5-ADB1-ACE5-B01E-C1B911D8F23C}"/>
              </a:ext>
            </a:extLst>
          </p:cNvPr>
          <p:cNvSpPr/>
          <p:nvPr/>
        </p:nvSpPr>
        <p:spPr>
          <a:xfrm>
            <a:off x="8960679" y="4163390"/>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2" name="Oval 91">
            <a:extLst>
              <a:ext uri="{FF2B5EF4-FFF2-40B4-BE49-F238E27FC236}">
                <a16:creationId xmlns:a16="http://schemas.microsoft.com/office/drawing/2014/main" id="{8BD7BB96-08D9-4E4B-E7B5-936373AF8ABC}"/>
              </a:ext>
            </a:extLst>
          </p:cNvPr>
          <p:cNvSpPr/>
          <p:nvPr/>
        </p:nvSpPr>
        <p:spPr>
          <a:xfrm>
            <a:off x="9227401" y="3699584"/>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3" name="Oval 92">
            <a:extLst>
              <a:ext uri="{FF2B5EF4-FFF2-40B4-BE49-F238E27FC236}">
                <a16:creationId xmlns:a16="http://schemas.microsoft.com/office/drawing/2014/main" id="{A8374694-2AD5-BD5B-BD6C-825E36EC7F9E}"/>
              </a:ext>
            </a:extLst>
          </p:cNvPr>
          <p:cNvSpPr/>
          <p:nvPr/>
        </p:nvSpPr>
        <p:spPr>
          <a:xfrm>
            <a:off x="9510256" y="438751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4" name="Oval 93">
            <a:extLst>
              <a:ext uri="{FF2B5EF4-FFF2-40B4-BE49-F238E27FC236}">
                <a16:creationId xmlns:a16="http://schemas.microsoft.com/office/drawing/2014/main" id="{C9264EB6-D150-EA61-67C4-DCEAE1A9CA71}"/>
              </a:ext>
            </a:extLst>
          </p:cNvPr>
          <p:cNvSpPr/>
          <p:nvPr/>
        </p:nvSpPr>
        <p:spPr>
          <a:xfrm>
            <a:off x="9677105" y="400371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5" name="Oval 94">
            <a:extLst>
              <a:ext uri="{FF2B5EF4-FFF2-40B4-BE49-F238E27FC236}">
                <a16:creationId xmlns:a16="http://schemas.microsoft.com/office/drawing/2014/main" id="{4DC1B3A1-0A58-A7B6-23DA-D14B577EB3DD}"/>
              </a:ext>
            </a:extLst>
          </p:cNvPr>
          <p:cNvSpPr/>
          <p:nvPr/>
        </p:nvSpPr>
        <p:spPr>
          <a:xfrm>
            <a:off x="9175345" y="4981868"/>
            <a:ext cx="135015" cy="1350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6" name="Isosceles Triangle 95">
            <a:extLst>
              <a:ext uri="{FF2B5EF4-FFF2-40B4-BE49-F238E27FC236}">
                <a16:creationId xmlns:a16="http://schemas.microsoft.com/office/drawing/2014/main" id="{9C77821C-FCBE-ADEF-2473-D605C3B14852}"/>
              </a:ext>
            </a:extLst>
          </p:cNvPr>
          <p:cNvSpPr/>
          <p:nvPr/>
        </p:nvSpPr>
        <p:spPr>
          <a:xfrm>
            <a:off x="3652333" y="2511309"/>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7" name="Isosceles Triangle 96">
            <a:extLst>
              <a:ext uri="{FF2B5EF4-FFF2-40B4-BE49-F238E27FC236}">
                <a16:creationId xmlns:a16="http://schemas.microsoft.com/office/drawing/2014/main" id="{3F41E1D9-3402-7116-7A2D-380A667D1B77}"/>
              </a:ext>
            </a:extLst>
          </p:cNvPr>
          <p:cNvSpPr/>
          <p:nvPr/>
        </p:nvSpPr>
        <p:spPr>
          <a:xfrm rot="10589873">
            <a:off x="3591826" y="3101176"/>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8" name="Isosceles Triangle 97">
            <a:extLst>
              <a:ext uri="{FF2B5EF4-FFF2-40B4-BE49-F238E27FC236}">
                <a16:creationId xmlns:a16="http://schemas.microsoft.com/office/drawing/2014/main" id="{CFCF3302-8B99-8E73-1819-F15666DE6AF9}"/>
              </a:ext>
            </a:extLst>
          </p:cNvPr>
          <p:cNvSpPr/>
          <p:nvPr/>
        </p:nvSpPr>
        <p:spPr>
          <a:xfrm rot="8005218">
            <a:off x="3981605" y="2126375"/>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99" name="Isosceles Triangle 98">
            <a:extLst>
              <a:ext uri="{FF2B5EF4-FFF2-40B4-BE49-F238E27FC236}">
                <a16:creationId xmlns:a16="http://schemas.microsoft.com/office/drawing/2014/main" id="{D3B84050-AAB1-B163-A856-D5F8C3E013A8}"/>
              </a:ext>
            </a:extLst>
          </p:cNvPr>
          <p:cNvSpPr/>
          <p:nvPr/>
        </p:nvSpPr>
        <p:spPr>
          <a:xfrm rot="2614517">
            <a:off x="2794368" y="1929069"/>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0" name="Isosceles Triangle 99">
            <a:extLst>
              <a:ext uri="{FF2B5EF4-FFF2-40B4-BE49-F238E27FC236}">
                <a16:creationId xmlns:a16="http://schemas.microsoft.com/office/drawing/2014/main" id="{E5DF9838-6956-C7EE-7AF5-155DE0D474B9}"/>
              </a:ext>
            </a:extLst>
          </p:cNvPr>
          <p:cNvSpPr/>
          <p:nvPr/>
        </p:nvSpPr>
        <p:spPr>
          <a:xfrm>
            <a:off x="2569661" y="4475435"/>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1" name="Isosceles Triangle 100">
            <a:extLst>
              <a:ext uri="{FF2B5EF4-FFF2-40B4-BE49-F238E27FC236}">
                <a16:creationId xmlns:a16="http://schemas.microsoft.com/office/drawing/2014/main" id="{EFB585A2-7A66-DBAC-AECF-2223852BCD05}"/>
              </a:ext>
            </a:extLst>
          </p:cNvPr>
          <p:cNvSpPr/>
          <p:nvPr/>
        </p:nvSpPr>
        <p:spPr>
          <a:xfrm rot="10800000">
            <a:off x="3965461" y="4479387"/>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2" name="Isosceles Triangle 101">
            <a:extLst>
              <a:ext uri="{FF2B5EF4-FFF2-40B4-BE49-F238E27FC236}">
                <a16:creationId xmlns:a16="http://schemas.microsoft.com/office/drawing/2014/main" id="{A47589C1-1F57-025C-EF3C-2D69C2C55DD0}"/>
              </a:ext>
            </a:extLst>
          </p:cNvPr>
          <p:cNvSpPr/>
          <p:nvPr/>
        </p:nvSpPr>
        <p:spPr>
          <a:xfrm rot="14200539">
            <a:off x="3277258" y="4231349"/>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3" name="Isosceles Triangle 102">
            <a:extLst>
              <a:ext uri="{FF2B5EF4-FFF2-40B4-BE49-F238E27FC236}">
                <a16:creationId xmlns:a16="http://schemas.microsoft.com/office/drawing/2014/main" id="{125751A3-9054-C994-6330-C8B4D0A4E1CA}"/>
              </a:ext>
            </a:extLst>
          </p:cNvPr>
          <p:cNvSpPr/>
          <p:nvPr/>
        </p:nvSpPr>
        <p:spPr>
          <a:xfrm rot="2387692">
            <a:off x="2689307" y="3403633"/>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4" name="Isosceles Triangle 103">
            <a:extLst>
              <a:ext uri="{FF2B5EF4-FFF2-40B4-BE49-F238E27FC236}">
                <a16:creationId xmlns:a16="http://schemas.microsoft.com/office/drawing/2014/main" id="{9CF6A6B0-056B-BCCB-8DE0-F6887F6EB15E}"/>
              </a:ext>
            </a:extLst>
          </p:cNvPr>
          <p:cNvSpPr/>
          <p:nvPr/>
        </p:nvSpPr>
        <p:spPr>
          <a:xfrm rot="10434180">
            <a:off x="3003369" y="2542788"/>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5" name="Isosceles Triangle 104">
            <a:extLst>
              <a:ext uri="{FF2B5EF4-FFF2-40B4-BE49-F238E27FC236}">
                <a16:creationId xmlns:a16="http://schemas.microsoft.com/office/drawing/2014/main" id="{2B8C6795-07AE-61F2-3ACE-32AA5CFF3FB1}"/>
              </a:ext>
            </a:extLst>
          </p:cNvPr>
          <p:cNvSpPr/>
          <p:nvPr/>
        </p:nvSpPr>
        <p:spPr>
          <a:xfrm rot="14025080">
            <a:off x="2115059" y="3855783"/>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6" name="Isosceles Triangle 105">
            <a:extLst>
              <a:ext uri="{FF2B5EF4-FFF2-40B4-BE49-F238E27FC236}">
                <a16:creationId xmlns:a16="http://schemas.microsoft.com/office/drawing/2014/main" id="{F669C955-0B6F-92F1-74FE-DDC5BC24ED6B}"/>
              </a:ext>
            </a:extLst>
          </p:cNvPr>
          <p:cNvSpPr/>
          <p:nvPr/>
        </p:nvSpPr>
        <p:spPr>
          <a:xfrm>
            <a:off x="4208998" y="5119333"/>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7" name="Isosceles Triangle 106">
            <a:extLst>
              <a:ext uri="{FF2B5EF4-FFF2-40B4-BE49-F238E27FC236}">
                <a16:creationId xmlns:a16="http://schemas.microsoft.com/office/drawing/2014/main" id="{15CA1FF8-7F6A-ECE5-A5F0-0F28059EF4D1}"/>
              </a:ext>
            </a:extLst>
          </p:cNvPr>
          <p:cNvSpPr/>
          <p:nvPr/>
        </p:nvSpPr>
        <p:spPr>
          <a:xfrm rot="19362290">
            <a:off x="2253716" y="2883086"/>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8" name="Isosceles Triangle 107">
            <a:extLst>
              <a:ext uri="{FF2B5EF4-FFF2-40B4-BE49-F238E27FC236}">
                <a16:creationId xmlns:a16="http://schemas.microsoft.com/office/drawing/2014/main" id="{71D45DC5-F9B6-585F-E1F0-E8F780D35709}"/>
              </a:ext>
            </a:extLst>
          </p:cNvPr>
          <p:cNvSpPr/>
          <p:nvPr/>
        </p:nvSpPr>
        <p:spPr>
          <a:xfrm rot="8024241">
            <a:off x="4136680" y="3922039"/>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9" name="Isosceles Triangle 108">
            <a:extLst>
              <a:ext uri="{FF2B5EF4-FFF2-40B4-BE49-F238E27FC236}">
                <a16:creationId xmlns:a16="http://schemas.microsoft.com/office/drawing/2014/main" id="{63509874-D685-4060-525F-D51B99F3884D}"/>
              </a:ext>
            </a:extLst>
          </p:cNvPr>
          <p:cNvSpPr/>
          <p:nvPr/>
        </p:nvSpPr>
        <p:spPr>
          <a:xfrm rot="12718116">
            <a:off x="3291338" y="5068447"/>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0" name="Isosceles Triangle 109">
            <a:extLst>
              <a:ext uri="{FF2B5EF4-FFF2-40B4-BE49-F238E27FC236}">
                <a16:creationId xmlns:a16="http://schemas.microsoft.com/office/drawing/2014/main" id="{42951EC9-21EE-4735-8FA5-8E71A1B69645}"/>
              </a:ext>
            </a:extLst>
          </p:cNvPr>
          <p:cNvSpPr/>
          <p:nvPr/>
        </p:nvSpPr>
        <p:spPr>
          <a:xfrm rot="18563529">
            <a:off x="3495621" y="3619554"/>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1" name="Isosceles Triangle 110">
            <a:extLst>
              <a:ext uri="{FF2B5EF4-FFF2-40B4-BE49-F238E27FC236}">
                <a16:creationId xmlns:a16="http://schemas.microsoft.com/office/drawing/2014/main" id="{244C32AA-EE55-5D47-332B-B598C291BB04}"/>
              </a:ext>
            </a:extLst>
          </p:cNvPr>
          <p:cNvSpPr/>
          <p:nvPr/>
        </p:nvSpPr>
        <p:spPr>
          <a:xfrm>
            <a:off x="2270686" y="2294511"/>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2" name="Isosceles Triangle 111">
            <a:extLst>
              <a:ext uri="{FF2B5EF4-FFF2-40B4-BE49-F238E27FC236}">
                <a16:creationId xmlns:a16="http://schemas.microsoft.com/office/drawing/2014/main" id="{1D132B34-65E2-1966-D656-55243A7A4265}"/>
              </a:ext>
            </a:extLst>
          </p:cNvPr>
          <p:cNvSpPr/>
          <p:nvPr/>
        </p:nvSpPr>
        <p:spPr>
          <a:xfrm rot="3022701">
            <a:off x="2186716" y="5185975"/>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3" name="Isosceles Triangle 112">
            <a:extLst>
              <a:ext uri="{FF2B5EF4-FFF2-40B4-BE49-F238E27FC236}">
                <a16:creationId xmlns:a16="http://schemas.microsoft.com/office/drawing/2014/main" id="{21DCBF48-7D44-0965-DF47-F8EB15D8D456}"/>
              </a:ext>
            </a:extLst>
          </p:cNvPr>
          <p:cNvSpPr/>
          <p:nvPr/>
        </p:nvSpPr>
        <p:spPr>
          <a:xfrm rot="8005218">
            <a:off x="2829972" y="4055607"/>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4" name="Isosceles Triangle 113">
            <a:extLst>
              <a:ext uri="{FF2B5EF4-FFF2-40B4-BE49-F238E27FC236}">
                <a16:creationId xmlns:a16="http://schemas.microsoft.com/office/drawing/2014/main" id="{DACEF1B2-8E5F-86B6-DCC2-DD119B04DCD0}"/>
              </a:ext>
            </a:extLst>
          </p:cNvPr>
          <p:cNvSpPr/>
          <p:nvPr/>
        </p:nvSpPr>
        <p:spPr>
          <a:xfrm>
            <a:off x="8807274" y="4759741"/>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5" name="Isosceles Triangle 114">
            <a:extLst>
              <a:ext uri="{FF2B5EF4-FFF2-40B4-BE49-F238E27FC236}">
                <a16:creationId xmlns:a16="http://schemas.microsoft.com/office/drawing/2014/main" id="{BD9F48F0-BA95-FCCE-D74C-1881B2B4C52E}"/>
              </a:ext>
            </a:extLst>
          </p:cNvPr>
          <p:cNvSpPr/>
          <p:nvPr/>
        </p:nvSpPr>
        <p:spPr>
          <a:xfrm rot="6808246">
            <a:off x="8310386" y="5310313"/>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6" name="Isosceles Triangle 115">
            <a:extLst>
              <a:ext uri="{FF2B5EF4-FFF2-40B4-BE49-F238E27FC236}">
                <a16:creationId xmlns:a16="http://schemas.microsoft.com/office/drawing/2014/main" id="{F32115CD-EFC6-3F54-3FB6-EA0F9DCCBBC1}"/>
              </a:ext>
            </a:extLst>
          </p:cNvPr>
          <p:cNvSpPr/>
          <p:nvPr/>
        </p:nvSpPr>
        <p:spPr>
          <a:xfrm>
            <a:off x="7750126" y="4454982"/>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7" name="Isosceles Triangle 116">
            <a:extLst>
              <a:ext uri="{FF2B5EF4-FFF2-40B4-BE49-F238E27FC236}">
                <a16:creationId xmlns:a16="http://schemas.microsoft.com/office/drawing/2014/main" id="{E6360E26-2578-D663-185B-94CED580ECA7}"/>
              </a:ext>
            </a:extLst>
          </p:cNvPr>
          <p:cNvSpPr/>
          <p:nvPr/>
        </p:nvSpPr>
        <p:spPr>
          <a:xfrm rot="10800000">
            <a:off x="9145926" y="4458934"/>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8" name="Isosceles Triangle 117">
            <a:extLst>
              <a:ext uri="{FF2B5EF4-FFF2-40B4-BE49-F238E27FC236}">
                <a16:creationId xmlns:a16="http://schemas.microsoft.com/office/drawing/2014/main" id="{0909737D-1D8C-D3FC-51A8-AD9230BD0FC8}"/>
              </a:ext>
            </a:extLst>
          </p:cNvPr>
          <p:cNvSpPr/>
          <p:nvPr/>
        </p:nvSpPr>
        <p:spPr>
          <a:xfrm rot="14200539">
            <a:off x="8120175" y="4461173"/>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19" name="Isosceles Triangle 118">
            <a:extLst>
              <a:ext uri="{FF2B5EF4-FFF2-40B4-BE49-F238E27FC236}">
                <a16:creationId xmlns:a16="http://schemas.microsoft.com/office/drawing/2014/main" id="{8ACED63A-09C8-77CE-05C6-8BB8C9996244}"/>
              </a:ext>
            </a:extLst>
          </p:cNvPr>
          <p:cNvSpPr/>
          <p:nvPr/>
        </p:nvSpPr>
        <p:spPr>
          <a:xfrm rot="2387692">
            <a:off x="7295679" y="4847236"/>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0" name="Isosceles Triangle 119">
            <a:extLst>
              <a:ext uri="{FF2B5EF4-FFF2-40B4-BE49-F238E27FC236}">
                <a16:creationId xmlns:a16="http://schemas.microsoft.com/office/drawing/2014/main" id="{417292B4-BCC9-2F03-7159-F986BB39D0C5}"/>
              </a:ext>
            </a:extLst>
          </p:cNvPr>
          <p:cNvSpPr/>
          <p:nvPr/>
        </p:nvSpPr>
        <p:spPr>
          <a:xfrm rot="10434180">
            <a:off x="8984592" y="5178684"/>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1" name="Isosceles Triangle 120">
            <a:extLst>
              <a:ext uri="{FF2B5EF4-FFF2-40B4-BE49-F238E27FC236}">
                <a16:creationId xmlns:a16="http://schemas.microsoft.com/office/drawing/2014/main" id="{656992E6-1B7F-4B13-A574-C259E11F9B28}"/>
              </a:ext>
            </a:extLst>
          </p:cNvPr>
          <p:cNvSpPr/>
          <p:nvPr/>
        </p:nvSpPr>
        <p:spPr>
          <a:xfrm rot="14025080">
            <a:off x="7895430" y="4887687"/>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2" name="Isosceles Triangle 121">
            <a:extLst>
              <a:ext uri="{FF2B5EF4-FFF2-40B4-BE49-F238E27FC236}">
                <a16:creationId xmlns:a16="http://schemas.microsoft.com/office/drawing/2014/main" id="{B23C6A5C-52A7-D8FF-B9FC-15B23F3A3D4C}"/>
              </a:ext>
            </a:extLst>
          </p:cNvPr>
          <p:cNvSpPr/>
          <p:nvPr/>
        </p:nvSpPr>
        <p:spPr>
          <a:xfrm>
            <a:off x="9389463" y="5098880"/>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3" name="Isosceles Triangle 122">
            <a:extLst>
              <a:ext uri="{FF2B5EF4-FFF2-40B4-BE49-F238E27FC236}">
                <a16:creationId xmlns:a16="http://schemas.microsoft.com/office/drawing/2014/main" id="{FCC5C417-E5BF-0F3F-B622-A497A8285A9F}"/>
              </a:ext>
            </a:extLst>
          </p:cNvPr>
          <p:cNvSpPr/>
          <p:nvPr/>
        </p:nvSpPr>
        <p:spPr>
          <a:xfrm rot="8024241">
            <a:off x="7427735" y="4452122"/>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4" name="Isosceles Triangle 123">
            <a:extLst>
              <a:ext uri="{FF2B5EF4-FFF2-40B4-BE49-F238E27FC236}">
                <a16:creationId xmlns:a16="http://schemas.microsoft.com/office/drawing/2014/main" id="{C4CDEC3F-5ECE-1403-F1B1-43D0C344E2BA}"/>
              </a:ext>
            </a:extLst>
          </p:cNvPr>
          <p:cNvSpPr/>
          <p:nvPr/>
        </p:nvSpPr>
        <p:spPr>
          <a:xfrm rot="12718116">
            <a:off x="8471803" y="5047994"/>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5" name="Isosceles Triangle 124">
            <a:extLst>
              <a:ext uri="{FF2B5EF4-FFF2-40B4-BE49-F238E27FC236}">
                <a16:creationId xmlns:a16="http://schemas.microsoft.com/office/drawing/2014/main" id="{616DBE0D-7E3D-ACBB-D512-8E162AFFD1D8}"/>
              </a:ext>
            </a:extLst>
          </p:cNvPr>
          <p:cNvSpPr/>
          <p:nvPr/>
        </p:nvSpPr>
        <p:spPr>
          <a:xfrm rot="18563529">
            <a:off x="8437006" y="4681702"/>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6" name="Isosceles Triangle 125">
            <a:extLst>
              <a:ext uri="{FF2B5EF4-FFF2-40B4-BE49-F238E27FC236}">
                <a16:creationId xmlns:a16="http://schemas.microsoft.com/office/drawing/2014/main" id="{0F591FE5-147B-C216-ECCA-FFB9685AA57E}"/>
              </a:ext>
            </a:extLst>
          </p:cNvPr>
          <p:cNvSpPr/>
          <p:nvPr/>
        </p:nvSpPr>
        <p:spPr>
          <a:xfrm>
            <a:off x="7723176" y="5181446"/>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7" name="Isosceles Triangle 126">
            <a:extLst>
              <a:ext uri="{FF2B5EF4-FFF2-40B4-BE49-F238E27FC236}">
                <a16:creationId xmlns:a16="http://schemas.microsoft.com/office/drawing/2014/main" id="{1358DE7E-1FE3-C827-0B79-54D191DA79F4}"/>
              </a:ext>
            </a:extLst>
          </p:cNvPr>
          <p:cNvSpPr/>
          <p:nvPr/>
        </p:nvSpPr>
        <p:spPr>
          <a:xfrm rot="3022701">
            <a:off x="7367181" y="5165522"/>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8" name="Isosceles Triangle 127">
            <a:extLst>
              <a:ext uri="{FF2B5EF4-FFF2-40B4-BE49-F238E27FC236}">
                <a16:creationId xmlns:a16="http://schemas.microsoft.com/office/drawing/2014/main" id="{C5F5090D-CA48-C7E6-782E-65D354780DFF}"/>
              </a:ext>
            </a:extLst>
          </p:cNvPr>
          <p:cNvSpPr/>
          <p:nvPr/>
        </p:nvSpPr>
        <p:spPr>
          <a:xfrm rot="8005218">
            <a:off x="9510896" y="4822853"/>
            <a:ext cx="196924" cy="284306"/>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29" name="TextBox 128">
            <a:extLst>
              <a:ext uri="{FF2B5EF4-FFF2-40B4-BE49-F238E27FC236}">
                <a16:creationId xmlns:a16="http://schemas.microsoft.com/office/drawing/2014/main" id="{0E97AD3D-E214-1836-D1F1-9EA15A3D74F4}"/>
              </a:ext>
            </a:extLst>
          </p:cNvPr>
          <p:cNvSpPr txBox="1"/>
          <p:nvPr/>
        </p:nvSpPr>
        <p:spPr>
          <a:xfrm>
            <a:off x="1955540" y="5634245"/>
            <a:ext cx="2826572" cy="461537"/>
          </a:xfrm>
          <a:prstGeom prst="rect">
            <a:avLst/>
          </a:prstGeom>
          <a:noFill/>
        </p:spPr>
        <p:txBody>
          <a:bodyPr wrap="square" rtlCol="0">
            <a:spAutoFit/>
          </a:bodyPr>
          <a:lstStyle/>
          <a:p>
            <a:pPr algn="ctr"/>
            <a:r>
              <a:rPr lang="en-AU"/>
              <a:t>Homogeneous</a:t>
            </a:r>
          </a:p>
        </p:txBody>
      </p:sp>
      <p:sp>
        <p:nvSpPr>
          <p:cNvPr id="130" name="TextBox 129">
            <a:extLst>
              <a:ext uri="{FF2B5EF4-FFF2-40B4-BE49-F238E27FC236}">
                <a16:creationId xmlns:a16="http://schemas.microsoft.com/office/drawing/2014/main" id="{B9D7D0E8-DCBE-7F82-A261-37FB922212A3}"/>
              </a:ext>
            </a:extLst>
          </p:cNvPr>
          <p:cNvSpPr txBox="1"/>
          <p:nvPr/>
        </p:nvSpPr>
        <p:spPr>
          <a:xfrm>
            <a:off x="7028708" y="5560611"/>
            <a:ext cx="2826572" cy="461537"/>
          </a:xfrm>
          <a:prstGeom prst="rect">
            <a:avLst/>
          </a:prstGeom>
          <a:noFill/>
        </p:spPr>
        <p:txBody>
          <a:bodyPr wrap="square" rtlCol="0">
            <a:spAutoFit/>
          </a:bodyPr>
          <a:lstStyle/>
          <a:p>
            <a:pPr algn="ctr"/>
            <a:r>
              <a:rPr lang="en-AU"/>
              <a:t>Heterogeneous</a:t>
            </a:r>
          </a:p>
        </p:txBody>
      </p:sp>
    </p:spTree>
    <p:extLst>
      <p:ext uri="{BB962C8B-B14F-4D97-AF65-F5344CB8AC3E}">
        <p14:creationId xmlns:p14="http://schemas.microsoft.com/office/powerpoint/2010/main" val="91420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fade">
                                      <p:cBhvr>
                                        <p:cTn id="7" dur="500"/>
                                        <p:tgtEl>
                                          <p:spTgt spid="1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0"/>
                                        </p:tgtEl>
                                        <p:attrNameLst>
                                          <p:attrName>style.visibility</p:attrName>
                                        </p:attrNameLst>
                                      </p:cBhvr>
                                      <p:to>
                                        <p:strVal val="visible"/>
                                      </p:to>
                                    </p:set>
                                    <p:animEffect transition="in" filter="fade">
                                      <p:cBhvr>
                                        <p:cTn id="10"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C2020-0A3D-A167-A418-E49B73452A59}"/>
              </a:ext>
            </a:extLst>
          </p:cNvPr>
          <p:cNvSpPr>
            <a:spLocks noGrp="1"/>
          </p:cNvSpPr>
          <p:nvPr>
            <p:ph type="title"/>
          </p:nvPr>
        </p:nvSpPr>
        <p:spPr/>
        <p:txBody>
          <a:bodyPr/>
          <a:lstStyle/>
          <a:p>
            <a:r>
              <a:rPr lang="en-AU"/>
              <a:t>How rainwater is collected</a:t>
            </a:r>
          </a:p>
        </p:txBody>
      </p:sp>
      <p:sp>
        <p:nvSpPr>
          <p:cNvPr id="4" name="Slide Number Placeholder 3">
            <a:extLst>
              <a:ext uri="{FF2B5EF4-FFF2-40B4-BE49-F238E27FC236}">
                <a16:creationId xmlns:a16="http://schemas.microsoft.com/office/drawing/2014/main" id="{C369B5B6-F79E-EE56-A9C9-7FF31D09E3D1}"/>
              </a:ext>
            </a:extLst>
          </p:cNvPr>
          <p:cNvSpPr>
            <a:spLocks noGrp="1"/>
          </p:cNvSpPr>
          <p:nvPr>
            <p:ph type="sldNum" sz="quarter" idx="4"/>
          </p:nvPr>
        </p:nvSpPr>
        <p:spPr/>
        <p:txBody>
          <a:bodyPr/>
          <a:lstStyle/>
          <a:p>
            <a:fld id="{29D5CE74-914C-4689-99FC-1AEF49CE2B47}" type="slidenum">
              <a:rPr lang="en-AU" smtClean="0"/>
              <a:pPr/>
              <a:t>5</a:t>
            </a:fld>
            <a:endParaRPr lang="en-AU" sz="1200">
              <a:solidFill>
                <a:schemeClr val="bg2"/>
              </a:solidFill>
            </a:endParaRPr>
          </a:p>
        </p:txBody>
      </p:sp>
      <p:sp>
        <p:nvSpPr>
          <p:cNvPr id="5" name="Footer Placeholder 4">
            <a:extLst>
              <a:ext uri="{FF2B5EF4-FFF2-40B4-BE49-F238E27FC236}">
                <a16:creationId xmlns:a16="http://schemas.microsoft.com/office/drawing/2014/main" id="{1C439228-FECC-32E2-C852-DEDE8A6EDB88}"/>
              </a:ext>
            </a:extLst>
          </p:cNvPr>
          <p:cNvSpPr>
            <a:spLocks noGrp="1"/>
          </p:cNvSpPr>
          <p:nvPr>
            <p:ph type="ftr" sz="quarter" idx="14"/>
          </p:nvPr>
        </p:nvSpPr>
        <p:spPr/>
        <p:txBody>
          <a:bodyPr/>
          <a:lstStyle/>
          <a:p>
            <a:r>
              <a:rPr lang="en-AU"/>
              <a:t>scienceconnections.edu.au</a:t>
            </a:r>
          </a:p>
        </p:txBody>
      </p:sp>
      <p:pic>
        <p:nvPicPr>
          <p:cNvPr id="8" name="Content Placeholder 7">
            <a:extLst>
              <a:ext uri="{FF2B5EF4-FFF2-40B4-BE49-F238E27FC236}">
                <a16:creationId xmlns:a16="http://schemas.microsoft.com/office/drawing/2014/main" id="{ED10F763-4D1B-6299-B62C-0B01D9461355}"/>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670842" y="1477060"/>
            <a:ext cx="6850315" cy="4567310"/>
          </a:xfrm>
          <a:prstGeom prst="rect">
            <a:avLst/>
          </a:prstGeom>
        </p:spPr>
      </p:pic>
      <p:graphicFrame>
        <p:nvGraphicFramePr>
          <p:cNvPr id="9" name="Table 8">
            <a:extLst>
              <a:ext uri="{FF2B5EF4-FFF2-40B4-BE49-F238E27FC236}">
                <a16:creationId xmlns:a16="http://schemas.microsoft.com/office/drawing/2014/main" id="{98A5F085-D2DD-8106-39CB-4DC5AA4EF292}"/>
              </a:ext>
            </a:extLst>
          </p:cNvPr>
          <p:cNvGraphicFramePr>
            <a:graphicFrameLocks noGrp="1"/>
          </p:cNvGraphicFramePr>
          <p:nvPr>
            <p:extLst>
              <p:ext uri="{D42A27DB-BD31-4B8C-83A1-F6EECF244321}">
                <p14:modId xmlns:p14="http://schemas.microsoft.com/office/powerpoint/2010/main" val="1500730787"/>
              </p:ext>
            </p:extLst>
          </p:nvPr>
        </p:nvGraphicFramePr>
        <p:xfrm>
          <a:off x="8184232" y="6046812"/>
          <a:ext cx="1739900" cy="190500"/>
        </p:xfrm>
        <a:graphic>
          <a:graphicData uri="http://schemas.openxmlformats.org/drawingml/2006/table">
            <a:tbl>
              <a:tblPr/>
              <a:tblGrid>
                <a:gridCol w="1739900">
                  <a:extLst>
                    <a:ext uri="{9D8B030D-6E8A-4147-A177-3AD203B41FA5}">
                      <a16:colId xmlns:a16="http://schemas.microsoft.com/office/drawing/2014/main" val="3160610929"/>
                    </a:ext>
                  </a:extLst>
                </a:gridCol>
              </a:tblGrid>
              <a:tr h="190500">
                <a:tc>
                  <a:txBody>
                    <a:bodyPr/>
                    <a:lstStyle/>
                    <a:p>
                      <a:pPr algn="l" fontAlgn="b">
                        <a:buNone/>
                      </a:pPr>
                      <a:r>
                        <a:rPr lang="en-AU" sz="1100" b="0" i="0" u="sng" strike="noStrike" dirty="0">
                          <a:solidFill>
                            <a:srgbClr val="467886"/>
                          </a:solidFill>
                          <a:effectLst/>
                          <a:latin typeface="Aptos Narrow" panose="020B0004020202020204" pitchFamily="34" charset="0"/>
                          <a:hlinkClick r:id="rId3"/>
                        </a:rPr>
                        <a:t>Yevhenii Khil via iStock</a:t>
                      </a:r>
                      <a:endParaRPr lang="en-AU" sz="1100" b="0" i="0" u="sng" strike="noStrike" dirty="0">
                        <a:solidFill>
                          <a:srgbClr val="467886"/>
                        </a:solidFill>
                        <a:effectLst/>
                        <a:latin typeface="Aptos Narrow" panose="020B00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933355341"/>
                  </a:ext>
                </a:extLst>
              </a:tr>
            </a:tbl>
          </a:graphicData>
        </a:graphic>
      </p:graphicFrame>
    </p:spTree>
    <p:extLst>
      <p:ext uri="{BB962C8B-B14F-4D97-AF65-F5344CB8AC3E}">
        <p14:creationId xmlns:p14="http://schemas.microsoft.com/office/powerpoint/2010/main" val="24143982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AFD01-26B1-6D4D-F7E9-E278E70DA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68D6C9-0FBB-47FF-464C-9C01A0753E8F}"/>
              </a:ext>
            </a:extLst>
          </p:cNvPr>
          <p:cNvSpPr>
            <a:spLocks noGrp="1"/>
          </p:cNvSpPr>
          <p:nvPr>
            <p:ph type="title"/>
          </p:nvPr>
        </p:nvSpPr>
        <p:spPr/>
        <p:txBody>
          <a:bodyPr/>
          <a:lstStyle/>
          <a:p>
            <a:r>
              <a:rPr lang="en-AU"/>
              <a:t>Record the properties of each density layer</a:t>
            </a:r>
          </a:p>
        </p:txBody>
      </p:sp>
      <p:graphicFrame>
        <p:nvGraphicFramePr>
          <p:cNvPr id="6" name="Content Placeholder 5">
            <a:extLst>
              <a:ext uri="{FF2B5EF4-FFF2-40B4-BE49-F238E27FC236}">
                <a16:creationId xmlns:a16="http://schemas.microsoft.com/office/drawing/2014/main" id="{4881CB32-9BB8-ECAF-A834-C7BD2BC85D2D}"/>
              </a:ext>
            </a:extLst>
          </p:cNvPr>
          <p:cNvGraphicFramePr>
            <a:graphicFrameLocks noGrp="1"/>
          </p:cNvGraphicFramePr>
          <p:nvPr>
            <p:ph sz="quarter" idx="13"/>
            <p:extLst>
              <p:ext uri="{D42A27DB-BD31-4B8C-83A1-F6EECF244321}">
                <p14:modId xmlns:p14="http://schemas.microsoft.com/office/powerpoint/2010/main" val="3714881171"/>
              </p:ext>
            </p:extLst>
          </p:nvPr>
        </p:nvGraphicFramePr>
        <p:xfrm>
          <a:off x="790575" y="1538790"/>
          <a:ext cx="10615611" cy="4632960"/>
        </p:xfrm>
        <a:graphic>
          <a:graphicData uri="http://schemas.openxmlformats.org/drawingml/2006/table">
            <a:tbl>
              <a:tblPr firstRow="1" bandRow="1">
                <a:tableStyleId>{3C2FFA5D-87B4-456A-9821-1D502468CF0F}</a:tableStyleId>
              </a:tblPr>
              <a:tblGrid>
                <a:gridCol w="3538537">
                  <a:extLst>
                    <a:ext uri="{9D8B030D-6E8A-4147-A177-3AD203B41FA5}">
                      <a16:colId xmlns:a16="http://schemas.microsoft.com/office/drawing/2014/main" val="1627502096"/>
                    </a:ext>
                  </a:extLst>
                </a:gridCol>
                <a:gridCol w="3538537">
                  <a:extLst>
                    <a:ext uri="{9D8B030D-6E8A-4147-A177-3AD203B41FA5}">
                      <a16:colId xmlns:a16="http://schemas.microsoft.com/office/drawing/2014/main" val="899250676"/>
                    </a:ext>
                  </a:extLst>
                </a:gridCol>
                <a:gridCol w="3538537">
                  <a:extLst>
                    <a:ext uri="{9D8B030D-6E8A-4147-A177-3AD203B41FA5}">
                      <a16:colId xmlns:a16="http://schemas.microsoft.com/office/drawing/2014/main" val="2945838989"/>
                    </a:ext>
                  </a:extLst>
                </a:gridCol>
              </a:tblGrid>
              <a:tr h="370840">
                <a:tc>
                  <a:txBody>
                    <a:bodyPr/>
                    <a:lstStyle/>
                    <a:p>
                      <a:pPr algn="ctr"/>
                      <a:r>
                        <a:rPr lang="en-AU" sz="2800"/>
                        <a:t>Layer</a:t>
                      </a:r>
                    </a:p>
                  </a:txBody>
                  <a:tcPr>
                    <a:lnB w="12700" cap="flat" cmpd="sng" algn="ctr">
                      <a:solidFill>
                        <a:schemeClr val="tx1"/>
                      </a:solidFill>
                      <a:prstDash val="solid"/>
                      <a:round/>
                      <a:headEnd type="none" w="med" len="med"/>
                      <a:tailEnd type="none" w="med" len="med"/>
                    </a:lnB>
                  </a:tcPr>
                </a:tc>
                <a:tc>
                  <a:txBody>
                    <a:bodyPr/>
                    <a:lstStyle/>
                    <a:p>
                      <a:pPr algn="ctr"/>
                      <a:r>
                        <a:rPr lang="en-AU" sz="2800"/>
                        <a:t>Density</a:t>
                      </a:r>
                    </a:p>
                  </a:txBody>
                  <a:tcPr>
                    <a:lnB w="12700" cap="flat" cmpd="sng" algn="ctr">
                      <a:solidFill>
                        <a:schemeClr val="tx1"/>
                      </a:solidFill>
                      <a:prstDash val="solid"/>
                      <a:round/>
                      <a:headEnd type="none" w="med" len="med"/>
                      <a:tailEnd type="none" w="med" len="med"/>
                    </a:lnB>
                  </a:tcPr>
                </a:tc>
                <a:tc>
                  <a:txBody>
                    <a:bodyPr/>
                    <a:lstStyle/>
                    <a:p>
                      <a:pPr algn="ctr"/>
                      <a:r>
                        <a:rPr lang="en-AU" sz="2800"/>
                        <a:t>Appearance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2054868"/>
                  </a:ext>
                </a:extLst>
              </a:tr>
              <a:tr h="370840">
                <a:tc>
                  <a:txBody>
                    <a:bodyPr/>
                    <a:lstStyle/>
                    <a:p>
                      <a:pPr algn="ctr"/>
                      <a:endParaRPr lang="en-AU" sz="2800"/>
                    </a:p>
                    <a:p>
                      <a:pPr algn="ctr"/>
                      <a:r>
                        <a:rPr lang="en-AU" sz="2800"/>
                        <a:t>1</a:t>
                      </a:r>
                    </a:p>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7333460"/>
                  </a:ext>
                </a:extLst>
              </a:tr>
              <a:tr h="370840">
                <a:tc>
                  <a:txBody>
                    <a:bodyPr/>
                    <a:lstStyle/>
                    <a:p>
                      <a:pPr algn="ctr"/>
                      <a:endParaRPr lang="en-AU" sz="2800"/>
                    </a:p>
                    <a:p>
                      <a:pPr algn="ctr"/>
                      <a:r>
                        <a:rPr lang="en-AU" sz="2800"/>
                        <a:t>2</a:t>
                      </a:r>
                    </a:p>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6369888"/>
                  </a:ext>
                </a:extLst>
              </a:tr>
              <a:tr h="370840">
                <a:tc>
                  <a:txBody>
                    <a:bodyPr/>
                    <a:lstStyle/>
                    <a:p>
                      <a:pPr algn="ctr"/>
                      <a:endParaRPr lang="en-AU" sz="2800"/>
                    </a:p>
                    <a:p>
                      <a:pPr algn="ctr"/>
                      <a:r>
                        <a:rPr lang="en-AU" sz="2800"/>
                        <a:t>3</a:t>
                      </a:r>
                    </a:p>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AU" sz="2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AU"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0992430"/>
                  </a:ext>
                </a:extLst>
              </a:tr>
            </a:tbl>
          </a:graphicData>
        </a:graphic>
      </p:graphicFrame>
      <p:sp>
        <p:nvSpPr>
          <p:cNvPr id="4" name="Slide Number Placeholder 3">
            <a:extLst>
              <a:ext uri="{FF2B5EF4-FFF2-40B4-BE49-F238E27FC236}">
                <a16:creationId xmlns:a16="http://schemas.microsoft.com/office/drawing/2014/main" id="{642FAA8F-21D8-A6EA-16C1-AFD3CA6CD638}"/>
              </a:ext>
            </a:extLst>
          </p:cNvPr>
          <p:cNvSpPr>
            <a:spLocks noGrp="1"/>
          </p:cNvSpPr>
          <p:nvPr>
            <p:ph type="sldNum" sz="quarter" idx="4"/>
          </p:nvPr>
        </p:nvSpPr>
        <p:spPr/>
        <p:txBody>
          <a:bodyPr/>
          <a:lstStyle/>
          <a:p>
            <a:fld id="{29D5CE74-914C-4689-99FC-1AEF49CE2B47}" type="slidenum">
              <a:rPr lang="en-AU" smtClean="0"/>
              <a:pPr/>
              <a:t>50</a:t>
            </a:fld>
            <a:endParaRPr lang="en-AU" sz="1200">
              <a:solidFill>
                <a:schemeClr val="bg2"/>
              </a:solidFill>
            </a:endParaRPr>
          </a:p>
        </p:txBody>
      </p:sp>
      <p:sp>
        <p:nvSpPr>
          <p:cNvPr id="5" name="Footer Placeholder 4">
            <a:extLst>
              <a:ext uri="{FF2B5EF4-FFF2-40B4-BE49-F238E27FC236}">
                <a16:creationId xmlns:a16="http://schemas.microsoft.com/office/drawing/2014/main" id="{1695864D-CCF0-B880-9580-C3B6D3B064FC}"/>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15670097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8E23C-D2D7-19F7-AE69-49FA4396C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CA7E1-1E81-153C-A212-33DB09A9694B}"/>
              </a:ext>
            </a:extLst>
          </p:cNvPr>
          <p:cNvSpPr>
            <a:spLocks noGrp="1"/>
          </p:cNvSpPr>
          <p:nvPr>
            <p:ph type="title"/>
          </p:nvPr>
        </p:nvSpPr>
        <p:spPr/>
        <p:txBody>
          <a:bodyPr/>
          <a:lstStyle/>
          <a:p>
            <a:r>
              <a:rPr lang="en-US"/>
              <a:t>Argumentation</a:t>
            </a:r>
            <a:endParaRPr lang="en-AU"/>
          </a:p>
        </p:txBody>
      </p:sp>
      <p:sp>
        <p:nvSpPr>
          <p:cNvPr id="4" name="Slide Number Placeholder 3">
            <a:extLst>
              <a:ext uri="{FF2B5EF4-FFF2-40B4-BE49-F238E27FC236}">
                <a16:creationId xmlns:a16="http://schemas.microsoft.com/office/drawing/2014/main" id="{90C7D0EF-B939-51BC-3075-D3BDE27179E6}"/>
              </a:ext>
            </a:extLst>
          </p:cNvPr>
          <p:cNvSpPr>
            <a:spLocks noGrp="1"/>
          </p:cNvSpPr>
          <p:nvPr>
            <p:ph type="sldNum" sz="quarter" idx="4"/>
          </p:nvPr>
        </p:nvSpPr>
        <p:spPr/>
        <p:txBody>
          <a:bodyPr/>
          <a:lstStyle/>
          <a:p>
            <a:fld id="{29D5CE74-914C-4689-99FC-1AEF49CE2B47}" type="slidenum">
              <a:rPr lang="en-AU" smtClean="0"/>
              <a:pPr/>
              <a:t>51</a:t>
            </a:fld>
            <a:endParaRPr lang="en-AU" sz="1200">
              <a:solidFill>
                <a:schemeClr val="bg2"/>
              </a:solidFill>
            </a:endParaRPr>
          </a:p>
        </p:txBody>
      </p:sp>
      <p:sp>
        <p:nvSpPr>
          <p:cNvPr id="5" name="Footer Placeholder 4">
            <a:extLst>
              <a:ext uri="{FF2B5EF4-FFF2-40B4-BE49-F238E27FC236}">
                <a16:creationId xmlns:a16="http://schemas.microsoft.com/office/drawing/2014/main" id="{A5575860-13B6-5727-D790-B4924FD9F649}"/>
              </a:ext>
            </a:extLst>
          </p:cNvPr>
          <p:cNvSpPr>
            <a:spLocks noGrp="1"/>
          </p:cNvSpPr>
          <p:nvPr>
            <p:ph type="ftr" sz="quarter" idx="14"/>
          </p:nvPr>
        </p:nvSpPr>
        <p:spPr/>
        <p:txBody>
          <a:bodyPr/>
          <a:lstStyle/>
          <a:p>
            <a:r>
              <a:rPr lang="en-AU"/>
              <a:t>scienceconnections.edu.au</a:t>
            </a:r>
          </a:p>
        </p:txBody>
      </p:sp>
      <p:sp>
        <p:nvSpPr>
          <p:cNvPr id="6" name="Rectangle: Folded Corner 5">
            <a:extLst>
              <a:ext uri="{FF2B5EF4-FFF2-40B4-BE49-F238E27FC236}">
                <a16:creationId xmlns:a16="http://schemas.microsoft.com/office/drawing/2014/main" id="{8B7916E1-06D5-7024-D7BF-01486D9BF1F9}"/>
              </a:ext>
            </a:extLst>
          </p:cNvPr>
          <p:cNvSpPr/>
          <p:nvPr/>
        </p:nvSpPr>
        <p:spPr>
          <a:xfrm>
            <a:off x="797032" y="1862922"/>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Claim: </a:t>
            </a:r>
          </a:p>
          <a:p>
            <a:pPr algn="ctr"/>
            <a:r>
              <a:rPr lang="en-US">
                <a:solidFill>
                  <a:schemeClr val="tx1"/>
                </a:solidFill>
              </a:rPr>
              <a:t> My hypothesis that _____________ was/wasn’t supported.</a:t>
            </a:r>
            <a:endParaRPr lang="en-AU">
              <a:solidFill>
                <a:schemeClr val="tx1"/>
              </a:solidFill>
            </a:endParaRPr>
          </a:p>
        </p:txBody>
      </p:sp>
      <p:sp>
        <p:nvSpPr>
          <p:cNvPr id="7" name="Rectangle: Folded Corner 6">
            <a:extLst>
              <a:ext uri="{FF2B5EF4-FFF2-40B4-BE49-F238E27FC236}">
                <a16:creationId xmlns:a16="http://schemas.microsoft.com/office/drawing/2014/main" id="{EF568D0E-F23E-2427-0FA7-58EC604C2A6D}"/>
              </a:ext>
            </a:extLst>
          </p:cNvPr>
          <p:cNvSpPr/>
          <p:nvPr/>
        </p:nvSpPr>
        <p:spPr>
          <a:xfrm>
            <a:off x="4471421" y="1864093"/>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Reasoning: </a:t>
            </a:r>
          </a:p>
          <a:p>
            <a:pPr algn="ctr"/>
            <a:r>
              <a:rPr lang="en-US">
                <a:solidFill>
                  <a:schemeClr val="tx1"/>
                </a:solidFill>
              </a:rPr>
              <a:t>The layers in the separating funnel are the same/different to that predicted in the hypothesis.</a:t>
            </a:r>
            <a:endParaRPr lang="en-AU">
              <a:solidFill>
                <a:schemeClr val="tx1"/>
              </a:solidFill>
            </a:endParaRPr>
          </a:p>
        </p:txBody>
      </p:sp>
      <p:sp>
        <p:nvSpPr>
          <p:cNvPr id="8" name="Rectangle: Folded Corner 7">
            <a:extLst>
              <a:ext uri="{FF2B5EF4-FFF2-40B4-BE49-F238E27FC236}">
                <a16:creationId xmlns:a16="http://schemas.microsoft.com/office/drawing/2014/main" id="{D77B91F8-0B63-00A3-B5A7-CD8459F7E9E1}"/>
              </a:ext>
            </a:extLst>
          </p:cNvPr>
          <p:cNvSpPr/>
          <p:nvPr/>
        </p:nvSpPr>
        <p:spPr>
          <a:xfrm>
            <a:off x="8145810" y="1862922"/>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Evidence: </a:t>
            </a:r>
          </a:p>
          <a:p>
            <a:pPr algn="ctr"/>
            <a:r>
              <a:rPr lang="en-US">
                <a:solidFill>
                  <a:schemeClr val="tx1"/>
                </a:solidFill>
              </a:rPr>
              <a:t> </a:t>
            </a:r>
            <a:r>
              <a:rPr lang="en-US" i="1">
                <a:solidFill>
                  <a:schemeClr val="tx1"/>
                </a:solidFill>
              </a:rPr>
              <a:t>(Describe the layers in the separating funnel.)</a:t>
            </a:r>
            <a:endParaRPr lang="en-AU">
              <a:solidFill>
                <a:schemeClr val="tx1"/>
              </a:solidFill>
            </a:endParaRPr>
          </a:p>
        </p:txBody>
      </p:sp>
    </p:spTree>
    <p:extLst>
      <p:ext uri="{BB962C8B-B14F-4D97-AF65-F5344CB8AC3E}">
        <p14:creationId xmlns:p14="http://schemas.microsoft.com/office/powerpoint/2010/main" val="34097727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B9879-CA79-95B6-0373-D532D3BE9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2BD384-005C-EF70-8F5E-9B8637B15471}"/>
              </a:ext>
            </a:extLst>
          </p:cNvPr>
          <p:cNvSpPr>
            <a:spLocks noGrp="1"/>
          </p:cNvSpPr>
          <p:nvPr>
            <p:ph type="title"/>
          </p:nvPr>
        </p:nvSpPr>
        <p:spPr/>
        <p:txBody>
          <a:bodyPr/>
          <a:lstStyle/>
          <a:p>
            <a:r>
              <a:rPr lang="en-AU"/>
              <a:t>L5 Inquire</a:t>
            </a:r>
          </a:p>
        </p:txBody>
      </p:sp>
      <p:sp>
        <p:nvSpPr>
          <p:cNvPr id="3" name="Text Placeholder 2">
            <a:extLst>
              <a:ext uri="{FF2B5EF4-FFF2-40B4-BE49-F238E27FC236}">
                <a16:creationId xmlns:a16="http://schemas.microsoft.com/office/drawing/2014/main" id="{3343CBE1-5D25-832C-F5A1-8A0BF7D4F294}"/>
              </a:ext>
            </a:extLst>
          </p:cNvPr>
          <p:cNvSpPr>
            <a:spLocks noGrp="1"/>
          </p:cNvSpPr>
          <p:nvPr>
            <p:ph type="body" sz="quarter" idx="10"/>
          </p:nvPr>
        </p:nvSpPr>
        <p:spPr/>
        <p:txBody>
          <a:bodyPr/>
          <a:lstStyle/>
          <a:p>
            <a:r>
              <a:rPr lang="en-AU"/>
              <a:t>Testing dissolved solids</a:t>
            </a:r>
          </a:p>
        </p:txBody>
      </p:sp>
      <p:sp>
        <p:nvSpPr>
          <p:cNvPr id="5" name="Slide Number Placeholder 4">
            <a:extLst>
              <a:ext uri="{FF2B5EF4-FFF2-40B4-BE49-F238E27FC236}">
                <a16:creationId xmlns:a16="http://schemas.microsoft.com/office/drawing/2014/main" id="{B640FC20-D052-6E48-7AF6-DD81AB473737}"/>
              </a:ext>
            </a:extLst>
          </p:cNvPr>
          <p:cNvSpPr>
            <a:spLocks noGrp="1"/>
          </p:cNvSpPr>
          <p:nvPr>
            <p:ph type="sldNum" sz="quarter" idx="4"/>
          </p:nvPr>
        </p:nvSpPr>
        <p:spPr/>
        <p:txBody>
          <a:bodyPr/>
          <a:lstStyle/>
          <a:p>
            <a:fld id="{29D5CE74-914C-4689-99FC-1AEF49CE2B47}" type="slidenum">
              <a:rPr lang="en-AU" smtClean="0"/>
              <a:pPr/>
              <a:t>52</a:t>
            </a:fld>
            <a:endParaRPr lang="en-AU" sz="1200">
              <a:solidFill>
                <a:schemeClr val="bg2"/>
              </a:solidFill>
            </a:endParaRPr>
          </a:p>
        </p:txBody>
      </p:sp>
      <p:sp>
        <p:nvSpPr>
          <p:cNvPr id="4" name="Footer Placeholder 3">
            <a:extLst>
              <a:ext uri="{FF2B5EF4-FFF2-40B4-BE49-F238E27FC236}">
                <a16:creationId xmlns:a16="http://schemas.microsoft.com/office/drawing/2014/main" id="{D21CC9B7-B1B8-2504-88FF-F6CA450F613C}"/>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730665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01069-3414-9580-3B07-A0AB5C3251AB}"/>
            </a:ext>
          </a:extLst>
        </p:cNvPr>
        <p:cNvGrpSpPr/>
        <p:nvPr/>
      </p:nvGrpSpPr>
      <p:grpSpPr>
        <a:xfrm>
          <a:off x="0" y="0"/>
          <a:ext cx="0" cy="0"/>
          <a:chOff x="0" y="0"/>
          <a:chExt cx="0" cy="0"/>
        </a:xfrm>
      </p:grpSpPr>
      <p:sp>
        <p:nvSpPr>
          <p:cNvPr id="8199" name="Title 1">
            <a:extLst>
              <a:ext uri="{FF2B5EF4-FFF2-40B4-BE49-F238E27FC236}">
                <a16:creationId xmlns:a16="http://schemas.microsoft.com/office/drawing/2014/main" id="{54A753EF-F66F-1491-1E45-B52DB848AEA8}"/>
              </a:ext>
            </a:extLst>
          </p:cNvPr>
          <p:cNvSpPr>
            <a:spLocks noGrp="1"/>
          </p:cNvSpPr>
          <p:nvPr>
            <p:ph type="title"/>
          </p:nvPr>
        </p:nvSpPr>
        <p:spPr>
          <a:xfrm>
            <a:off x="789935" y="711261"/>
            <a:ext cx="10616400" cy="531544"/>
          </a:xfrm>
        </p:spPr>
        <p:txBody>
          <a:bodyPr/>
          <a:lstStyle/>
          <a:p>
            <a:r>
              <a:rPr lang="en-US"/>
              <a:t>What was in the rainwater?</a:t>
            </a:r>
          </a:p>
        </p:txBody>
      </p:sp>
      <p:sp>
        <p:nvSpPr>
          <p:cNvPr id="4" name="Slide Number Placeholder 3">
            <a:extLst>
              <a:ext uri="{FF2B5EF4-FFF2-40B4-BE49-F238E27FC236}">
                <a16:creationId xmlns:a16="http://schemas.microsoft.com/office/drawing/2014/main" id="{7FECE351-C51E-939B-6A35-9CE1D21E61AB}"/>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53</a:t>
            </a:fld>
            <a:endParaRPr lang="en-AU"/>
          </a:p>
        </p:txBody>
      </p:sp>
      <p:sp>
        <p:nvSpPr>
          <p:cNvPr id="5" name="Footer Placeholder 4">
            <a:extLst>
              <a:ext uri="{FF2B5EF4-FFF2-40B4-BE49-F238E27FC236}">
                <a16:creationId xmlns:a16="http://schemas.microsoft.com/office/drawing/2014/main" id="{FCA65F5F-AC3C-7F23-E36D-6B60AFE72F9C}"/>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6" name="TextBox 5">
            <a:extLst>
              <a:ext uri="{FF2B5EF4-FFF2-40B4-BE49-F238E27FC236}">
                <a16:creationId xmlns:a16="http://schemas.microsoft.com/office/drawing/2014/main" id="{3A4EB716-8764-61C2-BA0E-7239D9B8D487}"/>
              </a:ext>
            </a:extLst>
          </p:cNvPr>
          <p:cNvSpPr txBox="1"/>
          <p:nvPr/>
        </p:nvSpPr>
        <p:spPr>
          <a:xfrm>
            <a:off x="6339027" y="5517232"/>
            <a:ext cx="5085565" cy="215444"/>
          </a:xfrm>
          <a:prstGeom prst="rect">
            <a:avLst/>
          </a:prstGeom>
          <a:noFill/>
        </p:spPr>
        <p:txBody>
          <a:bodyPr wrap="square" rtlCol="0">
            <a:spAutoFit/>
          </a:bodyPr>
          <a:lstStyle/>
          <a:p>
            <a:pPr algn="r"/>
            <a:r>
              <a:rPr lang="en-AU" sz="800" u="sng">
                <a:solidFill>
                  <a:srgbClr val="467886"/>
                </a:solidFill>
                <a:latin typeface="Aptos Narrow" panose="020B0004020202020204" pitchFamily="34" charset="0"/>
                <a:hlinkClick r:id="rId2"/>
              </a:rPr>
              <a:t>Ulf Wittrock via iStock</a:t>
            </a:r>
            <a:endParaRPr lang="en-AU" sz="800"/>
          </a:p>
        </p:txBody>
      </p:sp>
      <p:pic>
        <p:nvPicPr>
          <p:cNvPr id="8" name="Picture Placeholder 7">
            <a:extLst>
              <a:ext uri="{FF2B5EF4-FFF2-40B4-BE49-F238E27FC236}">
                <a16:creationId xmlns:a16="http://schemas.microsoft.com/office/drawing/2014/main" id="{9395F308-9331-3F2F-D48B-2B01B1113827}"/>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a:stretch>
            <a:fillRect/>
          </a:stretch>
        </p:blipFill>
        <p:spPr>
          <a:prstGeom prst="rect">
            <a:avLst/>
          </a:prstGeom>
        </p:spPr>
      </p:pic>
    </p:spTree>
    <p:extLst>
      <p:ext uri="{BB962C8B-B14F-4D97-AF65-F5344CB8AC3E}">
        <p14:creationId xmlns:p14="http://schemas.microsoft.com/office/powerpoint/2010/main" val="30272123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5F886-9718-EBFC-AD77-7586FE79A166}"/>
            </a:ext>
          </a:extLst>
        </p:cNvPr>
        <p:cNvGrpSpPr/>
        <p:nvPr/>
      </p:nvGrpSpPr>
      <p:grpSpPr>
        <a:xfrm>
          <a:off x="0" y="0"/>
          <a:ext cx="0" cy="0"/>
          <a:chOff x="0" y="0"/>
          <a:chExt cx="0" cy="0"/>
        </a:xfrm>
      </p:grpSpPr>
      <p:sp>
        <p:nvSpPr>
          <p:cNvPr id="2057" name="Title 1">
            <a:extLst>
              <a:ext uri="{FF2B5EF4-FFF2-40B4-BE49-F238E27FC236}">
                <a16:creationId xmlns:a16="http://schemas.microsoft.com/office/drawing/2014/main" id="{2785D54F-921C-4CC7-5B45-53113CBB2520}"/>
              </a:ext>
            </a:extLst>
          </p:cNvPr>
          <p:cNvSpPr>
            <a:spLocks noGrp="1"/>
          </p:cNvSpPr>
          <p:nvPr>
            <p:ph type="title"/>
          </p:nvPr>
        </p:nvSpPr>
        <p:spPr>
          <a:xfrm>
            <a:off x="789935" y="711261"/>
            <a:ext cx="10616400" cy="531544"/>
          </a:xfrm>
        </p:spPr>
        <p:txBody>
          <a:bodyPr/>
          <a:lstStyle/>
          <a:p>
            <a:r>
              <a:rPr lang="en-US"/>
              <a:t>What have we removed?</a:t>
            </a:r>
          </a:p>
        </p:txBody>
      </p:sp>
      <p:sp>
        <p:nvSpPr>
          <p:cNvPr id="4" name="Slide Number Placeholder 3">
            <a:extLst>
              <a:ext uri="{FF2B5EF4-FFF2-40B4-BE49-F238E27FC236}">
                <a16:creationId xmlns:a16="http://schemas.microsoft.com/office/drawing/2014/main" id="{0BCA9F4B-738C-A30C-282D-0B89DCE40709}"/>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54</a:t>
            </a:fld>
            <a:endParaRPr lang="en-AU"/>
          </a:p>
        </p:txBody>
      </p:sp>
      <p:sp>
        <p:nvSpPr>
          <p:cNvPr id="5" name="Footer Placeholder 4">
            <a:extLst>
              <a:ext uri="{FF2B5EF4-FFF2-40B4-BE49-F238E27FC236}">
                <a16:creationId xmlns:a16="http://schemas.microsoft.com/office/drawing/2014/main" id="{C8747894-92B0-EB35-C06F-89905A073ED5}"/>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2" name="TextBox 1">
            <a:extLst>
              <a:ext uri="{FF2B5EF4-FFF2-40B4-BE49-F238E27FC236}">
                <a16:creationId xmlns:a16="http://schemas.microsoft.com/office/drawing/2014/main" id="{FEE28EDE-E762-7583-0526-B58C3131F736}"/>
              </a:ext>
            </a:extLst>
          </p:cNvPr>
          <p:cNvSpPr txBox="1"/>
          <p:nvPr/>
        </p:nvSpPr>
        <p:spPr>
          <a:xfrm>
            <a:off x="1020682" y="5685074"/>
            <a:ext cx="1935215" cy="338554"/>
          </a:xfrm>
          <a:prstGeom prst="rect">
            <a:avLst/>
          </a:prstGeom>
          <a:noFill/>
        </p:spPr>
        <p:txBody>
          <a:bodyPr wrap="square" rtlCol="0">
            <a:spAutoFit/>
          </a:bodyPr>
          <a:lstStyle/>
          <a:p>
            <a:pPr algn="ctr"/>
            <a:r>
              <a:rPr lang="en-AU" sz="800">
                <a:hlinkClick r:id="rId2"/>
              </a:rPr>
              <a:t>Carlos Valenzuela</a:t>
            </a:r>
            <a:r>
              <a:rPr lang="en-AU" sz="800"/>
              <a:t>, </a:t>
            </a:r>
            <a:r>
              <a:rPr lang="en-AU" sz="800">
                <a:hlinkClick r:id="rId3"/>
              </a:rPr>
              <a:t>CC BY-SA 4.0</a:t>
            </a:r>
            <a:r>
              <a:rPr lang="en-AU" sz="800"/>
              <a:t>, via Wikimedia Commons</a:t>
            </a:r>
          </a:p>
        </p:txBody>
      </p:sp>
      <p:sp>
        <p:nvSpPr>
          <p:cNvPr id="3" name="TextBox 2">
            <a:extLst>
              <a:ext uri="{FF2B5EF4-FFF2-40B4-BE49-F238E27FC236}">
                <a16:creationId xmlns:a16="http://schemas.microsoft.com/office/drawing/2014/main" id="{3D2D655C-44E2-930C-5C0C-24E74609903E}"/>
              </a:ext>
            </a:extLst>
          </p:cNvPr>
          <p:cNvSpPr txBox="1"/>
          <p:nvPr/>
        </p:nvSpPr>
        <p:spPr>
          <a:xfrm>
            <a:off x="3574250" y="5682734"/>
            <a:ext cx="1935215" cy="338554"/>
          </a:xfrm>
          <a:prstGeom prst="rect">
            <a:avLst/>
          </a:prstGeom>
          <a:noFill/>
        </p:spPr>
        <p:txBody>
          <a:bodyPr wrap="square" rtlCol="0">
            <a:spAutoFit/>
          </a:bodyPr>
          <a:lstStyle/>
          <a:p>
            <a:pPr algn="ctr"/>
            <a:r>
              <a:rPr lang="en-AU" sz="800">
                <a:hlinkClick r:id="rId4"/>
              </a:rPr>
              <a:t>0x0077BE</a:t>
            </a:r>
            <a:r>
              <a:rPr lang="en-AU" sz="800"/>
              <a:t>, CC0, via Wikimedia Commons</a:t>
            </a:r>
          </a:p>
        </p:txBody>
      </p:sp>
      <p:sp>
        <p:nvSpPr>
          <p:cNvPr id="7" name="TextBox 6">
            <a:extLst>
              <a:ext uri="{FF2B5EF4-FFF2-40B4-BE49-F238E27FC236}">
                <a16:creationId xmlns:a16="http://schemas.microsoft.com/office/drawing/2014/main" id="{1D50CC67-6478-4EBA-7182-5512DC7D4DB7}"/>
              </a:ext>
            </a:extLst>
          </p:cNvPr>
          <p:cNvSpPr txBox="1"/>
          <p:nvPr/>
        </p:nvSpPr>
        <p:spPr>
          <a:xfrm>
            <a:off x="6276020" y="5712640"/>
            <a:ext cx="1935215" cy="215444"/>
          </a:xfrm>
          <a:prstGeom prst="rect">
            <a:avLst/>
          </a:prstGeom>
          <a:noFill/>
        </p:spPr>
        <p:txBody>
          <a:bodyPr wrap="square" rtlCol="0">
            <a:spAutoFit/>
          </a:bodyPr>
          <a:lstStyle/>
          <a:p>
            <a:pPr algn="ctr"/>
            <a:r>
              <a:rPr lang="en-AU" sz="800" u="sng">
                <a:solidFill>
                  <a:srgbClr val="467886"/>
                </a:solidFill>
                <a:latin typeface="Aptos Narrow" panose="020B0004020202020204" pitchFamily="34" charset="0"/>
                <a:hlinkClick r:id="rId5"/>
              </a:rPr>
              <a:t>gyro via iStock</a:t>
            </a:r>
            <a:endParaRPr lang="en-AU" sz="800"/>
          </a:p>
        </p:txBody>
      </p:sp>
      <p:pic>
        <p:nvPicPr>
          <p:cNvPr id="5128" name="Picture 8">
            <a:extLst>
              <a:ext uri="{FF2B5EF4-FFF2-40B4-BE49-F238E27FC236}">
                <a16:creationId xmlns:a16="http://schemas.microsoft.com/office/drawing/2014/main" id="{FD9BD977-B9D7-414B-9AAD-B6FC694749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16497" y="4371108"/>
            <a:ext cx="1872646" cy="12269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6D36E0A-8FF5-AF7D-1CD0-0EC43E6072E3}"/>
              </a:ext>
            </a:extLst>
          </p:cNvPr>
          <p:cNvSpPr txBox="1"/>
          <p:nvPr/>
        </p:nvSpPr>
        <p:spPr>
          <a:xfrm>
            <a:off x="8841305" y="5724545"/>
            <a:ext cx="1935215" cy="338554"/>
          </a:xfrm>
          <a:prstGeom prst="rect">
            <a:avLst/>
          </a:prstGeom>
          <a:noFill/>
        </p:spPr>
        <p:txBody>
          <a:bodyPr wrap="square" rtlCol="0">
            <a:spAutoFit/>
          </a:bodyPr>
          <a:lstStyle/>
          <a:p>
            <a:pPr algn="ctr"/>
            <a:r>
              <a:rPr lang="en-AU" sz="800">
                <a:hlinkClick r:id="rId7"/>
              </a:rPr>
              <a:t>Ondřej Mangl</a:t>
            </a:r>
            <a:r>
              <a:rPr lang="en-AU" sz="800"/>
              <a:t>, Public domain, via Wikimedia Commons</a:t>
            </a:r>
          </a:p>
        </p:txBody>
      </p:sp>
      <p:sp>
        <p:nvSpPr>
          <p:cNvPr id="9" name="TextBox 8">
            <a:extLst>
              <a:ext uri="{FF2B5EF4-FFF2-40B4-BE49-F238E27FC236}">
                <a16:creationId xmlns:a16="http://schemas.microsoft.com/office/drawing/2014/main" id="{F3E82362-497F-0EC8-CA89-78DA1C0C92E4}"/>
              </a:ext>
            </a:extLst>
          </p:cNvPr>
          <p:cNvSpPr txBox="1"/>
          <p:nvPr/>
        </p:nvSpPr>
        <p:spPr>
          <a:xfrm>
            <a:off x="8587564" y="3981265"/>
            <a:ext cx="2262676" cy="461537"/>
          </a:xfrm>
          <a:prstGeom prst="rect">
            <a:avLst/>
          </a:prstGeom>
          <a:noFill/>
        </p:spPr>
        <p:txBody>
          <a:bodyPr wrap="square" rtlCol="0">
            <a:spAutoFit/>
          </a:bodyPr>
          <a:lstStyle/>
          <a:p>
            <a:pPr algn="ctr"/>
            <a:r>
              <a:rPr lang="en-AU"/>
              <a:t>Iron fragments</a:t>
            </a:r>
          </a:p>
        </p:txBody>
      </p:sp>
      <p:sp>
        <p:nvSpPr>
          <p:cNvPr id="10" name="TextBox 9">
            <a:extLst>
              <a:ext uri="{FF2B5EF4-FFF2-40B4-BE49-F238E27FC236}">
                <a16:creationId xmlns:a16="http://schemas.microsoft.com/office/drawing/2014/main" id="{30C625CA-7122-7B9B-0F22-87B395D057B0}"/>
              </a:ext>
            </a:extLst>
          </p:cNvPr>
          <p:cNvSpPr txBox="1"/>
          <p:nvPr/>
        </p:nvSpPr>
        <p:spPr>
          <a:xfrm>
            <a:off x="6095999" y="3982733"/>
            <a:ext cx="2262676" cy="461537"/>
          </a:xfrm>
          <a:prstGeom prst="rect">
            <a:avLst/>
          </a:prstGeom>
          <a:noFill/>
        </p:spPr>
        <p:txBody>
          <a:bodyPr wrap="square" rtlCol="0">
            <a:spAutoFit/>
          </a:bodyPr>
          <a:lstStyle/>
          <a:p>
            <a:pPr algn="ctr"/>
            <a:r>
              <a:rPr lang="en-AU"/>
              <a:t>Oil pollution</a:t>
            </a:r>
          </a:p>
        </p:txBody>
      </p:sp>
      <p:sp>
        <p:nvSpPr>
          <p:cNvPr id="11" name="TextBox 10">
            <a:extLst>
              <a:ext uri="{FF2B5EF4-FFF2-40B4-BE49-F238E27FC236}">
                <a16:creationId xmlns:a16="http://schemas.microsoft.com/office/drawing/2014/main" id="{DA3B5C8E-98B9-8A0B-110C-293A3824E8E3}"/>
              </a:ext>
            </a:extLst>
          </p:cNvPr>
          <p:cNvSpPr txBox="1"/>
          <p:nvPr/>
        </p:nvSpPr>
        <p:spPr>
          <a:xfrm>
            <a:off x="3307813" y="3969876"/>
            <a:ext cx="2262676" cy="461537"/>
          </a:xfrm>
          <a:prstGeom prst="rect">
            <a:avLst/>
          </a:prstGeom>
          <a:noFill/>
        </p:spPr>
        <p:txBody>
          <a:bodyPr wrap="square" rtlCol="0">
            <a:spAutoFit/>
          </a:bodyPr>
          <a:lstStyle/>
          <a:p>
            <a:pPr algn="ctr"/>
            <a:r>
              <a:rPr lang="en-AU"/>
              <a:t>Dirt and sand</a:t>
            </a:r>
          </a:p>
        </p:txBody>
      </p:sp>
      <p:sp>
        <p:nvSpPr>
          <p:cNvPr id="12" name="TextBox 11">
            <a:extLst>
              <a:ext uri="{FF2B5EF4-FFF2-40B4-BE49-F238E27FC236}">
                <a16:creationId xmlns:a16="http://schemas.microsoft.com/office/drawing/2014/main" id="{63B09AEB-680B-2BF6-C835-52ACA5828D21}"/>
              </a:ext>
            </a:extLst>
          </p:cNvPr>
          <p:cNvSpPr txBox="1"/>
          <p:nvPr/>
        </p:nvSpPr>
        <p:spPr>
          <a:xfrm>
            <a:off x="613556" y="3942106"/>
            <a:ext cx="2694257" cy="461537"/>
          </a:xfrm>
          <a:prstGeom prst="rect">
            <a:avLst/>
          </a:prstGeom>
          <a:noFill/>
        </p:spPr>
        <p:txBody>
          <a:bodyPr wrap="square" rtlCol="0">
            <a:spAutoFit/>
          </a:bodyPr>
          <a:lstStyle/>
          <a:p>
            <a:pPr algn="ctr"/>
            <a:r>
              <a:rPr lang="en-AU"/>
              <a:t>Leaves and bark</a:t>
            </a:r>
          </a:p>
        </p:txBody>
      </p:sp>
      <p:pic>
        <p:nvPicPr>
          <p:cNvPr id="16" name="Content Placeholder 7">
            <a:extLst>
              <a:ext uri="{FF2B5EF4-FFF2-40B4-BE49-F238E27FC236}">
                <a16:creationId xmlns:a16="http://schemas.microsoft.com/office/drawing/2014/main" id="{6157FF9E-8EC9-C727-09EE-BE8D88E22BC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67659" y="1375618"/>
            <a:ext cx="3605659" cy="2403773"/>
          </a:xfrm>
          <a:prstGeom prst="rect">
            <a:avLst/>
          </a:prstGeom>
        </p:spPr>
      </p:pic>
      <p:graphicFrame>
        <p:nvGraphicFramePr>
          <p:cNvPr id="18" name="Table 17">
            <a:extLst>
              <a:ext uri="{FF2B5EF4-FFF2-40B4-BE49-F238E27FC236}">
                <a16:creationId xmlns:a16="http://schemas.microsoft.com/office/drawing/2014/main" id="{0C1270DF-E50D-FCE9-3D7C-F91E5AD9A3A8}"/>
              </a:ext>
            </a:extLst>
          </p:cNvPr>
          <p:cNvGraphicFramePr>
            <a:graphicFrameLocks noGrp="1"/>
          </p:cNvGraphicFramePr>
          <p:nvPr/>
        </p:nvGraphicFramePr>
        <p:xfrm>
          <a:off x="5868088" y="3738785"/>
          <a:ext cx="2238102" cy="190500"/>
        </p:xfrm>
        <a:graphic>
          <a:graphicData uri="http://schemas.openxmlformats.org/drawingml/2006/table">
            <a:tbl>
              <a:tblPr/>
              <a:tblGrid>
                <a:gridCol w="2238102">
                  <a:extLst>
                    <a:ext uri="{9D8B030D-6E8A-4147-A177-3AD203B41FA5}">
                      <a16:colId xmlns:a16="http://schemas.microsoft.com/office/drawing/2014/main" val="2366576390"/>
                    </a:ext>
                  </a:extLst>
                </a:gridCol>
              </a:tblGrid>
              <a:tr h="190500">
                <a:tc>
                  <a:txBody>
                    <a:bodyPr/>
                    <a:lstStyle/>
                    <a:p>
                      <a:pPr algn="l" fontAlgn="b">
                        <a:buNone/>
                      </a:pPr>
                      <a:r>
                        <a:rPr lang="en-AU" sz="900" b="0" i="0" u="sng" strike="noStrike" dirty="0">
                          <a:solidFill>
                            <a:srgbClr val="467886"/>
                          </a:solidFill>
                          <a:effectLst/>
                          <a:latin typeface="Aptos Narrow" panose="020B0004020202020204" pitchFamily="34" charset="0"/>
                          <a:hlinkClick r:id="rId9"/>
                        </a:rPr>
                        <a:t>Michael Campbell Cole via iStock</a:t>
                      </a:r>
                      <a:endParaRPr lang="en-AU" sz="900" b="0" i="0" u="sng" strike="noStrike" dirty="0">
                        <a:solidFill>
                          <a:srgbClr val="467886"/>
                        </a:solidFill>
                        <a:effectLst/>
                        <a:latin typeface="Aptos Narrow" panose="020B00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460817382"/>
                  </a:ext>
                </a:extLst>
              </a:tr>
            </a:tbl>
          </a:graphicData>
        </a:graphic>
      </p:graphicFrame>
      <p:pic>
        <p:nvPicPr>
          <p:cNvPr id="20" name="Picture 19">
            <a:extLst>
              <a:ext uri="{FF2B5EF4-FFF2-40B4-BE49-F238E27FC236}">
                <a16:creationId xmlns:a16="http://schemas.microsoft.com/office/drawing/2014/main" id="{9442D7F9-FAE1-CDDE-ECC3-E3FD4F60089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5543" y="4360734"/>
            <a:ext cx="1192142" cy="1247719"/>
          </a:xfrm>
          <a:prstGeom prst="rect">
            <a:avLst/>
          </a:prstGeom>
        </p:spPr>
      </p:pic>
      <p:pic>
        <p:nvPicPr>
          <p:cNvPr id="22" name="Picture 21">
            <a:extLst>
              <a:ext uri="{FF2B5EF4-FFF2-40B4-BE49-F238E27FC236}">
                <a16:creationId xmlns:a16="http://schemas.microsoft.com/office/drawing/2014/main" id="{3FE41C4B-9C52-809A-331E-4D1D0EE5586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36702" y="4366658"/>
            <a:ext cx="1849289" cy="1232859"/>
          </a:xfrm>
          <a:prstGeom prst="rect">
            <a:avLst/>
          </a:prstGeom>
        </p:spPr>
      </p:pic>
      <p:pic>
        <p:nvPicPr>
          <p:cNvPr id="24" name="Picture 23">
            <a:extLst>
              <a:ext uri="{FF2B5EF4-FFF2-40B4-BE49-F238E27FC236}">
                <a16:creationId xmlns:a16="http://schemas.microsoft.com/office/drawing/2014/main" id="{BBF50B3B-EAEC-3B12-6E70-3D1B3223FCE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14533" y="4403643"/>
            <a:ext cx="1791657" cy="1194438"/>
          </a:xfrm>
          <a:prstGeom prst="rect">
            <a:avLst/>
          </a:prstGeom>
        </p:spPr>
      </p:pic>
    </p:spTree>
    <p:extLst>
      <p:ext uri="{BB962C8B-B14F-4D97-AF65-F5344CB8AC3E}">
        <p14:creationId xmlns:p14="http://schemas.microsoft.com/office/powerpoint/2010/main" val="22319341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43CA6-83D0-6B47-B1EA-7DFD5FD9D1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A40DF-4C58-B963-7CD2-AA75A0A1BA05}"/>
              </a:ext>
            </a:extLst>
          </p:cNvPr>
          <p:cNvSpPr>
            <a:spLocks noGrp="1"/>
          </p:cNvSpPr>
          <p:nvPr>
            <p:ph type="title"/>
          </p:nvPr>
        </p:nvSpPr>
        <p:spPr/>
        <p:txBody>
          <a:bodyPr/>
          <a:lstStyle/>
          <a:p>
            <a:r>
              <a:rPr lang="en-AU"/>
              <a:t>Australian Government rainwater quality requirements </a:t>
            </a:r>
          </a:p>
        </p:txBody>
      </p:sp>
      <p:graphicFrame>
        <p:nvGraphicFramePr>
          <p:cNvPr id="6" name="Content Placeholder 5">
            <a:extLst>
              <a:ext uri="{FF2B5EF4-FFF2-40B4-BE49-F238E27FC236}">
                <a16:creationId xmlns:a16="http://schemas.microsoft.com/office/drawing/2014/main" id="{36057EAD-A45C-20D5-E676-DBF7BA9B6CF1}"/>
              </a:ext>
            </a:extLst>
          </p:cNvPr>
          <p:cNvGraphicFramePr>
            <a:graphicFrameLocks noGrp="1"/>
          </p:cNvGraphicFramePr>
          <p:nvPr>
            <p:ph sz="quarter" idx="13"/>
            <p:extLst>
              <p:ext uri="{D42A27DB-BD31-4B8C-83A1-F6EECF244321}">
                <p14:modId xmlns:p14="http://schemas.microsoft.com/office/powerpoint/2010/main" val="3386846817"/>
              </p:ext>
            </p:extLst>
          </p:nvPr>
        </p:nvGraphicFramePr>
        <p:xfrm>
          <a:off x="790575" y="1692275"/>
          <a:ext cx="10615610" cy="3718560"/>
        </p:xfrm>
        <a:graphic>
          <a:graphicData uri="http://schemas.openxmlformats.org/drawingml/2006/table">
            <a:tbl>
              <a:tblPr firstRow="1" bandRow="1">
                <a:tableStyleId>{6E25E649-3F16-4E02-A733-19D2CDBF48F0}</a:tableStyleId>
              </a:tblPr>
              <a:tblGrid>
                <a:gridCol w="2123122">
                  <a:extLst>
                    <a:ext uri="{9D8B030D-6E8A-4147-A177-3AD203B41FA5}">
                      <a16:colId xmlns:a16="http://schemas.microsoft.com/office/drawing/2014/main" val="1231038852"/>
                    </a:ext>
                  </a:extLst>
                </a:gridCol>
                <a:gridCol w="2123122">
                  <a:extLst>
                    <a:ext uri="{9D8B030D-6E8A-4147-A177-3AD203B41FA5}">
                      <a16:colId xmlns:a16="http://schemas.microsoft.com/office/drawing/2014/main" val="2873893013"/>
                    </a:ext>
                  </a:extLst>
                </a:gridCol>
                <a:gridCol w="2123122">
                  <a:extLst>
                    <a:ext uri="{9D8B030D-6E8A-4147-A177-3AD203B41FA5}">
                      <a16:colId xmlns:a16="http://schemas.microsoft.com/office/drawing/2014/main" val="1174744425"/>
                    </a:ext>
                  </a:extLst>
                </a:gridCol>
                <a:gridCol w="2123122">
                  <a:extLst>
                    <a:ext uri="{9D8B030D-6E8A-4147-A177-3AD203B41FA5}">
                      <a16:colId xmlns:a16="http://schemas.microsoft.com/office/drawing/2014/main" val="1100570941"/>
                    </a:ext>
                  </a:extLst>
                </a:gridCol>
                <a:gridCol w="2123122">
                  <a:extLst>
                    <a:ext uri="{9D8B030D-6E8A-4147-A177-3AD203B41FA5}">
                      <a16:colId xmlns:a16="http://schemas.microsoft.com/office/drawing/2014/main" val="2170987174"/>
                    </a:ext>
                  </a:extLst>
                </a:gridCol>
              </a:tblGrid>
              <a:tr h="370840">
                <a:tc>
                  <a:txBody>
                    <a:bodyPr/>
                    <a:lstStyle/>
                    <a:p>
                      <a:pPr algn="ctr"/>
                      <a:r>
                        <a:rPr lang="en-AU" sz="1600"/>
                        <a:t>End 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clear?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odourless?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Should the water be low in dissolved solids?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Is there no human pathogens, toxins or heavy metals?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9882193"/>
                  </a:ext>
                </a:extLst>
              </a:tr>
              <a:tr h="370840">
                <a:tc>
                  <a:txBody>
                    <a:bodyPr/>
                    <a:lstStyle/>
                    <a:p>
                      <a:pPr algn="ctr"/>
                      <a:r>
                        <a:rPr lang="en-AU" sz="1600"/>
                        <a:t>Garden/lawn irrigation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Not required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3075269"/>
                  </a:ext>
                </a:extLst>
              </a:tr>
              <a:tr h="370840">
                <a:tc>
                  <a:txBody>
                    <a:bodyPr/>
                    <a:lstStyle/>
                    <a:p>
                      <a:pPr algn="ctr"/>
                      <a:r>
                        <a:rPr lang="en-AU" sz="1600"/>
                        <a:t>Toilet flushing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6137978"/>
                  </a:ext>
                </a:extLst>
              </a:tr>
              <a:tr h="370840">
                <a:tc>
                  <a:txBody>
                    <a:bodyPr/>
                    <a:lstStyle/>
                    <a:p>
                      <a:pPr algn="ctr"/>
                      <a:r>
                        <a:rPr lang="en-AU" sz="1600"/>
                        <a:t>Clothes washing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9311409"/>
                  </a:ext>
                </a:extLst>
              </a:tr>
              <a:tr h="370840">
                <a:tc>
                  <a:txBody>
                    <a:bodyPr/>
                    <a:lstStyle/>
                    <a:p>
                      <a:pPr algn="ctr"/>
                      <a:r>
                        <a:rPr lang="en-AU" sz="1600"/>
                        <a:t>Showering/bathing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marL="0" marR="0" lvl="0" indent="0" algn="ctr" defTabSz="1218804" rtl="0" eaLnBrk="1" fontAlgn="auto" latinLnBrk="0" hangingPunct="1">
                        <a:lnSpc>
                          <a:spcPct val="100000"/>
                        </a:lnSpc>
                        <a:spcBef>
                          <a:spcPts val="0"/>
                        </a:spcBef>
                        <a:spcAft>
                          <a:spcPts val="0"/>
                        </a:spcAft>
                        <a:buClrTx/>
                        <a:buSzTx/>
                        <a:buFontTx/>
                        <a:buNone/>
                        <a:tabLst/>
                        <a:defRPr/>
                      </a:pP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6369175"/>
                  </a:ext>
                </a:extLst>
              </a:tr>
              <a:tr h="370840">
                <a:tc>
                  <a:txBody>
                    <a:bodyPr/>
                    <a:lstStyle/>
                    <a:p>
                      <a:pPr algn="ctr"/>
                      <a:r>
                        <a:rPr lang="en-AU" sz="1600"/>
                        <a:t>Drinking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dirty="0"/>
                        <a:t>Yes</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819365"/>
                  </a:ext>
                </a:extLst>
              </a:tr>
            </a:tbl>
          </a:graphicData>
        </a:graphic>
      </p:graphicFrame>
      <p:sp>
        <p:nvSpPr>
          <p:cNvPr id="4" name="Slide Number Placeholder 3">
            <a:extLst>
              <a:ext uri="{FF2B5EF4-FFF2-40B4-BE49-F238E27FC236}">
                <a16:creationId xmlns:a16="http://schemas.microsoft.com/office/drawing/2014/main" id="{63416D6C-F885-DCFB-2DA6-2F2BB811E72A}"/>
              </a:ext>
            </a:extLst>
          </p:cNvPr>
          <p:cNvSpPr>
            <a:spLocks noGrp="1"/>
          </p:cNvSpPr>
          <p:nvPr>
            <p:ph type="sldNum" sz="quarter" idx="4"/>
          </p:nvPr>
        </p:nvSpPr>
        <p:spPr/>
        <p:txBody>
          <a:bodyPr/>
          <a:lstStyle/>
          <a:p>
            <a:fld id="{29D5CE74-914C-4689-99FC-1AEF49CE2B47}" type="slidenum">
              <a:rPr lang="en-AU" smtClean="0"/>
              <a:pPr/>
              <a:t>55</a:t>
            </a:fld>
            <a:endParaRPr lang="en-AU" sz="1200">
              <a:solidFill>
                <a:schemeClr val="bg2"/>
              </a:solidFill>
            </a:endParaRPr>
          </a:p>
        </p:txBody>
      </p:sp>
      <p:sp>
        <p:nvSpPr>
          <p:cNvPr id="5" name="Footer Placeholder 4">
            <a:extLst>
              <a:ext uri="{FF2B5EF4-FFF2-40B4-BE49-F238E27FC236}">
                <a16:creationId xmlns:a16="http://schemas.microsoft.com/office/drawing/2014/main" id="{C0EFE292-D989-633E-EBCF-5E31EED85F3D}"/>
              </a:ext>
            </a:extLst>
          </p:cNvPr>
          <p:cNvSpPr>
            <a:spLocks noGrp="1"/>
          </p:cNvSpPr>
          <p:nvPr>
            <p:ph type="ftr" sz="quarter" idx="14"/>
          </p:nvPr>
        </p:nvSpPr>
        <p:spPr/>
        <p:txBody>
          <a:bodyPr/>
          <a:lstStyle/>
          <a:p>
            <a:r>
              <a:rPr lang="en-AU"/>
              <a:t>scienceconnections.edu.au</a:t>
            </a:r>
          </a:p>
        </p:txBody>
      </p:sp>
      <p:sp>
        <p:nvSpPr>
          <p:cNvPr id="3" name="TextBox 2">
            <a:extLst>
              <a:ext uri="{FF2B5EF4-FFF2-40B4-BE49-F238E27FC236}">
                <a16:creationId xmlns:a16="http://schemas.microsoft.com/office/drawing/2014/main" id="{09BADA74-8433-57D0-ADBB-5F70B30D3A09}"/>
              </a:ext>
            </a:extLst>
          </p:cNvPr>
          <p:cNvSpPr txBox="1"/>
          <p:nvPr/>
        </p:nvSpPr>
        <p:spPr>
          <a:xfrm>
            <a:off x="7737115" y="5502940"/>
            <a:ext cx="3375375" cy="230832"/>
          </a:xfrm>
          <a:prstGeom prst="rect">
            <a:avLst/>
          </a:prstGeom>
          <a:noFill/>
        </p:spPr>
        <p:txBody>
          <a:bodyPr wrap="square" rtlCol="0">
            <a:spAutoFit/>
          </a:bodyPr>
          <a:lstStyle/>
          <a:p>
            <a:pPr algn="ctr"/>
            <a:r>
              <a:rPr lang="en-AU" sz="900">
                <a:hlinkClick r:id="rId2"/>
              </a:rPr>
              <a:t>https://www.yourhome.gov.au/water/rainwater</a:t>
            </a:r>
            <a:endParaRPr lang="en-AU" sz="900"/>
          </a:p>
        </p:txBody>
      </p:sp>
    </p:spTree>
    <p:extLst>
      <p:ext uri="{BB962C8B-B14F-4D97-AF65-F5344CB8AC3E}">
        <p14:creationId xmlns:p14="http://schemas.microsoft.com/office/powerpoint/2010/main" val="60238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73CC9-F186-FD1C-CA7F-7E1E160C4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F76D44-B021-6DC5-5541-8579F0444F7A}"/>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021D587-ED5B-332A-4207-D502F81F2254}"/>
              </a:ext>
            </a:extLst>
          </p:cNvPr>
          <p:cNvSpPr>
            <a:spLocks noGrp="1"/>
          </p:cNvSpPr>
          <p:nvPr>
            <p:ph sz="quarter" idx="13"/>
          </p:nvPr>
        </p:nvSpPr>
        <p:spPr>
          <a:xfrm>
            <a:off x="789936" y="1448780"/>
            <a:ext cx="10616398" cy="3852000"/>
          </a:xfrm>
        </p:spPr>
        <p:txBody>
          <a:bodyPr/>
          <a:lstStyle/>
          <a:p>
            <a:pPr algn="ctr"/>
            <a:r>
              <a:rPr lang="en-AU" sz="4000"/>
              <a:t>Solute</a:t>
            </a:r>
          </a:p>
          <a:p>
            <a:pPr algn="ctr"/>
            <a:r>
              <a:rPr lang="en-AU" sz="4000" b="0"/>
              <a:t>The substance (salt) that dissolves.</a:t>
            </a:r>
          </a:p>
          <a:p>
            <a:pPr algn="ctr"/>
            <a:r>
              <a:rPr lang="en-AU" sz="4000"/>
              <a:t>Solvent</a:t>
            </a:r>
          </a:p>
          <a:p>
            <a:pPr algn="ctr"/>
            <a:r>
              <a:rPr lang="en-AU" sz="4000" b="0"/>
              <a:t>The dissolving medium (water).</a:t>
            </a:r>
          </a:p>
          <a:p>
            <a:pPr algn="ctr"/>
            <a:r>
              <a:rPr lang="en-AU" sz="4000"/>
              <a:t>Solution</a:t>
            </a:r>
          </a:p>
          <a:p>
            <a:pPr algn="ctr"/>
            <a:r>
              <a:rPr lang="en-AU" sz="4000" b="0"/>
              <a:t>A homogeneous mixture of a solute and solvent.</a:t>
            </a:r>
          </a:p>
        </p:txBody>
      </p:sp>
      <p:sp>
        <p:nvSpPr>
          <p:cNvPr id="4" name="Slide Number Placeholder 3">
            <a:extLst>
              <a:ext uri="{FF2B5EF4-FFF2-40B4-BE49-F238E27FC236}">
                <a16:creationId xmlns:a16="http://schemas.microsoft.com/office/drawing/2014/main" id="{DD3BC982-DAA5-B2F0-73EB-1B3C09C705FA}"/>
              </a:ext>
            </a:extLst>
          </p:cNvPr>
          <p:cNvSpPr>
            <a:spLocks noGrp="1"/>
          </p:cNvSpPr>
          <p:nvPr>
            <p:ph type="sldNum" sz="quarter" idx="4"/>
          </p:nvPr>
        </p:nvSpPr>
        <p:spPr/>
        <p:txBody>
          <a:bodyPr/>
          <a:lstStyle/>
          <a:p>
            <a:fld id="{29D5CE74-914C-4689-99FC-1AEF49CE2B47}" type="slidenum">
              <a:rPr lang="en-AU" smtClean="0"/>
              <a:pPr/>
              <a:t>56</a:t>
            </a:fld>
            <a:endParaRPr lang="en-AU" sz="1200">
              <a:solidFill>
                <a:schemeClr val="bg2"/>
              </a:solidFill>
            </a:endParaRPr>
          </a:p>
        </p:txBody>
      </p:sp>
      <p:sp>
        <p:nvSpPr>
          <p:cNvPr id="5" name="Footer Placeholder 4">
            <a:extLst>
              <a:ext uri="{FF2B5EF4-FFF2-40B4-BE49-F238E27FC236}">
                <a16:creationId xmlns:a16="http://schemas.microsoft.com/office/drawing/2014/main" id="{494F0703-40FC-0C5C-A034-039FD716607B}"/>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31513946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AA9CA-0FC1-4A6A-3576-E81FF648B9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B7F05-BEFF-F6F9-063B-6D97C2B0BA4F}"/>
              </a:ext>
            </a:extLst>
          </p:cNvPr>
          <p:cNvSpPr>
            <a:spLocks noGrp="1"/>
          </p:cNvSpPr>
          <p:nvPr>
            <p:ph type="title"/>
          </p:nvPr>
        </p:nvSpPr>
        <p:spPr/>
        <p:txBody>
          <a:bodyPr/>
          <a:lstStyle/>
          <a:p>
            <a:r>
              <a:rPr lang="en-AU"/>
              <a:t>Australian Government rainwater quality requirements </a:t>
            </a:r>
          </a:p>
        </p:txBody>
      </p:sp>
      <p:graphicFrame>
        <p:nvGraphicFramePr>
          <p:cNvPr id="6" name="Content Placeholder 5">
            <a:extLst>
              <a:ext uri="{FF2B5EF4-FFF2-40B4-BE49-F238E27FC236}">
                <a16:creationId xmlns:a16="http://schemas.microsoft.com/office/drawing/2014/main" id="{B88E3631-5778-9E0E-2895-A8B1389F9B3F}"/>
              </a:ext>
            </a:extLst>
          </p:cNvPr>
          <p:cNvGraphicFramePr>
            <a:graphicFrameLocks noGrp="1"/>
          </p:cNvGraphicFramePr>
          <p:nvPr>
            <p:ph sz="quarter" idx="13"/>
            <p:extLst>
              <p:ext uri="{D42A27DB-BD31-4B8C-83A1-F6EECF244321}">
                <p14:modId xmlns:p14="http://schemas.microsoft.com/office/powerpoint/2010/main" val="4131663468"/>
              </p:ext>
            </p:extLst>
          </p:nvPr>
        </p:nvGraphicFramePr>
        <p:xfrm>
          <a:off x="790575" y="1692275"/>
          <a:ext cx="10615610" cy="3718560"/>
        </p:xfrm>
        <a:graphic>
          <a:graphicData uri="http://schemas.openxmlformats.org/drawingml/2006/table">
            <a:tbl>
              <a:tblPr firstRow="1" bandRow="1">
                <a:tableStyleId>{6E25E649-3F16-4E02-A733-19D2CDBF48F0}</a:tableStyleId>
              </a:tblPr>
              <a:tblGrid>
                <a:gridCol w="2123122">
                  <a:extLst>
                    <a:ext uri="{9D8B030D-6E8A-4147-A177-3AD203B41FA5}">
                      <a16:colId xmlns:a16="http://schemas.microsoft.com/office/drawing/2014/main" val="1231038852"/>
                    </a:ext>
                  </a:extLst>
                </a:gridCol>
                <a:gridCol w="2123122">
                  <a:extLst>
                    <a:ext uri="{9D8B030D-6E8A-4147-A177-3AD203B41FA5}">
                      <a16:colId xmlns:a16="http://schemas.microsoft.com/office/drawing/2014/main" val="2873893013"/>
                    </a:ext>
                  </a:extLst>
                </a:gridCol>
                <a:gridCol w="2123122">
                  <a:extLst>
                    <a:ext uri="{9D8B030D-6E8A-4147-A177-3AD203B41FA5}">
                      <a16:colId xmlns:a16="http://schemas.microsoft.com/office/drawing/2014/main" val="1174744425"/>
                    </a:ext>
                  </a:extLst>
                </a:gridCol>
                <a:gridCol w="2123122">
                  <a:extLst>
                    <a:ext uri="{9D8B030D-6E8A-4147-A177-3AD203B41FA5}">
                      <a16:colId xmlns:a16="http://schemas.microsoft.com/office/drawing/2014/main" val="1100570941"/>
                    </a:ext>
                  </a:extLst>
                </a:gridCol>
                <a:gridCol w="2123122">
                  <a:extLst>
                    <a:ext uri="{9D8B030D-6E8A-4147-A177-3AD203B41FA5}">
                      <a16:colId xmlns:a16="http://schemas.microsoft.com/office/drawing/2014/main" val="2170987174"/>
                    </a:ext>
                  </a:extLst>
                </a:gridCol>
              </a:tblGrid>
              <a:tr h="370840">
                <a:tc>
                  <a:txBody>
                    <a:bodyPr/>
                    <a:lstStyle/>
                    <a:p>
                      <a:pPr algn="ctr"/>
                      <a:r>
                        <a:rPr lang="en-AU" sz="1600"/>
                        <a:t>End 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clear?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odourless?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Should the water be low in dissolved solids?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Is there no human pathogens, toxins or heavy metals?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9882193"/>
                  </a:ext>
                </a:extLst>
              </a:tr>
              <a:tr h="370840">
                <a:tc>
                  <a:txBody>
                    <a:bodyPr/>
                    <a:lstStyle/>
                    <a:p>
                      <a:pPr algn="ctr"/>
                      <a:r>
                        <a:rPr lang="en-AU" sz="1600"/>
                        <a:t>Garden/lawn irrigation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Not required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3075269"/>
                  </a:ext>
                </a:extLst>
              </a:tr>
              <a:tr h="370840">
                <a:tc>
                  <a:txBody>
                    <a:bodyPr/>
                    <a:lstStyle/>
                    <a:p>
                      <a:pPr algn="ctr"/>
                      <a:r>
                        <a:rPr lang="en-AU" sz="1600"/>
                        <a:t>Toilet flushing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6137978"/>
                  </a:ext>
                </a:extLst>
              </a:tr>
              <a:tr h="370840">
                <a:tc>
                  <a:txBody>
                    <a:bodyPr/>
                    <a:lstStyle/>
                    <a:p>
                      <a:pPr algn="ctr"/>
                      <a:r>
                        <a:rPr lang="en-AU" sz="1600"/>
                        <a:t>Clothes washing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9311409"/>
                  </a:ext>
                </a:extLst>
              </a:tr>
              <a:tr h="370840">
                <a:tc>
                  <a:txBody>
                    <a:bodyPr/>
                    <a:lstStyle/>
                    <a:p>
                      <a:pPr algn="ctr"/>
                      <a:r>
                        <a:rPr lang="en-AU" sz="1600"/>
                        <a:t>Showering/bathing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marL="0" marR="0" lvl="0" indent="0" algn="ctr" defTabSz="1218804" rtl="0" eaLnBrk="1" fontAlgn="auto" latinLnBrk="0" hangingPunct="1">
                        <a:lnSpc>
                          <a:spcPct val="100000"/>
                        </a:lnSpc>
                        <a:spcBef>
                          <a:spcPts val="0"/>
                        </a:spcBef>
                        <a:spcAft>
                          <a:spcPts val="0"/>
                        </a:spcAft>
                        <a:buClrTx/>
                        <a:buSzTx/>
                        <a:buFontTx/>
                        <a:buNone/>
                        <a:tabLst/>
                        <a:defRPr/>
                      </a:pP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6369175"/>
                  </a:ext>
                </a:extLst>
              </a:tr>
              <a:tr h="370840">
                <a:tc>
                  <a:txBody>
                    <a:bodyPr/>
                    <a:lstStyle/>
                    <a:p>
                      <a:pPr algn="ctr"/>
                      <a:r>
                        <a:rPr lang="en-AU" sz="1600"/>
                        <a:t>Drinking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dirty="0"/>
                        <a:t>Yes</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819365"/>
                  </a:ext>
                </a:extLst>
              </a:tr>
            </a:tbl>
          </a:graphicData>
        </a:graphic>
      </p:graphicFrame>
      <p:sp>
        <p:nvSpPr>
          <p:cNvPr id="4" name="Slide Number Placeholder 3">
            <a:extLst>
              <a:ext uri="{FF2B5EF4-FFF2-40B4-BE49-F238E27FC236}">
                <a16:creationId xmlns:a16="http://schemas.microsoft.com/office/drawing/2014/main" id="{0A8ED65A-C327-3573-07B9-CBC47FB1D78D}"/>
              </a:ext>
            </a:extLst>
          </p:cNvPr>
          <p:cNvSpPr>
            <a:spLocks noGrp="1"/>
          </p:cNvSpPr>
          <p:nvPr>
            <p:ph type="sldNum" sz="quarter" idx="4"/>
          </p:nvPr>
        </p:nvSpPr>
        <p:spPr/>
        <p:txBody>
          <a:bodyPr/>
          <a:lstStyle/>
          <a:p>
            <a:fld id="{29D5CE74-914C-4689-99FC-1AEF49CE2B47}" type="slidenum">
              <a:rPr lang="en-AU" smtClean="0"/>
              <a:pPr/>
              <a:t>57</a:t>
            </a:fld>
            <a:endParaRPr lang="en-AU" sz="1200">
              <a:solidFill>
                <a:schemeClr val="bg2"/>
              </a:solidFill>
            </a:endParaRPr>
          </a:p>
        </p:txBody>
      </p:sp>
      <p:sp>
        <p:nvSpPr>
          <p:cNvPr id="5" name="Footer Placeholder 4">
            <a:extLst>
              <a:ext uri="{FF2B5EF4-FFF2-40B4-BE49-F238E27FC236}">
                <a16:creationId xmlns:a16="http://schemas.microsoft.com/office/drawing/2014/main" id="{DD91756D-5BC8-2FD8-AAE8-FC4EC95F7AEC}"/>
              </a:ext>
            </a:extLst>
          </p:cNvPr>
          <p:cNvSpPr>
            <a:spLocks noGrp="1"/>
          </p:cNvSpPr>
          <p:nvPr>
            <p:ph type="ftr" sz="quarter" idx="14"/>
          </p:nvPr>
        </p:nvSpPr>
        <p:spPr/>
        <p:txBody>
          <a:bodyPr/>
          <a:lstStyle/>
          <a:p>
            <a:r>
              <a:rPr lang="en-AU"/>
              <a:t>scienceconnections.edu.au</a:t>
            </a:r>
          </a:p>
        </p:txBody>
      </p:sp>
      <p:sp>
        <p:nvSpPr>
          <p:cNvPr id="3" name="TextBox 2">
            <a:extLst>
              <a:ext uri="{FF2B5EF4-FFF2-40B4-BE49-F238E27FC236}">
                <a16:creationId xmlns:a16="http://schemas.microsoft.com/office/drawing/2014/main" id="{92E840C4-CDDE-5289-21B4-958C5BC50068}"/>
              </a:ext>
            </a:extLst>
          </p:cNvPr>
          <p:cNvSpPr txBox="1"/>
          <p:nvPr/>
        </p:nvSpPr>
        <p:spPr>
          <a:xfrm>
            <a:off x="7737115" y="5502940"/>
            <a:ext cx="3375375" cy="230832"/>
          </a:xfrm>
          <a:prstGeom prst="rect">
            <a:avLst/>
          </a:prstGeom>
          <a:noFill/>
        </p:spPr>
        <p:txBody>
          <a:bodyPr wrap="square" rtlCol="0">
            <a:spAutoFit/>
          </a:bodyPr>
          <a:lstStyle/>
          <a:p>
            <a:pPr algn="ctr"/>
            <a:r>
              <a:rPr lang="en-AU" sz="900">
                <a:hlinkClick r:id="rId2"/>
              </a:rPr>
              <a:t>https://www.yourhome.gov.au/water/rainwater</a:t>
            </a:r>
            <a:endParaRPr lang="en-AU" sz="900"/>
          </a:p>
        </p:txBody>
      </p:sp>
    </p:spTree>
    <p:extLst>
      <p:ext uri="{BB962C8B-B14F-4D97-AF65-F5344CB8AC3E}">
        <p14:creationId xmlns:p14="http://schemas.microsoft.com/office/powerpoint/2010/main" val="13905583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9F9EE-8DA6-A30E-74E2-A8FD57717D91}"/>
            </a:ext>
          </a:extLst>
        </p:cNvPr>
        <p:cNvGrpSpPr/>
        <p:nvPr/>
      </p:nvGrpSpPr>
      <p:grpSpPr>
        <a:xfrm>
          <a:off x="0" y="0"/>
          <a:ext cx="0" cy="0"/>
          <a:chOff x="0" y="0"/>
          <a:chExt cx="0" cy="0"/>
        </a:xfrm>
      </p:grpSpPr>
      <p:sp>
        <p:nvSpPr>
          <p:cNvPr id="1031" name="Title 1">
            <a:extLst>
              <a:ext uri="{FF2B5EF4-FFF2-40B4-BE49-F238E27FC236}">
                <a16:creationId xmlns:a16="http://schemas.microsoft.com/office/drawing/2014/main" id="{FD994845-A581-AD34-A98E-8B67C4CDCB3A}"/>
              </a:ext>
            </a:extLst>
          </p:cNvPr>
          <p:cNvSpPr>
            <a:spLocks noGrp="1"/>
          </p:cNvSpPr>
          <p:nvPr>
            <p:ph type="title"/>
          </p:nvPr>
        </p:nvSpPr>
        <p:spPr>
          <a:xfrm>
            <a:off x="789935" y="711261"/>
            <a:ext cx="10616400" cy="531544"/>
          </a:xfrm>
        </p:spPr>
        <p:txBody>
          <a:bodyPr anchor="t">
            <a:normAutofit/>
          </a:bodyPr>
          <a:lstStyle/>
          <a:p>
            <a:r>
              <a:rPr lang="en-US"/>
              <a:t>How can we test if dissolved solids are in rainwater?</a:t>
            </a:r>
          </a:p>
        </p:txBody>
      </p:sp>
      <p:pic>
        <p:nvPicPr>
          <p:cNvPr id="8" name="Content Placeholder 7">
            <a:extLst>
              <a:ext uri="{FF2B5EF4-FFF2-40B4-BE49-F238E27FC236}">
                <a16:creationId xmlns:a16="http://schemas.microsoft.com/office/drawing/2014/main" id="{25020DB5-9F33-F475-2BFF-5EA9E09A8F70}"/>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a:xfrm>
            <a:off x="789936" y="1691999"/>
            <a:ext cx="10616398" cy="3852000"/>
          </a:xfrm>
          <a:prstGeom prst="rect">
            <a:avLst/>
          </a:prstGeom>
          <a:noFill/>
        </p:spPr>
      </p:pic>
      <p:sp>
        <p:nvSpPr>
          <p:cNvPr id="4" name="Slide Number Placeholder 3">
            <a:extLst>
              <a:ext uri="{FF2B5EF4-FFF2-40B4-BE49-F238E27FC236}">
                <a16:creationId xmlns:a16="http://schemas.microsoft.com/office/drawing/2014/main" id="{24A740B6-4EA5-08A1-9FA8-BB077B2DFD6A}"/>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58</a:t>
            </a:fld>
            <a:endParaRPr lang="en-AU"/>
          </a:p>
        </p:txBody>
      </p:sp>
      <p:sp>
        <p:nvSpPr>
          <p:cNvPr id="5" name="Footer Placeholder 4">
            <a:extLst>
              <a:ext uri="{FF2B5EF4-FFF2-40B4-BE49-F238E27FC236}">
                <a16:creationId xmlns:a16="http://schemas.microsoft.com/office/drawing/2014/main" id="{234C3D7B-A9A4-3C4E-D92D-16F0746506E6}"/>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6" name="TextBox 5">
            <a:extLst>
              <a:ext uri="{FF2B5EF4-FFF2-40B4-BE49-F238E27FC236}">
                <a16:creationId xmlns:a16="http://schemas.microsoft.com/office/drawing/2014/main" id="{EC4C78B3-8B1B-7EFD-327C-5FCB08177160}"/>
              </a:ext>
            </a:extLst>
          </p:cNvPr>
          <p:cNvSpPr txBox="1"/>
          <p:nvPr/>
        </p:nvSpPr>
        <p:spPr>
          <a:xfrm>
            <a:off x="8841179" y="5596685"/>
            <a:ext cx="2606804" cy="200055"/>
          </a:xfrm>
          <a:prstGeom prst="rect">
            <a:avLst/>
          </a:prstGeom>
          <a:solidFill>
            <a:schemeClr val="bg1"/>
          </a:solidFill>
        </p:spPr>
        <p:txBody>
          <a:bodyPr wrap="none" rtlCol="0">
            <a:spAutoFit/>
          </a:bodyPr>
          <a:lstStyle/>
          <a:p>
            <a:pPr algn="r">
              <a:spcAft>
                <a:spcPts val="600"/>
              </a:spcAft>
            </a:pPr>
            <a:r>
              <a:rPr lang="en-AU" sz="700">
                <a:solidFill>
                  <a:schemeClr val="bg2"/>
                </a:solidFill>
                <a:hlinkClick r:id="rId3">
                  <a:extLst>
                    <a:ext uri="{A12FA001-AC4F-418D-AE19-62706E023703}">
                      <ahyp:hlinkClr xmlns:ahyp="http://schemas.microsoft.com/office/drawing/2018/hyperlinkcolor" val="tx"/>
                    </a:ext>
                  </a:extLst>
                </a:hlinkClick>
              </a:rPr>
              <a:t>André Künzelmann</a:t>
            </a:r>
            <a:r>
              <a:rPr lang="en-AU" sz="700">
                <a:solidFill>
                  <a:schemeClr val="bg2"/>
                </a:solidFill>
              </a:rPr>
              <a:t>, </a:t>
            </a:r>
            <a:r>
              <a:rPr lang="en-AU" sz="700">
                <a:solidFill>
                  <a:schemeClr val="bg2"/>
                </a:solidFill>
                <a:hlinkClick r:id="rId4">
                  <a:extLst>
                    <a:ext uri="{A12FA001-AC4F-418D-AE19-62706E023703}">
                      <ahyp:hlinkClr xmlns:ahyp="http://schemas.microsoft.com/office/drawing/2018/hyperlinkcolor" val="tx"/>
                    </a:ext>
                  </a:extLst>
                </a:hlinkClick>
              </a:rPr>
              <a:t>CC BY-SA 3.0</a:t>
            </a:r>
            <a:r>
              <a:rPr lang="en-AU" sz="700">
                <a:solidFill>
                  <a:schemeClr val="bg2"/>
                </a:solidFill>
              </a:rPr>
              <a:t>, via Wikimedia Commons</a:t>
            </a:r>
          </a:p>
        </p:txBody>
      </p:sp>
    </p:spTree>
    <p:extLst>
      <p:ext uri="{BB962C8B-B14F-4D97-AF65-F5344CB8AC3E}">
        <p14:creationId xmlns:p14="http://schemas.microsoft.com/office/powerpoint/2010/main" val="15726470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3EA7A-64D8-897E-BFDA-5CBF2B4992AD}"/>
              </a:ext>
            </a:extLst>
          </p:cNvPr>
          <p:cNvSpPr>
            <a:spLocks noGrp="1"/>
          </p:cNvSpPr>
          <p:nvPr>
            <p:ph type="title"/>
          </p:nvPr>
        </p:nvSpPr>
        <p:spPr/>
        <p:txBody>
          <a:bodyPr/>
          <a:lstStyle/>
          <a:p>
            <a:r>
              <a:rPr lang="en-AU"/>
              <a:t>Australian drinking water guidelines</a:t>
            </a:r>
          </a:p>
        </p:txBody>
      </p:sp>
      <p:graphicFrame>
        <p:nvGraphicFramePr>
          <p:cNvPr id="6" name="Content Placeholder 5">
            <a:extLst>
              <a:ext uri="{FF2B5EF4-FFF2-40B4-BE49-F238E27FC236}">
                <a16:creationId xmlns:a16="http://schemas.microsoft.com/office/drawing/2014/main" id="{71478220-5F08-60FE-CA37-E27F6564CB57}"/>
              </a:ext>
            </a:extLst>
          </p:cNvPr>
          <p:cNvGraphicFramePr>
            <a:graphicFrameLocks noGrp="1"/>
          </p:cNvGraphicFramePr>
          <p:nvPr>
            <p:ph sz="quarter" idx="13"/>
            <p:extLst>
              <p:ext uri="{D42A27DB-BD31-4B8C-83A1-F6EECF244321}">
                <p14:modId xmlns:p14="http://schemas.microsoft.com/office/powerpoint/2010/main" val="1914153809"/>
              </p:ext>
            </p:extLst>
          </p:nvPr>
        </p:nvGraphicFramePr>
        <p:xfrm>
          <a:off x="790575" y="1692275"/>
          <a:ext cx="10584000" cy="3420000"/>
        </p:xfrm>
        <a:graphic>
          <a:graphicData uri="http://schemas.openxmlformats.org/drawingml/2006/table">
            <a:tbl>
              <a:tblPr firstRow="1" bandRow="1">
                <a:tableStyleId>{6E25E649-3F16-4E02-A733-19D2CDBF48F0}</a:tableStyleId>
              </a:tblPr>
              <a:tblGrid>
                <a:gridCol w="5292000">
                  <a:extLst>
                    <a:ext uri="{9D8B030D-6E8A-4147-A177-3AD203B41FA5}">
                      <a16:colId xmlns:a16="http://schemas.microsoft.com/office/drawing/2014/main" val="3732646843"/>
                    </a:ext>
                  </a:extLst>
                </a:gridCol>
                <a:gridCol w="5292000">
                  <a:extLst>
                    <a:ext uri="{9D8B030D-6E8A-4147-A177-3AD203B41FA5}">
                      <a16:colId xmlns:a16="http://schemas.microsoft.com/office/drawing/2014/main" val="1222578658"/>
                    </a:ext>
                  </a:extLst>
                </a:gridCol>
              </a:tblGrid>
              <a:tr h="684000">
                <a:tc>
                  <a:txBody>
                    <a:bodyPr/>
                    <a:lstStyle/>
                    <a:p>
                      <a:pPr algn="ctr">
                        <a:lnSpc>
                          <a:spcPct val="100000"/>
                        </a:lnSpc>
                      </a:pPr>
                      <a:r>
                        <a:rPr lang="en-AU" sz="2400"/>
                        <a:t>Total dissolved solids (mg/L)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AU" sz="2400"/>
                        <a:t>Palatability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0870446"/>
                  </a:ext>
                </a:extLst>
              </a:tr>
              <a:tr h="684000">
                <a:tc>
                  <a:txBody>
                    <a:bodyPr/>
                    <a:lstStyle/>
                    <a:p>
                      <a:pPr algn="ctr">
                        <a:lnSpc>
                          <a:spcPct val="100000"/>
                        </a:lnSpc>
                      </a:pPr>
                      <a:r>
                        <a:rPr lang="en-AU" sz="2400"/>
                        <a:t>0 – 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AU" sz="2400"/>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8561639"/>
                  </a:ext>
                </a:extLst>
              </a:tr>
              <a:tr h="684000">
                <a:tc>
                  <a:txBody>
                    <a:bodyPr/>
                    <a:lstStyle/>
                    <a:p>
                      <a:pPr algn="ctr">
                        <a:lnSpc>
                          <a:spcPct val="100000"/>
                        </a:lnSpc>
                      </a:pPr>
                      <a:r>
                        <a:rPr lang="en-AU" sz="2400"/>
                        <a:t>600 – 900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AU" sz="2400"/>
                        <a:t>Fair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681348"/>
                  </a:ext>
                </a:extLst>
              </a:tr>
              <a:tr h="684000">
                <a:tc>
                  <a:txBody>
                    <a:bodyPr/>
                    <a:lstStyle/>
                    <a:p>
                      <a:pPr algn="ctr">
                        <a:lnSpc>
                          <a:spcPct val="100000"/>
                        </a:lnSpc>
                      </a:pPr>
                      <a:r>
                        <a:rPr lang="en-AU" sz="2400"/>
                        <a:t>900 – 1200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AU" sz="2400"/>
                        <a:t>Poor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9826681"/>
                  </a:ext>
                </a:extLst>
              </a:tr>
              <a:tr h="684000">
                <a:tc>
                  <a:txBody>
                    <a:bodyPr/>
                    <a:lstStyle/>
                    <a:p>
                      <a:pPr algn="ctr">
                        <a:lnSpc>
                          <a:spcPct val="100000"/>
                        </a:lnSpc>
                      </a:pPr>
                      <a:r>
                        <a:rPr lang="en-AU" sz="2400"/>
                        <a:t>&gt;1200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AU" sz="2400" dirty="0"/>
                        <a:t>Unacceptable (unpalatable)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6725460"/>
                  </a:ext>
                </a:extLst>
              </a:tr>
            </a:tbl>
          </a:graphicData>
        </a:graphic>
      </p:graphicFrame>
      <p:sp>
        <p:nvSpPr>
          <p:cNvPr id="4" name="Slide Number Placeholder 3">
            <a:extLst>
              <a:ext uri="{FF2B5EF4-FFF2-40B4-BE49-F238E27FC236}">
                <a16:creationId xmlns:a16="http://schemas.microsoft.com/office/drawing/2014/main" id="{AA51641F-BA01-F463-77F0-9628B486F25E}"/>
              </a:ext>
            </a:extLst>
          </p:cNvPr>
          <p:cNvSpPr>
            <a:spLocks noGrp="1"/>
          </p:cNvSpPr>
          <p:nvPr>
            <p:ph type="sldNum" sz="quarter" idx="4"/>
          </p:nvPr>
        </p:nvSpPr>
        <p:spPr/>
        <p:txBody>
          <a:bodyPr/>
          <a:lstStyle/>
          <a:p>
            <a:fld id="{29D5CE74-914C-4689-99FC-1AEF49CE2B47}" type="slidenum">
              <a:rPr lang="en-AU" smtClean="0"/>
              <a:pPr/>
              <a:t>59</a:t>
            </a:fld>
            <a:endParaRPr lang="en-AU" sz="1200">
              <a:solidFill>
                <a:schemeClr val="bg2"/>
              </a:solidFill>
            </a:endParaRPr>
          </a:p>
        </p:txBody>
      </p:sp>
      <p:sp>
        <p:nvSpPr>
          <p:cNvPr id="5" name="Footer Placeholder 4">
            <a:extLst>
              <a:ext uri="{FF2B5EF4-FFF2-40B4-BE49-F238E27FC236}">
                <a16:creationId xmlns:a16="http://schemas.microsoft.com/office/drawing/2014/main" id="{3840DD13-CDAF-6EC1-AB8A-E3B3A16AD773}"/>
              </a:ext>
            </a:extLst>
          </p:cNvPr>
          <p:cNvSpPr>
            <a:spLocks noGrp="1"/>
          </p:cNvSpPr>
          <p:nvPr>
            <p:ph type="ftr" sz="quarter" idx="14"/>
          </p:nvPr>
        </p:nvSpPr>
        <p:spPr/>
        <p:txBody>
          <a:bodyPr/>
          <a:lstStyle/>
          <a:p>
            <a:r>
              <a:rPr lang="en-AU"/>
              <a:t>scienceconnections.edu.au</a:t>
            </a:r>
          </a:p>
        </p:txBody>
      </p:sp>
      <p:sp>
        <p:nvSpPr>
          <p:cNvPr id="7" name="TextBox 6">
            <a:extLst>
              <a:ext uri="{FF2B5EF4-FFF2-40B4-BE49-F238E27FC236}">
                <a16:creationId xmlns:a16="http://schemas.microsoft.com/office/drawing/2014/main" id="{49ABD87C-82DE-D5B9-7A56-83ADECFDC952}"/>
              </a:ext>
            </a:extLst>
          </p:cNvPr>
          <p:cNvSpPr txBox="1"/>
          <p:nvPr/>
        </p:nvSpPr>
        <p:spPr>
          <a:xfrm>
            <a:off x="6906090" y="5319210"/>
            <a:ext cx="4320480" cy="369332"/>
          </a:xfrm>
          <a:prstGeom prst="rect">
            <a:avLst/>
          </a:prstGeom>
          <a:noFill/>
        </p:spPr>
        <p:txBody>
          <a:bodyPr wrap="square" rtlCol="0">
            <a:spAutoFit/>
          </a:bodyPr>
          <a:lstStyle/>
          <a:p>
            <a:pPr algn="ctr"/>
            <a:r>
              <a:rPr lang="en-AU" sz="900">
                <a:hlinkClick r:id="rId2"/>
              </a:rPr>
              <a:t>https://guidelines.nhmrc.gov.au/australian-drinking-water-guidelines/part-5/physical-chemical-characteristics/total-dissolved-solids</a:t>
            </a:r>
            <a:endParaRPr lang="en-AU" sz="900"/>
          </a:p>
        </p:txBody>
      </p:sp>
    </p:spTree>
    <p:extLst>
      <p:ext uri="{BB962C8B-B14F-4D97-AF65-F5344CB8AC3E}">
        <p14:creationId xmlns:p14="http://schemas.microsoft.com/office/powerpoint/2010/main" val="2975792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56A6C-AC4F-7538-D609-4CEA7F8467F0}"/>
              </a:ext>
            </a:extLst>
          </p:cNvPr>
          <p:cNvSpPr>
            <a:spLocks noGrp="1"/>
          </p:cNvSpPr>
          <p:nvPr>
            <p:ph type="title"/>
          </p:nvPr>
        </p:nvSpPr>
        <p:spPr/>
        <p:txBody>
          <a:bodyPr/>
          <a:lstStyle/>
          <a:p>
            <a:r>
              <a:rPr lang="en-AU"/>
              <a:t>Definitions</a:t>
            </a:r>
          </a:p>
        </p:txBody>
      </p:sp>
      <p:sp>
        <p:nvSpPr>
          <p:cNvPr id="3" name="Content Placeholder 2">
            <a:extLst>
              <a:ext uri="{FF2B5EF4-FFF2-40B4-BE49-F238E27FC236}">
                <a16:creationId xmlns:a16="http://schemas.microsoft.com/office/drawing/2014/main" id="{5D097669-6ED9-6B81-47D7-813C6135E87F}"/>
              </a:ext>
            </a:extLst>
          </p:cNvPr>
          <p:cNvSpPr>
            <a:spLocks noGrp="1"/>
          </p:cNvSpPr>
          <p:nvPr>
            <p:ph sz="quarter" idx="13"/>
          </p:nvPr>
        </p:nvSpPr>
        <p:spPr/>
        <p:txBody>
          <a:bodyPr/>
          <a:lstStyle/>
          <a:p>
            <a:pPr algn="ctr"/>
            <a:r>
              <a:rPr lang="en-AU" sz="3200"/>
              <a:t>Pure </a:t>
            </a:r>
          </a:p>
          <a:p>
            <a:pPr algn="ctr"/>
            <a:r>
              <a:rPr lang="en-AU" sz="3200" b="0"/>
              <a:t>A substance that only has one type of particle.</a:t>
            </a:r>
          </a:p>
          <a:p>
            <a:pPr algn="ctr"/>
            <a:endParaRPr lang="en-AU" sz="3200"/>
          </a:p>
          <a:p>
            <a:pPr algn="ctr"/>
            <a:r>
              <a:rPr lang="en-AU" sz="3200"/>
              <a:t>Mixture </a:t>
            </a:r>
          </a:p>
          <a:p>
            <a:pPr algn="ctr"/>
            <a:r>
              <a:rPr lang="en-AU" sz="3200" b="0"/>
              <a:t>A substance that has more than one type of particle.</a:t>
            </a:r>
          </a:p>
        </p:txBody>
      </p:sp>
      <p:sp>
        <p:nvSpPr>
          <p:cNvPr id="4" name="Slide Number Placeholder 3">
            <a:extLst>
              <a:ext uri="{FF2B5EF4-FFF2-40B4-BE49-F238E27FC236}">
                <a16:creationId xmlns:a16="http://schemas.microsoft.com/office/drawing/2014/main" id="{C44D0E9B-687F-CF0F-0742-C13999754267}"/>
              </a:ext>
            </a:extLst>
          </p:cNvPr>
          <p:cNvSpPr>
            <a:spLocks noGrp="1"/>
          </p:cNvSpPr>
          <p:nvPr>
            <p:ph type="sldNum" sz="quarter" idx="4"/>
          </p:nvPr>
        </p:nvSpPr>
        <p:spPr/>
        <p:txBody>
          <a:bodyPr/>
          <a:lstStyle/>
          <a:p>
            <a:fld id="{29D5CE74-914C-4689-99FC-1AEF49CE2B47}" type="slidenum">
              <a:rPr lang="en-AU" smtClean="0"/>
              <a:pPr/>
              <a:t>6</a:t>
            </a:fld>
            <a:endParaRPr lang="en-AU" sz="1200">
              <a:solidFill>
                <a:schemeClr val="bg2"/>
              </a:solidFill>
            </a:endParaRPr>
          </a:p>
        </p:txBody>
      </p:sp>
      <p:sp>
        <p:nvSpPr>
          <p:cNvPr id="5" name="Footer Placeholder 4">
            <a:extLst>
              <a:ext uri="{FF2B5EF4-FFF2-40B4-BE49-F238E27FC236}">
                <a16:creationId xmlns:a16="http://schemas.microsoft.com/office/drawing/2014/main" id="{0FB85A77-0AFB-A175-2771-B9694E8D06F4}"/>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8972511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B6186-8BF2-533A-8BA0-5E56C272F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BA3DE1-028F-DE59-9C42-E2441012B389}"/>
              </a:ext>
            </a:extLst>
          </p:cNvPr>
          <p:cNvSpPr>
            <a:spLocks noGrp="1"/>
          </p:cNvSpPr>
          <p:nvPr>
            <p:ph type="title"/>
          </p:nvPr>
        </p:nvSpPr>
        <p:spPr/>
        <p:txBody>
          <a:bodyPr/>
          <a:lstStyle/>
          <a:p>
            <a:r>
              <a:rPr lang="en-AU"/>
              <a:t>Crystallisation equipment</a:t>
            </a:r>
          </a:p>
        </p:txBody>
      </p:sp>
      <p:pic>
        <p:nvPicPr>
          <p:cNvPr id="7" name="Content Placeholder 6">
            <a:extLst>
              <a:ext uri="{FF2B5EF4-FFF2-40B4-BE49-F238E27FC236}">
                <a16:creationId xmlns:a16="http://schemas.microsoft.com/office/drawing/2014/main" id="{256CC0CF-7796-303A-EF83-CBBA48060204}"/>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775520" y="2408310"/>
            <a:ext cx="8135818" cy="3851275"/>
          </a:xfrm>
          <a:prstGeom prst="rect">
            <a:avLst/>
          </a:prstGeom>
        </p:spPr>
      </p:pic>
      <p:sp>
        <p:nvSpPr>
          <p:cNvPr id="4" name="Slide Number Placeholder 3">
            <a:extLst>
              <a:ext uri="{FF2B5EF4-FFF2-40B4-BE49-F238E27FC236}">
                <a16:creationId xmlns:a16="http://schemas.microsoft.com/office/drawing/2014/main" id="{07D041C7-06ED-852C-1D70-7D4F64D5F5D8}"/>
              </a:ext>
            </a:extLst>
          </p:cNvPr>
          <p:cNvSpPr>
            <a:spLocks noGrp="1"/>
          </p:cNvSpPr>
          <p:nvPr>
            <p:ph type="sldNum" sz="quarter" idx="4"/>
          </p:nvPr>
        </p:nvSpPr>
        <p:spPr/>
        <p:txBody>
          <a:bodyPr/>
          <a:lstStyle/>
          <a:p>
            <a:fld id="{29D5CE74-914C-4689-99FC-1AEF49CE2B47}" type="slidenum">
              <a:rPr lang="en-AU" smtClean="0"/>
              <a:pPr/>
              <a:t>60</a:t>
            </a:fld>
            <a:endParaRPr lang="en-AU" sz="1200">
              <a:solidFill>
                <a:schemeClr val="bg2"/>
              </a:solidFill>
            </a:endParaRPr>
          </a:p>
        </p:txBody>
      </p:sp>
      <p:sp>
        <p:nvSpPr>
          <p:cNvPr id="5" name="Footer Placeholder 4">
            <a:extLst>
              <a:ext uri="{FF2B5EF4-FFF2-40B4-BE49-F238E27FC236}">
                <a16:creationId xmlns:a16="http://schemas.microsoft.com/office/drawing/2014/main" id="{A69377A2-1DE9-95B9-C31E-775A462BA15E}"/>
              </a:ext>
            </a:extLst>
          </p:cNvPr>
          <p:cNvSpPr>
            <a:spLocks noGrp="1"/>
          </p:cNvSpPr>
          <p:nvPr>
            <p:ph type="ftr" sz="quarter" idx="14"/>
          </p:nvPr>
        </p:nvSpPr>
        <p:spPr/>
        <p:txBody>
          <a:bodyPr/>
          <a:lstStyle/>
          <a:p>
            <a:r>
              <a:rPr lang="en-AU"/>
              <a:t>scienceconnections.edu.au</a:t>
            </a:r>
          </a:p>
        </p:txBody>
      </p:sp>
      <p:sp>
        <p:nvSpPr>
          <p:cNvPr id="8" name="TextBox 7">
            <a:extLst>
              <a:ext uri="{FF2B5EF4-FFF2-40B4-BE49-F238E27FC236}">
                <a16:creationId xmlns:a16="http://schemas.microsoft.com/office/drawing/2014/main" id="{10B32E66-B4D7-63B5-6887-B6C4ED4AE959}"/>
              </a:ext>
            </a:extLst>
          </p:cNvPr>
          <p:cNvSpPr txBox="1"/>
          <p:nvPr/>
        </p:nvSpPr>
        <p:spPr>
          <a:xfrm>
            <a:off x="8333807" y="6409188"/>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3"/>
              </a:rPr>
              <a:t>https://chemix.org</a:t>
            </a:r>
            <a:r>
              <a:rPr lang="en-US" sz="900" b="1"/>
              <a:t>)</a:t>
            </a:r>
            <a:endParaRPr lang="en-AU" sz="900"/>
          </a:p>
        </p:txBody>
      </p:sp>
    </p:spTree>
    <p:extLst>
      <p:ext uri="{BB962C8B-B14F-4D97-AF65-F5344CB8AC3E}">
        <p14:creationId xmlns:p14="http://schemas.microsoft.com/office/powerpoint/2010/main" val="33961987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5A3E9-C4B9-17DA-2CF6-EBFF5FC109F2}"/>
              </a:ext>
            </a:extLst>
          </p:cNvPr>
          <p:cNvSpPr>
            <a:spLocks noGrp="1"/>
          </p:cNvSpPr>
          <p:nvPr>
            <p:ph type="title"/>
          </p:nvPr>
        </p:nvSpPr>
        <p:spPr/>
        <p:txBody>
          <a:bodyPr/>
          <a:lstStyle/>
          <a:p>
            <a:r>
              <a:rPr lang="en-AU"/>
              <a:t>Dissolved solids investigation</a:t>
            </a:r>
          </a:p>
        </p:txBody>
      </p:sp>
      <p:sp>
        <p:nvSpPr>
          <p:cNvPr id="3" name="Content Placeholder 2">
            <a:extLst>
              <a:ext uri="{FF2B5EF4-FFF2-40B4-BE49-F238E27FC236}">
                <a16:creationId xmlns:a16="http://schemas.microsoft.com/office/drawing/2014/main" id="{F4FDC047-20C7-A0AD-8E79-41D6B1937486}"/>
              </a:ext>
            </a:extLst>
          </p:cNvPr>
          <p:cNvSpPr>
            <a:spLocks noGrp="1"/>
          </p:cNvSpPr>
          <p:nvPr>
            <p:ph sz="quarter" idx="13"/>
          </p:nvPr>
        </p:nvSpPr>
        <p:spPr>
          <a:xfrm>
            <a:off x="789936" y="1691998"/>
            <a:ext cx="10616398" cy="4347291"/>
          </a:xfrm>
        </p:spPr>
        <p:txBody>
          <a:bodyPr/>
          <a:lstStyle/>
          <a:p>
            <a:pPr marL="342900" lvl="0" indent="-342900">
              <a:buFont typeface="+mj-lt"/>
              <a:buAutoNum type="arabicPeriod"/>
            </a:pPr>
            <a:r>
              <a:rPr lang="en-AU" sz="1800" b="0"/>
              <a:t>Determine the mass of the evaporating dish by weighing it on the balance. Record your results in Table 1.</a:t>
            </a:r>
          </a:p>
          <a:p>
            <a:pPr marL="342900" lvl="0" indent="-342900">
              <a:buFont typeface="+mj-lt"/>
              <a:buAutoNum type="arabicPeriod"/>
            </a:pPr>
            <a:r>
              <a:rPr lang="en-AU" sz="1800" b="0"/>
              <a:t>Use the measuring cylinder to measure _____ mL of rainwater mixture. Carefully add the rainwater mixture to the evaporating dish. Record your observations of the mixture in Table 2.</a:t>
            </a:r>
          </a:p>
          <a:p>
            <a:pPr marL="342900" lvl="0" indent="-342900">
              <a:buFont typeface="+mj-lt"/>
              <a:buAutoNum type="arabicPeriod"/>
            </a:pPr>
            <a:r>
              <a:rPr lang="en-AU" sz="1800" b="0"/>
              <a:t>Connect the Bunsen burner to the gas. Light the match, place it near the top of the Bunsen burner, then turn on the gas. (Ask your teacher if you are not sure how to do this.)</a:t>
            </a:r>
          </a:p>
          <a:p>
            <a:pPr marL="342900" lvl="0" indent="-342900">
              <a:buFont typeface="+mj-lt"/>
              <a:buAutoNum type="arabicPeriod"/>
            </a:pPr>
            <a:r>
              <a:rPr lang="en-AU" sz="1800" b="0"/>
              <a:t>Turn off the Bunsen burner when most of the water has evaporated. Place a watch glass over the container to prevent the mixture spitting. The remaining heat in the dish will complete the process.</a:t>
            </a:r>
          </a:p>
          <a:p>
            <a:pPr marL="342900" lvl="0" indent="-342900">
              <a:buFont typeface="+mj-lt"/>
              <a:buAutoNum type="arabicPeriod"/>
            </a:pPr>
            <a:r>
              <a:rPr lang="en-AU" sz="1800" b="0"/>
              <a:t>Record your observations of the crystals remaining in the evaporating dish in Table 2.</a:t>
            </a:r>
          </a:p>
          <a:p>
            <a:pPr marL="342900" lvl="0" indent="-342900">
              <a:buFont typeface="+mj-lt"/>
              <a:buAutoNum type="arabicPeriod"/>
            </a:pPr>
            <a:r>
              <a:rPr lang="en-AU" sz="1800" b="0"/>
              <a:t>When the evaporating dish has cooled, use the balance to determine the mass of the evaporating dish containing the crystallised solids. Record your results in Table 1.</a:t>
            </a:r>
          </a:p>
          <a:p>
            <a:pPr marL="342900" lvl="0" indent="-342900">
              <a:buFont typeface="+mj-lt"/>
              <a:buAutoNum type="arabicPeriod"/>
            </a:pPr>
            <a:r>
              <a:rPr lang="en-AU" sz="1800" b="0"/>
              <a:t>Calculate the mass of the crystallised solids. Record your results in Table 1.</a:t>
            </a:r>
          </a:p>
        </p:txBody>
      </p:sp>
      <p:sp>
        <p:nvSpPr>
          <p:cNvPr id="4" name="Slide Number Placeholder 3">
            <a:extLst>
              <a:ext uri="{FF2B5EF4-FFF2-40B4-BE49-F238E27FC236}">
                <a16:creationId xmlns:a16="http://schemas.microsoft.com/office/drawing/2014/main" id="{9A071F10-73E0-4492-A21F-3D2AE0EB528D}"/>
              </a:ext>
            </a:extLst>
          </p:cNvPr>
          <p:cNvSpPr>
            <a:spLocks noGrp="1"/>
          </p:cNvSpPr>
          <p:nvPr>
            <p:ph type="sldNum" sz="quarter" idx="4"/>
          </p:nvPr>
        </p:nvSpPr>
        <p:spPr/>
        <p:txBody>
          <a:bodyPr/>
          <a:lstStyle/>
          <a:p>
            <a:fld id="{29D5CE74-914C-4689-99FC-1AEF49CE2B47}" type="slidenum">
              <a:rPr lang="en-AU" smtClean="0"/>
              <a:pPr/>
              <a:t>61</a:t>
            </a:fld>
            <a:endParaRPr lang="en-AU" sz="1200">
              <a:solidFill>
                <a:schemeClr val="bg2"/>
              </a:solidFill>
            </a:endParaRPr>
          </a:p>
        </p:txBody>
      </p:sp>
      <p:sp>
        <p:nvSpPr>
          <p:cNvPr id="5" name="Footer Placeholder 4">
            <a:extLst>
              <a:ext uri="{FF2B5EF4-FFF2-40B4-BE49-F238E27FC236}">
                <a16:creationId xmlns:a16="http://schemas.microsoft.com/office/drawing/2014/main" id="{F9B55D6D-79DA-CD90-5502-5DE66A4ADCF0}"/>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1598618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8263F-B811-28CF-A826-9E4FE4E7556F}"/>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B4EE6C32-4DE2-DC06-F389-93441B57ABB3}"/>
              </a:ext>
            </a:extLst>
          </p:cNvPr>
          <p:cNvSpPr>
            <a:spLocks noGrp="1"/>
          </p:cNvSpPr>
          <p:nvPr>
            <p:ph sz="quarter" idx="13"/>
          </p:nvPr>
        </p:nvSpPr>
        <p:spPr/>
        <p:txBody>
          <a:bodyPr/>
          <a:lstStyle/>
          <a:p>
            <a:pPr algn="ctr"/>
            <a:endParaRPr lang="en-AU" sz="4000" b="0"/>
          </a:p>
          <a:p>
            <a:pPr algn="ctr"/>
            <a:r>
              <a:rPr lang="en-AU" sz="4000"/>
              <a:t>Crystallisation</a:t>
            </a:r>
          </a:p>
          <a:p>
            <a:pPr algn="ctr"/>
            <a:r>
              <a:rPr lang="en-AU" sz="4000" b="0"/>
              <a:t>The process of evaporating the liquid solvent (water) from a solution so the solute forms crystals.</a:t>
            </a:r>
          </a:p>
        </p:txBody>
      </p:sp>
      <p:sp>
        <p:nvSpPr>
          <p:cNvPr id="4" name="Slide Number Placeholder 3">
            <a:extLst>
              <a:ext uri="{FF2B5EF4-FFF2-40B4-BE49-F238E27FC236}">
                <a16:creationId xmlns:a16="http://schemas.microsoft.com/office/drawing/2014/main" id="{25E9AE87-A723-8B7C-A51C-07F712A56850}"/>
              </a:ext>
            </a:extLst>
          </p:cNvPr>
          <p:cNvSpPr>
            <a:spLocks noGrp="1"/>
          </p:cNvSpPr>
          <p:nvPr>
            <p:ph type="sldNum" sz="quarter" idx="4"/>
          </p:nvPr>
        </p:nvSpPr>
        <p:spPr/>
        <p:txBody>
          <a:bodyPr/>
          <a:lstStyle/>
          <a:p>
            <a:fld id="{29D5CE74-914C-4689-99FC-1AEF49CE2B47}" type="slidenum">
              <a:rPr lang="en-AU" smtClean="0"/>
              <a:pPr/>
              <a:t>62</a:t>
            </a:fld>
            <a:endParaRPr lang="en-AU" sz="1200">
              <a:solidFill>
                <a:schemeClr val="bg2"/>
              </a:solidFill>
            </a:endParaRPr>
          </a:p>
        </p:txBody>
      </p:sp>
      <p:sp>
        <p:nvSpPr>
          <p:cNvPr id="5" name="Footer Placeholder 4">
            <a:extLst>
              <a:ext uri="{FF2B5EF4-FFF2-40B4-BE49-F238E27FC236}">
                <a16:creationId xmlns:a16="http://schemas.microsoft.com/office/drawing/2014/main" id="{FEAABEF1-81E5-E49E-7071-AB24489CD233}"/>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4832754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24AB8-11E8-336D-4615-A097A7E0678D}"/>
              </a:ext>
            </a:extLst>
          </p:cNvPr>
          <p:cNvSpPr>
            <a:spLocks noGrp="1"/>
          </p:cNvSpPr>
          <p:nvPr>
            <p:ph type="title"/>
          </p:nvPr>
        </p:nvSpPr>
        <p:spPr/>
        <p:txBody>
          <a:bodyPr/>
          <a:lstStyle/>
          <a:p>
            <a:r>
              <a:rPr lang="en-AU"/>
              <a:t>Represent crystallisation</a:t>
            </a:r>
          </a:p>
        </p:txBody>
      </p:sp>
      <p:sp>
        <p:nvSpPr>
          <p:cNvPr id="3" name="Content Placeholder 2">
            <a:extLst>
              <a:ext uri="{FF2B5EF4-FFF2-40B4-BE49-F238E27FC236}">
                <a16:creationId xmlns:a16="http://schemas.microsoft.com/office/drawing/2014/main" id="{FA6C2929-7BF5-65BA-70D1-6052047156D1}"/>
              </a:ext>
            </a:extLst>
          </p:cNvPr>
          <p:cNvSpPr>
            <a:spLocks noGrp="1"/>
          </p:cNvSpPr>
          <p:nvPr>
            <p:ph sz="quarter" idx="13"/>
          </p:nvPr>
        </p:nvSpPr>
        <p:spPr/>
        <p:txBody>
          <a:bodyPr/>
          <a:lstStyle/>
          <a:p>
            <a:pPr algn="ctr"/>
            <a:r>
              <a:rPr lang="en-AU" sz="3200" b="0"/>
              <a:t>Draw a labelled diagram of the solute and solvent particles in a homogeneous solution.</a:t>
            </a:r>
          </a:p>
          <a:p>
            <a:pPr algn="ctr"/>
            <a:endParaRPr lang="en-AU" sz="3200" b="0"/>
          </a:p>
          <a:p>
            <a:pPr algn="ctr"/>
            <a:r>
              <a:rPr lang="en-AU" sz="3200" b="0"/>
              <a:t>Draw a labelled diagram of the crystallised solute particles after crystallisation.</a:t>
            </a:r>
          </a:p>
        </p:txBody>
      </p:sp>
      <p:sp>
        <p:nvSpPr>
          <p:cNvPr id="4" name="Slide Number Placeholder 3">
            <a:extLst>
              <a:ext uri="{FF2B5EF4-FFF2-40B4-BE49-F238E27FC236}">
                <a16:creationId xmlns:a16="http://schemas.microsoft.com/office/drawing/2014/main" id="{883E8FB6-ACAC-E6D5-09AF-D491A3EB3E95}"/>
              </a:ext>
            </a:extLst>
          </p:cNvPr>
          <p:cNvSpPr>
            <a:spLocks noGrp="1"/>
          </p:cNvSpPr>
          <p:nvPr>
            <p:ph type="sldNum" sz="quarter" idx="4"/>
          </p:nvPr>
        </p:nvSpPr>
        <p:spPr/>
        <p:txBody>
          <a:bodyPr/>
          <a:lstStyle/>
          <a:p>
            <a:fld id="{29D5CE74-914C-4689-99FC-1AEF49CE2B47}" type="slidenum">
              <a:rPr lang="en-AU" smtClean="0"/>
              <a:pPr/>
              <a:t>63</a:t>
            </a:fld>
            <a:endParaRPr lang="en-AU" sz="1200">
              <a:solidFill>
                <a:schemeClr val="bg2"/>
              </a:solidFill>
            </a:endParaRPr>
          </a:p>
        </p:txBody>
      </p:sp>
      <p:sp>
        <p:nvSpPr>
          <p:cNvPr id="5" name="Footer Placeholder 4">
            <a:extLst>
              <a:ext uri="{FF2B5EF4-FFF2-40B4-BE49-F238E27FC236}">
                <a16:creationId xmlns:a16="http://schemas.microsoft.com/office/drawing/2014/main" id="{9ACEEE2A-FF65-0F3A-C742-C98B1A15AA7B}"/>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5479945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33A24-3D13-6423-6EF2-35E2B15AE518}"/>
              </a:ext>
            </a:extLst>
          </p:cNvPr>
          <p:cNvSpPr>
            <a:spLocks noGrp="1"/>
          </p:cNvSpPr>
          <p:nvPr>
            <p:ph type="title"/>
          </p:nvPr>
        </p:nvSpPr>
        <p:spPr/>
        <p:txBody>
          <a:bodyPr/>
          <a:lstStyle/>
          <a:p>
            <a:r>
              <a:rPr lang="en-AU"/>
              <a:t>Calculate the mg/L of dissolved solids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58AE2DE-04A1-912A-5B7A-21130EBDF42C}"/>
                  </a:ext>
                </a:extLst>
              </p:cNvPr>
              <p:cNvSpPr>
                <a:spLocks noGrp="1"/>
              </p:cNvSpPr>
              <p:nvPr>
                <p:ph sz="quarter" idx="13"/>
              </p:nvPr>
            </p:nvSpPr>
            <p:spPr>
              <a:xfrm>
                <a:off x="789936" y="1691999"/>
                <a:ext cx="10616398" cy="4572316"/>
              </a:xfrm>
            </p:spPr>
            <p:txBody>
              <a:bodyPr/>
              <a:lstStyle/>
              <a:p>
                <a:r>
                  <a:rPr lang="en-AU" sz="2000" b="0"/>
                  <a:t>Mass of dissolved solids from the investigation (mg) =</a:t>
                </a:r>
              </a:p>
              <a:p>
                <a:r>
                  <a:rPr lang="en-AU" sz="2000" b="0"/>
                  <a:t> </a:t>
                </a:r>
              </a:p>
              <a:p>
                <a:r>
                  <a:rPr lang="en-AU" sz="2000" b="0"/>
                  <a:t>Volume of rainwater used in the investigation (mL) = </a:t>
                </a:r>
              </a:p>
              <a:p>
                <a:r>
                  <a:rPr lang="en-AU" sz="2000" b="0"/>
                  <a:t> </a:t>
                </a:r>
              </a:p>
              <a:p>
                <a:r>
                  <a:rPr lang="en-AU" sz="2000" b="0"/>
                  <a:t>Volume of rainwater used in the investigation in litres (mL ÷ 1000) = </a:t>
                </a:r>
              </a:p>
              <a:p>
                <a:r>
                  <a:rPr lang="en-AU" sz="2000" b="0"/>
                  <a:t> </a:t>
                </a:r>
              </a:p>
              <a:p>
                <a:pPr/>
                <a14:m>
                  <m:oMathPara xmlns:m="http://schemas.openxmlformats.org/officeDocument/2006/math">
                    <m:oMath>
                      <m:r>
                        <m:rPr>
                          <m:sty m:val="p"/>
                        </m:rPr>
                        <a:rPr lang="en-AU" sz="2000" b="0" smtClean="0">
                          <a:latin typeface="Cambria Math" panose="02040503050406030204" pitchFamily="18" charset="0"/>
                        </a:rPr>
                        <m:t>Mass</m:t>
                      </m:r>
                      <m:r>
                        <a:rPr lang="en-AU" sz="2000" b="0" smtClean="0">
                          <a:latin typeface="Cambria Math" panose="02040503050406030204" pitchFamily="18" charset="0"/>
                        </a:rPr>
                        <m:t> </m:t>
                      </m:r>
                      <m:r>
                        <m:rPr>
                          <m:sty m:val="p"/>
                        </m:rPr>
                        <a:rPr lang="en-AU" sz="2000" b="0" smtClean="0">
                          <a:latin typeface="Cambria Math" panose="02040503050406030204" pitchFamily="18" charset="0"/>
                        </a:rPr>
                        <m:t>of</m:t>
                      </m:r>
                      <m:r>
                        <a:rPr lang="en-AU" sz="2000" b="0" smtClean="0">
                          <a:latin typeface="Cambria Math" panose="02040503050406030204" pitchFamily="18" charset="0"/>
                        </a:rPr>
                        <m:t> </m:t>
                      </m:r>
                      <m:r>
                        <m:rPr>
                          <m:sty m:val="p"/>
                        </m:rPr>
                        <a:rPr lang="en-AU" sz="2000" b="0" smtClean="0">
                          <a:latin typeface="Cambria Math" panose="02040503050406030204" pitchFamily="18" charset="0"/>
                        </a:rPr>
                        <m:t>dissolved</m:t>
                      </m:r>
                      <m:r>
                        <a:rPr lang="en-AU" sz="2000" b="0" smtClean="0">
                          <a:latin typeface="Cambria Math" panose="02040503050406030204" pitchFamily="18" charset="0"/>
                        </a:rPr>
                        <m:t> </m:t>
                      </m:r>
                      <m:r>
                        <m:rPr>
                          <m:sty m:val="p"/>
                        </m:rPr>
                        <a:rPr lang="en-AU" sz="2000" b="0" smtClean="0">
                          <a:latin typeface="Cambria Math" panose="02040503050406030204" pitchFamily="18" charset="0"/>
                        </a:rPr>
                        <m:t>solids</m:t>
                      </m:r>
                      <m:r>
                        <a:rPr lang="en-AU" sz="2000" b="0" smtClean="0">
                          <a:latin typeface="Cambria Math" panose="02040503050406030204" pitchFamily="18" charset="0"/>
                        </a:rPr>
                        <m:t> </m:t>
                      </m:r>
                      <m:r>
                        <m:rPr>
                          <m:sty m:val="p"/>
                        </m:rPr>
                        <a:rPr lang="en-AU" sz="2000" b="0" smtClean="0">
                          <a:latin typeface="Cambria Math" panose="02040503050406030204" pitchFamily="18" charset="0"/>
                        </a:rPr>
                        <m:t>in</m:t>
                      </m:r>
                      <m:r>
                        <a:rPr lang="en-AU" sz="2000" b="0" smtClean="0">
                          <a:latin typeface="Cambria Math" panose="02040503050406030204" pitchFamily="18" charset="0"/>
                        </a:rPr>
                        <m:t> </m:t>
                      </m:r>
                      <m:r>
                        <m:rPr>
                          <m:sty m:val="p"/>
                        </m:rPr>
                        <a:rPr lang="en-AU" sz="2000" b="0" smtClean="0">
                          <a:latin typeface="Cambria Math" panose="02040503050406030204" pitchFamily="18" charset="0"/>
                        </a:rPr>
                        <m:t>each</m:t>
                      </m:r>
                      <m:r>
                        <a:rPr lang="en-AU" sz="2000" b="0" smtClean="0">
                          <a:latin typeface="Cambria Math" panose="02040503050406030204" pitchFamily="18" charset="0"/>
                        </a:rPr>
                        <m:t> </m:t>
                      </m:r>
                      <m:r>
                        <m:rPr>
                          <m:sty m:val="p"/>
                        </m:rPr>
                        <a:rPr lang="en-AU" sz="2000" b="0" smtClean="0">
                          <a:latin typeface="Cambria Math" panose="02040503050406030204" pitchFamily="18" charset="0"/>
                        </a:rPr>
                        <m:t>litre</m:t>
                      </m:r>
                      <m:r>
                        <a:rPr lang="en-AU" sz="2000" b="0" smtClean="0">
                          <a:latin typeface="Cambria Math" panose="02040503050406030204" pitchFamily="18" charset="0"/>
                        </a:rPr>
                        <m:t> </m:t>
                      </m:r>
                      <m:r>
                        <m:rPr>
                          <m:sty m:val="p"/>
                        </m:rPr>
                        <a:rPr lang="en-AU" sz="2000" b="0" smtClean="0">
                          <a:latin typeface="Cambria Math" panose="02040503050406030204" pitchFamily="18" charset="0"/>
                        </a:rPr>
                        <m:t>of</m:t>
                      </m:r>
                      <m:r>
                        <a:rPr lang="en-AU" sz="2000" b="0" smtClean="0">
                          <a:latin typeface="Cambria Math" panose="02040503050406030204" pitchFamily="18" charset="0"/>
                        </a:rPr>
                        <m:t> </m:t>
                      </m:r>
                      <m:r>
                        <m:rPr>
                          <m:sty m:val="p"/>
                        </m:rPr>
                        <a:rPr lang="en-AU" sz="2000" b="0" smtClean="0">
                          <a:latin typeface="Cambria Math" panose="02040503050406030204" pitchFamily="18" charset="0"/>
                        </a:rPr>
                        <m:t>rainwater</m:t>
                      </m:r>
                      <m:r>
                        <a:rPr lang="en-AU" sz="2000" b="0" smtClean="0">
                          <a:latin typeface="Cambria Math" panose="02040503050406030204" pitchFamily="18" charset="0"/>
                        </a:rPr>
                        <m:t> =</m:t>
                      </m:r>
                      <m:f>
                        <m:fPr>
                          <m:ctrlPr>
                            <a:rPr lang="en-AU" sz="2000" b="0" i="0" smtClean="0">
                              <a:latin typeface="Cambria Math" panose="02040503050406030204" pitchFamily="18" charset="0"/>
                            </a:rPr>
                          </m:ctrlPr>
                        </m:fPr>
                        <m:num>
                          <m:r>
                            <m:rPr>
                              <m:sty m:val="p"/>
                            </m:rPr>
                            <a:rPr lang="en-AU" sz="2000" b="0" i="0" smtClean="0">
                              <a:latin typeface="Cambria Math" panose="02040503050406030204" pitchFamily="18" charset="0"/>
                            </a:rPr>
                            <m:t>Mass</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of</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dissolved</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solids</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mg</m:t>
                          </m:r>
                          <m:r>
                            <a:rPr lang="en-AU" sz="2000" b="0" i="0" smtClean="0">
                              <a:latin typeface="Cambria Math" panose="02040503050406030204" pitchFamily="18" charset="0"/>
                            </a:rPr>
                            <m:t>)</m:t>
                          </m:r>
                        </m:num>
                        <m:den>
                          <m:r>
                            <m:rPr>
                              <m:sty m:val="p"/>
                            </m:rPr>
                            <a:rPr lang="en-AU" sz="2000" b="0" i="0" smtClean="0">
                              <a:latin typeface="Cambria Math" panose="02040503050406030204" pitchFamily="18" charset="0"/>
                            </a:rPr>
                            <m:t>Volume</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of</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rainwater</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used</m:t>
                          </m:r>
                          <m:r>
                            <a:rPr lang="en-AU" sz="2000" b="0" i="0" smtClean="0">
                              <a:latin typeface="Cambria Math" panose="02040503050406030204" pitchFamily="18" charset="0"/>
                            </a:rPr>
                            <m:t> (</m:t>
                          </m:r>
                          <m:r>
                            <m:rPr>
                              <m:sty m:val="p"/>
                            </m:rPr>
                            <a:rPr lang="en-AU" sz="2000" b="0" i="0" smtClean="0">
                              <a:latin typeface="Cambria Math" panose="02040503050406030204" pitchFamily="18" charset="0"/>
                            </a:rPr>
                            <m:t>L</m:t>
                          </m:r>
                          <m:r>
                            <a:rPr lang="en-AU" sz="2000" b="0" i="0" smtClean="0">
                              <a:latin typeface="Cambria Math" panose="02040503050406030204" pitchFamily="18" charset="0"/>
                            </a:rPr>
                            <m:t>)</m:t>
                          </m:r>
                        </m:den>
                      </m:f>
                    </m:oMath>
                  </m:oMathPara>
                </a14:m>
                <a:endParaRPr lang="en-AU" sz="2000" b="0"/>
              </a:p>
              <a:p>
                <a:r>
                  <a:rPr lang="en-AU" sz="2000"/>
                  <a:t> </a:t>
                </a:r>
              </a:p>
              <a:p>
                <a:r>
                  <a:rPr lang="en-AU" sz="2000"/>
                  <a:t> </a:t>
                </a:r>
              </a:p>
              <a:p>
                <a:r>
                  <a:rPr lang="en-AU" sz="2000"/>
                  <a:t> </a:t>
                </a:r>
              </a:p>
              <a:p>
                <a:endParaRPr lang="en-AU" sz="3600" b="0"/>
              </a:p>
            </p:txBody>
          </p:sp>
        </mc:Choice>
        <mc:Fallback xmlns="">
          <p:sp>
            <p:nvSpPr>
              <p:cNvPr id="3" name="Content Placeholder 2">
                <a:extLst>
                  <a:ext uri="{FF2B5EF4-FFF2-40B4-BE49-F238E27FC236}">
                    <a16:creationId xmlns:a16="http://schemas.microsoft.com/office/drawing/2014/main" id="{258AE2DE-04A1-912A-5B7A-21130EBDF42C}"/>
                  </a:ext>
                </a:extLst>
              </p:cNvPr>
              <p:cNvSpPr>
                <a:spLocks noGrp="1" noRot="1" noChangeAspect="1" noMove="1" noResize="1" noEditPoints="1" noAdjustHandles="1" noChangeArrowheads="1" noChangeShapeType="1" noTextEdit="1"/>
              </p:cNvSpPr>
              <p:nvPr>
                <p:ph sz="quarter" idx="13"/>
              </p:nvPr>
            </p:nvSpPr>
            <p:spPr>
              <a:xfrm>
                <a:off x="789936" y="1691999"/>
                <a:ext cx="10616398" cy="4572316"/>
              </a:xfrm>
              <a:blipFill>
                <a:blip r:embed="rId2"/>
                <a:stretch>
                  <a:fillRect l="-1493" t="-160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A4313E3-0D54-70D6-3B18-6ED00672C671}"/>
              </a:ext>
            </a:extLst>
          </p:cNvPr>
          <p:cNvSpPr>
            <a:spLocks noGrp="1"/>
          </p:cNvSpPr>
          <p:nvPr>
            <p:ph type="sldNum" sz="quarter" idx="4"/>
          </p:nvPr>
        </p:nvSpPr>
        <p:spPr/>
        <p:txBody>
          <a:bodyPr/>
          <a:lstStyle/>
          <a:p>
            <a:fld id="{29D5CE74-914C-4689-99FC-1AEF49CE2B47}" type="slidenum">
              <a:rPr lang="en-AU" smtClean="0"/>
              <a:pPr/>
              <a:t>64</a:t>
            </a:fld>
            <a:endParaRPr lang="en-AU" sz="1200">
              <a:solidFill>
                <a:schemeClr val="bg2"/>
              </a:solidFill>
            </a:endParaRPr>
          </a:p>
        </p:txBody>
      </p:sp>
      <p:sp>
        <p:nvSpPr>
          <p:cNvPr id="5" name="Footer Placeholder 4">
            <a:extLst>
              <a:ext uri="{FF2B5EF4-FFF2-40B4-BE49-F238E27FC236}">
                <a16:creationId xmlns:a16="http://schemas.microsoft.com/office/drawing/2014/main" id="{761FBD39-A091-FE6E-AAFE-99A83917DFE4}"/>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19476421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C565C-A10B-453F-3127-84620DF8E8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F5E02D-BE06-BF9B-BB9C-D8DF66DAF6C1}"/>
              </a:ext>
            </a:extLst>
          </p:cNvPr>
          <p:cNvSpPr>
            <a:spLocks noGrp="1"/>
          </p:cNvSpPr>
          <p:nvPr>
            <p:ph type="title"/>
          </p:nvPr>
        </p:nvSpPr>
        <p:spPr/>
        <p:txBody>
          <a:bodyPr/>
          <a:lstStyle/>
          <a:p>
            <a:r>
              <a:rPr lang="en-US"/>
              <a:t>Argumentation</a:t>
            </a:r>
            <a:endParaRPr lang="en-AU"/>
          </a:p>
        </p:txBody>
      </p:sp>
      <p:sp>
        <p:nvSpPr>
          <p:cNvPr id="4" name="Slide Number Placeholder 3">
            <a:extLst>
              <a:ext uri="{FF2B5EF4-FFF2-40B4-BE49-F238E27FC236}">
                <a16:creationId xmlns:a16="http://schemas.microsoft.com/office/drawing/2014/main" id="{F44C2083-54A9-FDA7-17D6-5AFADDB1E1EC}"/>
              </a:ext>
            </a:extLst>
          </p:cNvPr>
          <p:cNvSpPr>
            <a:spLocks noGrp="1"/>
          </p:cNvSpPr>
          <p:nvPr>
            <p:ph type="sldNum" sz="quarter" idx="4"/>
          </p:nvPr>
        </p:nvSpPr>
        <p:spPr/>
        <p:txBody>
          <a:bodyPr/>
          <a:lstStyle/>
          <a:p>
            <a:fld id="{29D5CE74-914C-4689-99FC-1AEF49CE2B47}" type="slidenum">
              <a:rPr lang="en-AU" smtClean="0"/>
              <a:pPr/>
              <a:t>65</a:t>
            </a:fld>
            <a:endParaRPr lang="en-AU" sz="1200">
              <a:solidFill>
                <a:schemeClr val="bg2"/>
              </a:solidFill>
            </a:endParaRPr>
          </a:p>
        </p:txBody>
      </p:sp>
      <p:sp>
        <p:nvSpPr>
          <p:cNvPr id="5" name="Footer Placeholder 4">
            <a:extLst>
              <a:ext uri="{FF2B5EF4-FFF2-40B4-BE49-F238E27FC236}">
                <a16:creationId xmlns:a16="http://schemas.microsoft.com/office/drawing/2014/main" id="{62E4A7E6-70FA-8CED-493D-53EC6416E497}"/>
              </a:ext>
            </a:extLst>
          </p:cNvPr>
          <p:cNvSpPr>
            <a:spLocks noGrp="1"/>
          </p:cNvSpPr>
          <p:nvPr>
            <p:ph type="ftr" sz="quarter" idx="14"/>
          </p:nvPr>
        </p:nvSpPr>
        <p:spPr/>
        <p:txBody>
          <a:bodyPr/>
          <a:lstStyle/>
          <a:p>
            <a:r>
              <a:rPr lang="en-AU"/>
              <a:t>scienceconnections.edu.au</a:t>
            </a:r>
          </a:p>
        </p:txBody>
      </p:sp>
      <p:sp>
        <p:nvSpPr>
          <p:cNvPr id="6" name="Rectangle: Folded Corner 5">
            <a:extLst>
              <a:ext uri="{FF2B5EF4-FFF2-40B4-BE49-F238E27FC236}">
                <a16:creationId xmlns:a16="http://schemas.microsoft.com/office/drawing/2014/main" id="{F3FA4C80-A90E-1B8A-5F85-102E213243D5}"/>
              </a:ext>
            </a:extLst>
          </p:cNvPr>
          <p:cNvSpPr/>
          <p:nvPr/>
        </p:nvSpPr>
        <p:spPr>
          <a:xfrm>
            <a:off x="797032" y="1862922"/>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Claim: </a:t>
            </a:r>
          </a:p>
          <a:p>
            <a:pPr algn="ctr"/>
            <a:r>
              <a:rPr lang="en-US">
                <a:solidFill>
                  <a:schemeClr val="tx1"/>
                </a:solidFill>
              </a:rPr>
              <a:t> The rainwater sample is/isn’t considered drinkable in Australia.</a:t>
            </a:r>
            <a:endParaRPr lang="en-AU">
              <a:solidFill>
                <a:schemeClr val="tx1"/>
              </a:solidFill>
            </a:endParaRPr>
          </a:p>
        </p:txBody>
      </p:sp>
      <p:sp>
        <p:nvSpPr>
          <p:cNvPr id="7" name="Rectangle: Folded Corner 6">
            <a:extLst>
              <a:ext uri="{FF2B5EF4-FFF2-40B4-BE49-F238E27FC236}">
                <a16:creationId xmlns:a16="http://schemas.microsoft.com/office/drawing/2014/main" id="{62BF1FE3-E90E-6C92-BF24-48921C9B1049}"/>
              </a:ext>
            </a:extLst>
          </p:cNvPr>
          <p:cNvSpPr/>
          <p:nvPr/>
        </p:nvSpPr>
        <p:spPr>
          <a:xfrm>
            <a:off x="4471421" y="1864093"/>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Reasoning: </a:t>
            </a:r>
          </a:p>
          <a:p>
            <a:pPr algn="ctr"/>
            <a:r>
              <a:rPr lang="en-US">
                <a:solidFill>
                  <a:schemeClr val="tx1"/>
                </a:solidFill>
              </a:rPr>
              <a:t> </a:t>
            </a:r>
            <a:r>
              <a:rPr lang="en-US" i="1">
                <a:solidFill>
                  <a:schemeClr val="tx1"/>
                </a:solidFill>
              </a:rPr>
              <a:t>(Links the claim to the evidence.)</a:t>
            </a:r>
            <a:endParaRPr lang="en-AU">
              <a:solidFill>
                <a:schemeClr val="tx1"/>
              </a:solidFill>
            </a:endParaRPr>
          </a:p>
        </p:txBody>
      </p:sp>
      <p:sp>
        <p:nvSpPr>
          <p:cNvPr id="8" name="Rectangle: Folded Corner 7">
            <a:extLst>
              <a:ext uri="{FF2B5EF4-FFF2-40B4-BE49-F238E27FC236}">
                <a16:creationId xmlns:a16="http://schemas.microsoft.com/office/drawing/2014/main" id="{84EDA541-AC1B-ADEE-6D42-4BD9174F6475}"/>
              </a:ext>
            </a:extLst>
          </p:cNvPr>
          <p:cNvSpPr/>
          <p:nvPr/>
        </p:nvSpPr>
        <p:spPr>
          <a:xfrm>
            <a:off x="8145810" y="1862922"/>
            <a:ext cx="3465385" cy="3132156"/>
          </a:xfrm>
          <a:prstGeom prst="foldedCorner">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a:solidFill>
                  <a:schemeClr val="tx1"/>
                </a:solidFill>
              </a:rPr>
              <a:t>Evidence: </a:t>
            </a:r>
          </a:p>
          <a:p>
            <a:pPr algn="ctr"/>
            <a:r>
              <a:rPr lang="en-US">
                <a:solidFill>
                  <a:schemeClr val="tx1"/>
                </a:solidFill>
              </a:rPr>
              <a:t> </a:t>
            </a:r>
            <a:r>
              <a:rPr lang="en-US" i="1">
                <a:solidFill>
                  <a:schemeClr val="tx1"/>
                </a:solidFill>
              </a:rPr>
              <a:t>(Evidence from your experiment.)</a:t>
            </a:r>
            <a:endParaRPr lang="en-AU">
              <a:solidFill>
                <a:schemeClr val="tx1"/>
              </a:solidFill>
            </a:endParaRPr>
          </a:p>
        </p:txBody>
      </p:sp>
    </p:spTree>
    <p:extLst>
      <p:ext uri="{BB962C8B-B14F-4D97-AF65-F5344CB8AC3E}">
        <p14:creationId xmlns:p14="http://schemas.microsoft.com/office/powerpoint/2010/main" val="10780555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ACAF8-718F-8258-47E9-E06C1403C9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C04A2-6B01-6F24-887F-5316AB542DD8}"/>
              </a:ext>
            </a:extLst>
          </p:cNvPr>
          <p:cNvSpPr>
            <a:spLocks noGrp="1"/>
          </p:cNvSpPr>
          <p:nvPr>
            <p:ph type="title"/>
          </p:nvPr>
        </p:nvSpPr>
        <p:spPr/>
        <p:txBody>
          <a:bodyPr/>
          <a:lstStyle/>
          <a:p>
            <a:r>
              <a:rPr lang="en-AU"/>
              <a:t>L6 Inquire</a:t>
            </a:r>
          </a:p>
        </p:txBody>
      </p:sp>
      <p:sp>
        <p:nvSpPr>
          <p:cNvPr id="3" name="Text Placeholder 2">
            <a:extLst>
              <a:ext uri="{FF2B5EF4-FFF2-40B4-BE49-F238E27FC236}">
                <a16:creationId xmlns:a16="http://schemas.microsoft.com/office/drawing/2014/main" id="{EF5E429C-E2F6-DA2C-D8A0-8E13E0BCF3CC}"/>
              </a:ext>
            </a:extLst>
          </p:cNvPr>
          <p:cNvSpPr>
            <a:spLocks noGrp="1"/>
          </p:cNvSpPr>
          <p:nvPr>
            <p:ph type="body" sz="quarter" idx="10"/>
          </p:nvPr>
        </p:nvSpPr>
        <p:spPr/>
        <p:txBody>
          <a:bodyPr/>
          <a:lstStyle/>
          <a:p>
            <a:r>
              <a:rPr lang="en-AU"/>
              <a:t>Testing for PFAS</a:t>
            </a:r>
          </a:p>
        </p:txBody>
      </p:sp>
      <p:sp>
        <p:nvSpPr>
          <p:cNvPr id="5" name="Slide Number Placeholder 4">
            <a:extLst>
              <a:ext uri="{FF2B5EF4-FFF2-40B4-BE49-F238E27FC236}">
                <a16:creationId xmlns:a16="http://schemas.microsoft.com/office/drawing/2014/main" id="{00C11433-7F12-E894-07C3-C5E2ADCF2FDC}"/>
              </a:ext>
            </a:extLst>
          </p:cNvPr>
          <p:cNvSpPr>
            <a:spLocks noGrp="1"/>
          </p:cNvSpPr>
          <p:nvPr>
            <p:ph type="sldNum" sz="quarter" idx="4"/>
          </p:nvPr>
        </p:nvSpPr>
        <p:spPr/>
        <p:txBody>
          <a:bodyPr/>
          <a:lstStyle/>
          <a:p>
            <a:fld id="{29D5CE74-914C-4689-99FC-1AEF49CE2B47}" type="slidenum">
              <a:rPr lang="en-AU" smtClean="0"/>
              <a:pPr/>
              <a:t>66</a:t>
            </a:fld>
            <a:endParaRPr lang="en-AU" sz="1200">
              <a:solidFill>
                <a:schemeClr val="bg2"/>
              </a:solidFill>
            </a:endParaRPr>
          </a:p>
        </p:txBody>
      </p:sp>
      <p:sp>
        <p:nvSpPr>
          <p:cNvPr id="4" name="Footer Placeholder 3">
            <a:extLst>
              <a:ext uri="{FF2B5EF4-FFF2-40B4-BE49-F238E27FC236}">
                <a16:creationId xmlns:a16="http://schemas.microsoft.com/office/drawing/2014/main" id="{22B91E9E-C11C-5D79-7C93-9C064575227C}"/>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2308208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572DC-C173-7B55-04DD-B267F14EC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815FD8-959D-0BF0-C96E-8E11418F9747}"/>
              </a:ext>
            </a:extLst>
          </p:cNvPr>
          <p:cNvSpPr>
            <a:spLocks noGrp="1"/>
          </p:cNvSpPr>
          <p:nvPr>
            <p:ph type="title"/>
          </p:nvPr>
        </p:nvSpPr>
        <p:spPr/>
        <p:txBody>
          <a:bodyPr/>
          <a:lstStyle/>
          <a:p>
            <a:r>
              <a:rPr lang="en-AU"/>
              <a:t>Separation techniques</a:t>
            </a:r>
          </a:p>
        </p:txBody>
      </p:sp>
      <p:sp>
        <p:nvSpPr>
          <p:cNvPr id="4" name="Slide Number Placeholder 3">
            <a:extLst>
              <a:ext uri="{FF2B5EF4-FFF2-40B4-BE49-F238E27FC236}">
                <a16:creationId xmlns:a16="http://schemas.microsoft.com/office/drawing/2014/main" id="{D7992941-5A6F-08A9-6531-A75A4E684E65}"/>
              </a:ext>
            </a:extLst>
          </p:cNvPr>
          <p:cNvSpPr>
            <a:spLocks noGrp="1"/>
          </p:cNvSpPr>
          <p:nvPr>
            <p:ph type="sldNum" sz="quarter" idx="4"/>
          </p:nvPr>
        </p:nvSpPr>
        <p:spPr/>
        <p:txBody>
          <a:bodyPr/>
          <a:lstStyle/>
          <a:p>
            <a:fld id="{29D5CE74-914C-4689-99FC-1AEF49CE2B47}" type="slidenum">
              <a:rPr lang="en-AU" smtClean="0"/>
              <a:pPr/>
              <a:t>67</a:t>
            </a:fld>
            <a:endParaRPr lang="en-AU" sz="1200">
              <a:solidFill>
                <a:schemeClr val="bg2"/>
              </a:solidFill>
            </a:endParaRPr>
          </a:p>
        </p:txBody>
      </p:sp>
      <p:sp>
        <p:nvSpPr>
          <p:cNvPr id="5" name="Footer Placeholder 4">
            <a:extLst>
              <a:ext uri="{FF2B5EF4-FFF2-40B4-BE49-F238E27FC236}">
                <a16:creationId xmlns:a16="http://schemas.microsoft.com/office/drawing/2014/main" id="{1DAFC6B1-E616-EF3B-DED4-AD257C2C275B}"/>
              </a:ext>
            </a:extLst>
          </p:cNvPr>
          <p:cNvSpPr>
            <a:spLocks noGrp="1"/>
          </p:cNvSpPr>
          <p:nvPr>
            <p:ph type="ftr" sz="quarter" idx="14"/>
          </p:nvPr>
        </p:nvSpPr>
        <p:spPr/>
        <p:txBody>
          <a:bodyPr/>
          <a:lstStyle/>
          <a:p>
            <a:r>
              <a:rPr lang="en-AU"/>
              <a:t>scienceconnections.edu.au</a:t>
            </a:r>
          </a:p>
        </p:txBody>
      </p:sp>
      <p:grpSp>
        <p:nvGrpSpPr>
          <p:cNvPr id="17" name="Group 16">
            <a:extLst>
              <a:ext uri="{FF2B5EF4-FFF2-40B4-BE49-F238E27FC236}">
                <a16:creationId xmlns:a16="http://schemas.microsoft.com/office/drawing/2014/main" id="{9FA07AD4-2F43-98EE-E596-C6AEF9CDDFEE}"/>
              </a:ext>
            </a:extLst>
          </p:cNvPr>
          <p:cNvGrpSpPr/>
          <p:nvPr/>
        </p:nvGrpSpPr>
        <p:grpSpPr>
          <a:xfrm>
            <a:off x="3376339" y="2068109"/>
            <a:ext cx="2899681" cy="3026702"/>
            <a:chOff x="2651786" y="1392408"/>
            <a:chExt cx="6443397" cy="5146457"/>
          </a:xfrm>
        </p:grpSpPr>
        <p:pic>
          <p:nvPicPr>
            <p:cNvPr id="11" name="Content Placeholder 7">
              <a:extLst>
                <a:ext uri="{FF2B5EF4-FFF2-40B4-BE49-F238E27FC236}">
                  <a16:creationId xmlns:a16="http://schemas.microsoft.com/office/drawing/2014/main" id="{BE1E9B26-F954-2016-5D87-F0F7A0390211}"/>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51786" y="1392408"/>
              <a:ext cx="6443397" cy="5146457"/>
            </a:xfrm>
            <a:prstGeom prst="rect">
              <a:avLst/>
            </a:prstGeom>
          </p:spPr>
        </p:pic>
        <p:sp>
          <p:nvSpPr>
            <p:cNvPr id="12" name="Arc 11">
              <a:extLst>
                <a:ext uri="{FF2B5EF4-FFF2-40B4-BE49-F238E27FC236}">
                  <a16:creationId xmlns:a16="http://schemas.microsoft.com/office/drawing/2014/main" id="{21A583A6-1085-C880-399C-30553274B6B6}"/>
                </a:ext>
              </a:extLst>
            </p:cNvPr>
            <p:cNvSpPr/>
            <p:nvPr/>
          </p:nvSpPr>
          <p:spPr>
            <a:xfrm rot="8315988">
              <a:off x="5293994" y="2971799"/>
              <a:ext cx="914400" cy="914400"/>
            </a:xfrm>
            <a:prstGeom prst="arc">
              <a:avLst>
                <a:gd name="adj1" fmla="val 14907284"/>
                <a:gd name="adj2" fmla="val 744904"/>
              </a:avLst>
            </a:prstGeom>
            <a:ln w="7620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3" name="Freeform: Shape 12">
              <a:extLst>
                <a:ext uri="{FF2B5EF4-FFF2-40B4-BE49-F238E27FC236}">
                  <a16:creationId xmlns:a16="http://schemas.microsoft.com/office/drawing/2014/main" id="{A64FD1CB-1314-CA89-EFE9-A6C8C4747055}"/>
                </a:ext>
              </a:extLst>
            </p:cNvPr>
            <p:cNvSpPr/>
            <p:nvPr/>
          </p:nvSpPr>
          <p:spPr>
            <a:xfrm>
              <a:off x="5551467" y="3633288"/>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4" name="Freeform: Shape 13">
              <a:extLst>
                <a:ext uri="{FF2B5EF4-FFF2-40B4-BE49-F238E27FC236}">
                  <a16:creationId xmlns:a16="http://schemas.microsoft.com/office/drawing/2014/main" id="{FA3CF101-95B9-B788-B625-2E3837A405E6}"/>
                </a:ext>
              </a:extLst>
            </p:cNvPr>
            <p:cNvSpPr/>
            <p:nvPr/>
          </p:nvSpPr>
          <p:spPr>
            <a:xfrm>
              <a:off x="5300118" y="3634643"/>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5" name="Freeform: Shape 14">
              <a:extLst>
                <a:ext uri="{FF2B5EF4-FFF2-40B4-BE49-F238E27FC236}">
                  <a16:creationId xmlns:a16="http://schemas.microsoft.com/office/drawing/2014/main" id="{1021D754-9D32-956C-5C59-5E79AE0771F7}"/>
                </a:ext>
              </a:extLst>
            </p:cNvPr>
            <p:cNvSpPr/>
            <p:nvPr/>
          </p:nvSpPr>
          <p:spPr>
            <a:xfrm rot="20965330">
              <a:off x="5744004" y="2875866"/>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6" name="Freeform: Shape 15">
              <a:extLst>
                <a:ext uri="{FF2B5EF4-FFF2-40B4-BE49-F238E27FC236}">
                  <a16:creationId xmlns:a16="http://schemas.microsoft.com/office/drawing/2014/main" id="{4B104B3D-5817-EE15-0335-7DB52D26CC07}"/>
                </a:ext>
              </a:extLst>
            </p:cNvPr>
            <p:cNvSpPr/>
            <p:nvPr/>
          </p:nvSpPr>
          <p:spPr>
            <a:xfrm>
              <a:off x="6231015" y="2858190"/>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grpSp>
      <p:grpSp>
        <p:nvGrpSpPr>
          <p:cNvPr id="18" name="Group 17">
            <a:extLst>
              <a:ext uri="{FF2B5EF4-FFF2-40B4-BE49-F238E27FC236}">
                <a16:creationId xmlns:a16="http://schemas.microsoft.com/office/drawing/2014/main" id="{55893803-46F1-EA42-456A-0EB5E8523665}"/>
              </a:ext>
            </a:extLst>
          </p:cNvPr>
          <p:cNvGrpSpPr/>
          <p:nvPr/>
        </p:nvGrpSpPr>
        <p:grpSpPr>
          <a:xfrm>
            <a:off x="6508459" y="2226002"/>
            <a:ext cx="1567761" cy="3390011"/>
            <a:chOff x="4475820" y="1242805"/>
            <a:chExt cx="2556554" cy="5070874"/>
          </a:xfrm>
        </p:grpSpPr>
        <p:pic>
          <p:nvPicPr>
            <p:cNvPr id="19" name="Content Placeholder 6">
              <a:extLst>
                <a:ext uri="{FF2B5EF4-FFF2-40B4-BE49-F238E27FC236}">
                  <a16:creationId xmlns:a16="http://schemas.microsoft.com/office/drawing/2014/main" id="{4F110F71-6221-43EF-5222-3BDB1EC8919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75820" y="1242805"/>
              <a:ext cx="2556554" cy="5070874"/>
            </a:xfrm>
            <a:prstGeom prst="rect">
              <a:avLst/>
            </a:prstGeom>
          </p:spPr>
        </p:pic>
        <p:sp>
          <p:nvSpPr>
            <p:cNvPr id="20" name="Freeform: Shape 19">
              <a:extLst>
                <a:ext uri="{FF2B5EF4-FFF2-40B4-BE49-F238E27FC236}">
                  <a16:creationId xmlns:a16="http://schemas.microsoft.com/office/drawing/2014/main" id="{8CD692E7-8AB5-A2CD-0271-61884FDFBDD5}"/>
                </a:ext>
              </a:extLst>
            </p:cNvPr>
            <p:cNvSpPr/>
            <p:nvPr/>
          </p:nvSpPr>
          <p:spPr>
            <a:xfrm>
              <a:off x="6365113" y="4692487"/>
              <a:ext cx="224411" cy="190254"/>
            </a:xfrm>
            <a:custGeom>
              <a:avLst/>
              <a:gdLst>
                <a:gd name="csX0" fmla="*/ 35687 w 224411"/>
                <a:gd name="csY0" fmla="*/ 184313 h 190254"/>
                <a:gd name="csX1" fmla="*/ 164024 w 224411"/>
                <a:gd name="csY1" fmla="*/ 184313 h 190254"/>
                <a:gd name="csX2" fmla="*/ 196108 w 224411"/>
                <a:gd name="csY2" fmla="*/ 104102 h 190254"/>
                <a:gd name="csX3" fmla="*/ 212150 w 224411"/>
                <a:gd name="csY3" fmla="*/ 7850 h 190254"/>
                <a:gd name="csX4" fmla="*/ 3603 w 224411"/>
                <a:gd name="csY4" fmla="*/ 23892 h 190254"/>
                <a:gd name="csX5" fmla="*/ 99855 w 224411"/>
                <a:gd name="csY5" fmla="*/ 168271 h 190254"/>
              </a:gdLst>
              <a:ahLst/>
              <a:cxnLst>
                <a:cxn ang="0">
                  <a:pos x="csX0" y="csY0"/>
                </a:cxn>
                <a:cxn ang="0">
                  <a:pos x="csX1" y="csY1"/>
                </a:cxn>
                <a:cxn ang="0">
                  <a:pos x="csX2" y="csY2"/>
                </a:cxn>
                <a:cxn ang="0">
                  <a:pos x="csX3" y="csY3"/>
                </a:cxn>
                <a:cxn ang="0">
                  <a:pos x="csX4" y="csY4"/>
                </a:cxn>
                <a:cxn ang="0">
                  <a:pos x="csX5" y="csY5"/>
                </a:cxn>
              </a:cxnLst>
              <a:rect l="l" t="t" r="r" b="b"/>
              <a:pathLst>
                <a:path w="224411" h="190254">
                  <a:moveTo>
                    <a:pt x="35687" y="184313"/>
                  </a:moveTo>
                  <a:cubicBezTo>
                    <a:pt x="78466" y="184313"/>
                    <a:pt x="137287" y="197681"/>
                    <a:pt x="164024" y="184313"/>
                  </a:cubicBezTo>
                  <a:cubicBezTo>
                    <a:pt x="190761" y="170945"/>
                    <a:pt x="188087" y="133512"/>
                    <a:pt x="196108" y="104102"/>
                  </a:cubicBezTo>
                  <a:cubicBezTo>
                    <a:pt x="204129" y="74692"/>
                    <a:pt x="244234" y="21218"/>
                    <a:pt x="212150" y="7850"/>
                  </a:cubicBezTo>
                  <a:cubicBezTo>
                    <a:pt x="180066" y="-5518"/>
                    <a:pt x="22319" y="-2845"/>
                    <a:pt x="3603" y="23892"/>
                  </a:cubicBezTo>
                  <a:cubicBezTo>
                    <a:pt x="-15113" y="50629"/>
                    <a:pt x="42371" y="109450"/>
                    <a:pt x="99855" y="168271"/>
                  </a:cubicBezTo>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10" name="Content Placeholder 6">
            <a:extLst>
              <a:ext uri="{FF2B5EF4-FFF2-40B4-BE49-F238E27FC236}">
                <a16:creationId xmlns:a16="http://schemas.microsoft.com/office/drawing/2014/main" id="{24649636-FDA5-CEBD-91CC-BA284376D6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8838575" y="3771808"/>
            <a:ext cx="1567761" cy="2222282"/>
          </a:xfrm>
          <a:prstGeom prst="rect">
            <a:avLst/>
          </a:prstGeom>
        </p:spPr>
      </p:pic>
      <p:sp>
        <p:nvSpPr>
          <p:cNvPr id="21" name="TextBox 20">
            <a:extLst>
              <a:ext uri="{FF2B5EF4-FFF2-40B4-BE49-F238E27FC236}">
                <a16:creationId xmlns:a16="http://schemas.microsoft.com/office/drawing/2014/main" id="{027FF952-C9FA-130F-880B-C12A9860322E}"/>
              </a:ext>
            </a:extLst>
          </p:cNvPr>
          <p:cNvSpPr txBox="1"/>
          <p:nvPr/>
        </p:nvSpPr>
        <p:spPr>
          <a:xfrm>
            <a:off x="8333807" y="6409188"/>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5"/>
              </a:rPr>
              <a:t>https://chemix.org</a:t>
            </a:r>
            <a:r>
              <a:rPr lang="en-US" sz="900" b="1"/>
              <a:t>)</a:t>
            </a:r>
            <a:endParaRPr lang="en-AU" sz="900"/>
          </a:p>
        </p:txBody>
      </p:sp>
      <p:grpSp>
        <p:nvGrpSpPr>
          <p:cNvPr id="3" name="Group 2">
            <a:extLst>
              <a:ext uri="{FF2B5EF4-FFF2-40B4-BE49-F238E27FC236}">
                <a16:creationId xmlns:a16="http://schemas.microsoft.com/office/drawing/2014/main" id="{A91D08F0-AB9E-2F21-C33D-33385DE5D4DA}"/>
              </a:ext>
            </a:extLst>
          </p:cNvPr>
          <p:cNvGrpSpPr/>
          <p:nvPr/>
        </p:nvGrpSpPr>
        <p:grpSpPr>
          <a:xfrm>
            <a:off x="542925" y="1838325"/>
            <a:ext cx="3133712" cy="1933483"/>
            <a:chOff x="2896056" y="1768823"/>
            <a:chExt cx="5864239" cy="3909493"/>
          </a:xfrm>
        </p:grpSpPr>
        <p:pic>
          <p:nvPicPr>
            <p:cNvPr id="22" name="Picture 21">
              <a:extLst>
                <a:ext uri="{FF2B5EF4-FFF2-40B4-BE49-F238E27FC236}">
                  <a16:creationId xmlns:a16="http://schemas.microsoft.com/office/drawing/2014/main" id="{0D2CE3ED-C429-F039-4045-6510BE1CEF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96056" y="1768823"/>
              <a:ext cx="5864239" cy="3909493"/>
            </a:xfrm>
            <a:prstGeom prst="rect">
              <a:avLst/>
            </a:prstGeom>
          </p:spPr>
        </p:pic>
        <p:sp>
          <p:nvSpPr>
            <p:cNvPr id="23" name="Freeform: Shape 5">
              <a:extLst>
                <a:ext uri="{FF2B5EF4-FFF2-40B4-BE49-F238E27FC236}">
                  <a16:creationId xmlns:a16="http://schemas.microsoft.com/office/drawing/2014/main" id="{2FE37A10-EA1E-3550-145E-965DD6C1926D}"/>
                </a:ext>
              </a:extLst>
            </p:cNvPr>
            <p:cNvSpPr/>
            <p:nvPr/>
          </p:nvSpPr>
          <p:spPr>
            <a:xfrm rot="20782219">
              <a:off x="3741329" y="1867087"/>
              <a:ext cx="1559321" cy="1591934"/>
            </a:xfrm>
            <a:custGeom>
              <a:avLst/>
              <a:gdLst>
                <a:gd name="csX0" fmla="*/ 276699 w 1559321"/>
                <a:gd name="csY0" fmla="*/ 290304 h 1591934"/>
                <a:gd name="csX1" fmla="*/ 17906 w 1559321"/>
                <a:gd name="csY1" fmla="*/ 704372 h 1591934"/>
                <a:gd name="csX2" fmla="*/ 35159 w 1559321"/>
                <a:gd name="csY2" fmla="*/ 945912 h 1591934"/>
                <a:gd name="csX3" fmla="*/ 138676 w 1559321"/>
                <a:gd name="csY3" fmla="*/ 1170198 h 1591934"/>
                <a:gd name="csX4" fmla="*/ 397468 w 1559321"/>
                <a:gd name="csY4" fmla="*/ 1239210 h 1591934"/>
                <a:gd name="csX5" fmla="*/ 587249 w 1559321"/>
                <a:gd name="csY5" fmla="*/ 1428991 h 1591934"/>
                <a:gd name="csX6" fmla="*/ 656261 w 1559321"/>
                <a:gd name="csY6" fmla="*/ 1549761 h 1591934"/>
                <a:gd name="csX7" fmla="*/ 828789 w 1559321"/>
                <a:gd name="csY7" fmla="*/ 1567013 h 1591934"/>
                <a:gd name="csX8" fmla="*/ 1398132 w 1559321"/>
                <a:gd name="csY8" fmla="*/ 1221957 h 1591934"/>
                <a:gd name="csX9" fmla="*/ 1553408 w 1559321"/>
                <a:gd name="csY9" fmla="*/ 497338 h 1591934"/>
                <a:gd name="csX10" fmla="*/ 1242857 w 1559321"/>
                <a:gd name="csY10" fmla="*/ 83270 h 1591934"/>
                <a:gd name="csX11" fmla="*/ 708019 w 1559321"/>
                <a:gd name="csY11" fmla="*/ 14259 h 1591934"/>
                <a:gd name="csX12" fmla="*/ 276699 w 1559321"/>
                <a:gd name="csY12" fmla="*/ 290304 h 1591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59321" h="1591934">
                  <a:moveTo>
                    <a:pt x="276699" y="290304"/>
                  </a:moveTo>
                  <a:cubicBezTo>
                    <a:pt x="161680" y="405323"/>
                    <a:pt x="58163" y="595104"/>
                    <a:pt x="17906" y="704372"/>
                  </a:cubicBezTo>
                  <a:cubicBezTo>
                    <a:pt x="-22351" y="813640"/>
                    <a:pt x="15031" y="868274"/>
                    <a:pt x="35159" y="945912"/>
                  </a:cubicBezTo>
                  <a:cubicBezTo>
                    <a:pt x="55287" y="1023550"/>
                    <a:pt x="78291" y="1121315"/>
                    <a:pt x="138676" y="1170198"/>
                  </a:cubicBezTo>
                  <a:cubicBezTo>
                    <a:pt x="199061" y="1219081"/>
                    <a:pt x="322706" y="1196078"/>
                    <a:pt x="397468" y="1239210"/>
                  </a:cubicBezTo>
                  <a:cubicBezTo>
                    <a:pt x="472230" y="1282342"/>
                    <a:pt x="544117" y="1377233"/>
                    <a:pt x="587249" y="1428991"/>
                  </a:cubicBezTo>
                  <a:cubicBezTo>
                    <a:pt x="630381" y="1480749"/>
                    <a:pt x="616004" y="1526757"/>
                    <a:pt x="656261" y="1549761"/>
                  </a:cubicBezTo>
                  <a:cubicBezTo>
                    <a:pt x="696518" y="1572765"/>
                    <a:pt x="705144" y="1621647"/>
                    <a:pt x="828789" y="1567013"/>
                  </a:cubicBezTo>
                  <a:cubicBezTo>
                    <a:pt x="952434" y="1512379"/>
                    <a:pt x="1277362" y="1400236"/>
                    <a:pt x="1398132" y="1221957"/>
                  </a:cubicBezTo>
                  <a:cubicBezTo>
                    <a:pt x="1518902" y="1043678"/>
                    <a:pt x="1579287" y="687119"/>
                    <a:pt x="1553408" y="497338"/>
                  </a:cubicBezTo>
                  <a:cubicBezTo>
                    <a:pt x="1527529" y="307557"/>
                    <a:pt x="1383755" y="163783"/>
                    <a:pt x="1242857" y="83270"/>
                  </a:cubicBezTo>
                  <a:cubicBezTo>
                    <a:pt x="1101959" y="2757"/>
                    <a:pt x="869045" y="-17371"/>
                    <a:pt x="708019" y="14259"/>
                  </a:cubicBezTo>
                  <a:cubicBezTo>
                    <a:pt x="546993" y="45889"/>
                    <a:pt x="391718" y="175285"/>
                    <a:pt x="276699" y="290304"/>
                  </a:cubicBezTo>
                  <a:close/>
                </a:path>
              </a:pathLst>
            </a:custGeom>
            <a:solidFill>
              <a:srgbClr val="E6E6E6">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4" name="Freeform: Shape 6">
              <a:extLst>
                <a:ext uri="{FF2B5EF4-FFF2-40B4-BE49-F238E27FC236}">
                  <a16:creationId xmlns:a16="http://schemas.microsoft.com/office/drawing/2014/main" id="{1CC21F52-D521-9D12-A29F-C9C64F9B68BA}"/>
                </a:ext>
              </a:extLst>
            </p:cNvPr>
            <p:cNvSpPr/>
            <p:nvPr/>
          </p:nvSpPr>
          <p:spPr>
            <a:xfrm>
              <a:off x="6972327" y="3151171"/>
              <a:ext cx="1559321" cy="1591934"/>
            </a:xfrm>
            <a:custGeom>
              <a:avLst/>
              <a:gdLst>
                <a:gd name="csX0" fmla="*/ 276699 w 1559321"/>
                <a:gd name="csY0" fmla="*/ 290304 h 1591934"/>
                <a:gd name="csX1" fmla="*/ 17906 w 1559321"/>
                <a:gd name="csY1" fmla="*/ 704372 h 1591934"/>
                <a:gd name="csX2" fmla="*/ 35159 w 1559321"/>
                <a:gd name="csY2" fmla="*/ 945912 h 1591934"/>
                <a:gd name="csX3" fmla="*/ 138676 w 1559321"/>
                <a:gd name="csY3" fmla="*/ 1170198 h 1591934"/>
                <a:gd name="csX4" fmla="*/ 397468 w 1559321"/>
                <a:gd name="csY4" fmla="*/ 1239210 h 1591934"/>
                <a:gd name="csX5" fmla="*/ 587249 w 1559321"/>
                <a:gd name="csY5" fmla="*/ 1428991 h 1591934"/>
                <a:gd name="csX6" fmla="*/ 656261 w 1559321"/>
                <a:gd name="csY6" fmla="*/ 1549761 h 1591934"/>
                <a:gd name="csX7" fmla="*/ 828789 w 1559321"/>
                <a:gd name="csY7" fmla="*/ 1567013 h 1591934"/>
                <a:gd name="csX8" fmla="*/ 1398132 w 1559321"/>
                <a:gd name="csY8" fmla="*/ 1221957 h 1591934"/>
                <a:gd name="csX9" fmla="*/ 1553408 w 1559321"/>
                <a:gd name="csY9" fmla="*/ 497338 h 1591934"/>
                <a:gd name="csX10" fmla="*/ 1242857 w 1559321"/>
                <a:gd name="csY10" fmla="*/ 83270 h 1591934"/>
                <a:gd name="csX11" fmla="*/ 708019 w 1559321"/>
                <a:gd name="csY11" fmla="*/ 14259 h 1591934"/>
                <a:gd name="csX12" fmla="*/ 276699 w 1559321"/>
                <a:gd name="csY12" fmla="*/ 290304 h 1591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59321" h="1591934">
                  <a:moveTo>
                    <a:pt x="276699" y="290304"/>
                  </a:moveTo>
                  <a:cubicBezTo>
                    <a:pt x="161680" y="405323"/>
                    <a:pt x="58163" y="595104"/>
                    <a:pt x="17906" y="704372"/>
                  </a:cubicBezTo>
                  <a:cubicBezTo>
                    <a:pt x="-22351" y="813640"/>
                    <a:pt x="15031" y="868274"/>
                    <a:pt x="35159" y="945912"/>
                  </a:cubicBezTo>
                  <a:cubicBezTo>
                    <a:pt x="55287" y="1023550"/>
                    <a:pt x="78291" y="1121315"/>
                    <a:pt x="138676" y="1170198"/>
                  </a:cubicBezTo>
                  <a:cubicBezTo>
                    <a:pt x="199061" y="1219081"/>
                    <a:pt x="322706" y="1196078"/>
                    <a:pt x="397468" y="1239210"/>
                  </a:cubicBezTo>
                  <a:cubicBezTo>
                    <a:pt x="472230" y="1282342"/>
                    <a:pt x="544117" y="1377233"/>
                    <a:pt x="587249" y="1428991"/>
                  </a:cubicBezTo>
                  <a:cubicBezTo>
                    <a:pt x="630381" y="1480749"/>
                    <a:pt x="616004" y="1526757"/>
                    <a:pt x="656261" y="1549761"/>
                  </a:cubicBezTo>
                  <a:cubicBezTo>
                    <a:pt x="696518" y="1572765"/>
                    <a:pt x="705144" y="1621647"/>
                    <a:pt x="828789" y="1567013"/>
                  </a:cubicBezTo>
                  <a:cubicBezTo>
                    <a:pt x="952434" y="1512379"/>
                    <a:pt x="1277362" y="1400236"/>
                    <a:pt x="1398132" y="1221957"/>
                  </a:cubicBezTo>
                  <a:cubicBezTo>
                    <a:pt x="1518902" y="1043678"/>
                    <a:pt x="1579287" y="687119"/>
                    <a:pt x="1553408" y="497338"/>
                  </a:cubicBezTo>
                  <a:cubicBezTo>
                    <a:pt x="1527529" y="307557"/>
                    <a:pt x="1383755" y="163783"/>
                    <a:pt x="1242857" y="83270"/>
                  </a:cubicBezTo>
                  <a:cubicBezTo>
                    <a:pt x="1101959" y="2757"/>
                    <a:pt x="869045" y="-17371"/>
                    <a:pt x="708019" y="14259"/>
                  </a:cubicBezTo>
                  <a:cubicBezTo>
                    <a:pt x="546993" y="45889"/>
                    <a:pt x="391718" y="175285"/>
                    <a:pt x="276699" y="290304"/>
                  </a:cubicBezTo>
                  <a:close/>
                </a:path>
              </a:pathLst>
            </a:custGeom>
            <a:solidFill>
              <a:srgbClr val="E6E6E6">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grpSp>
    </p:spTree>
    <p:extLst>
      <p:ext uri="{BB962C8B-B14F-4D97-AF65-F5344CB8AC3E}">
        <p14:creationId xmlns:p14="http://schemas.microsoft.com/office/powerpoint/2010/main" val="16077725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B4173-7F1F-02A2-2690-C46953DFB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8B5D6B-E9F1-1DC4-AE12-CDCFC0B13028}"/>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AD3ED3A0-D4E1-3D66-5E95-D115674CB88F}"/>
              </a:ext>
            </a:extLst>
          </p:cNvPr>
          <p:cNvSpPr>
            <a:spLocks noGrp="1"/>
          </p:cNvSpPr>
          <p:nvPr>
            <p:ph sz="quarter" idx="13"/>
          </p:nvPr>
        </p:nvSpPr>
        <p:spPr/>
        <p:txBody>
          <a:bodyPr/>
          <a:lstStyle/>
          <a:p>
            <a:pPr algn="ctr"/>
            <a:endParaRPr lang="en-AU" sz="4000"/>
          </a:p>
          <a:p>
            <a:pPr algn="ctr"/>
            <a:r>
              <a:rPr lang="en-AU" sz="4000"/>
              <a:t>PFAS</a:t>
            </a:r>
          </a:p>
          <a:p>
            <a:pPr algn="ctr"/>
            <a:r>
              <a:rPr lang="en-AU" sz="4000" b="0"/>
              <a:t>(Per- and </a:t>
            </a:r>
            <a:r>
              <a:rPr lang="en-AU" sz="4000"/>
              <a:t>p</a:t>
            </a:r>
            <a:r>
              <a:rPr lang="en-AU" sz="4000" b="0"/>
              <a:t>oly</a:t>
            </a:r>
            <a:r>
              <a:rPr lang="en-AU" sz="4000"/>
              <a:t>f</a:t>
            </a:r>
            <a:r>
              <a:rPr lang="en-AU" sz="4000" b="0"/>
              <a:t>luoro</a:t>
            </a:r>
            <a:r>
              <a:rPr lang="en-AU" sz="4000"/>
              <a:t>a</a:t>
            </a:r>
            <a:r>
              <a:rPr lang="en-AU" sz="4000" b="0"/>
              <a:t>lkyl </a:t>
            </a:r>
            <a:r>
              <a:rPr lang="en-AU" sz="4000"/>
              <a:t>s</a:t>
            </a:r>
            <a:r>
              <a:rPr lang="en-AU" sz="4000" b="0"/>
              <a:t>ubstances)</a:t>
            </a:r>
          </a:p>
          <a:p>
            <a:pPr algn="ctr"/>
            <a:r>
              <a:rPr lang="en-US" sz="4000" b="0"/>
              <a:t>PFAS are human-made “forever chemicals” that resist heat, water, and oil, and don’t break down easily.</a:t>
            </a:r>
            <a:endParaRPr lang="en-AU" sz="4000" b="0"/>
          </a:p>
        </p:txBody>
      </p:sp>
      <p:sp>
        <p:nvSpPr>
          <p:cNvPr id="4" name="Slide Number Placeholder 3">
            <a:extLst>
              <a:ext uri="{FF2B5EF4-FFF2-40B4-BE49-F238E27FC236}">
                <a16:creationId xmlns:a16="http://schemas.microsoft.com/office/drawing/2014/main" id="{AE3FAFDE-F9D7-3C8A-02E6-704823C17B07}"/>
              </a:ext>
            </a:extLst>
          </p:cNvPr>
          <p:cNvSpPr>
            <a:spLocks noGrp="1"/>
          </p:cNvSpPr>
          <p:nvPr>
            <p:ph type="sldNum" sz="quarter" idx="4"/>
          </p:nvPr>
        </p:nvSpPr>
        <p:spPr/>
        <p:txBody>
          <a:bodyPr/>
          <a:lstStyle/>
          <a:p>
            <a:fld id="{29D5CE74-914C-4689-99FC-1AEF49CE2B47}" type="slidenum">
              <a:rPr lang="en-AU" smtClean="0"/>
              <a:pPr/>
              <a:t>68</a:t>
            </a:fld>
            <a:endParaRPr lang="en-AU" sz="1200">
              <a:solidFill>
                <a:schemeClr val="bg2"/>
              </a:solidFill>
            </a:endParaRPr>
          </a:p>
        </p:txBody>
      </p:sp>
      <p:sp>
        <p:nvSpPr>
          <p:cNvPr id="5" name="Footer Placeholder 4">
            <a:extLst>
              <a:ext uri="{FF2B5EF4-FFF2-40B4-BE49-F238E27FC236}">
                <a16:creationId xmlns:a16="http://schemas.microsoft.com/office/drawing/2014/main" id="{C7FA2B2B-E840-A47B-E775-48E34F0E16DA}"/>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130151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EA611-C722-17B1-B930-C4CBB0D8F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47FAB-7FB1-541E-9A46-AF3AA352A21F}"/>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5A78F376-9BAE-6F8A-3F63-0DAB9065927E}"/>
              </a:ext>
            </a:extLst>
          </p:cNvPr>
          <p:cNvSpPr>
            <a:spLocks noGrp="1"/>
          </p:cNvSpPr>
          <p:nvPr>
            <p:ph sz="quarter" idx="13"/>
          </p:nvPr>
        </p:nvSpPr>
        <p:spPr/>
        <p:txBody>
          <a:bodyPr/>
          <a:lstStyle/>
          <a:p>
            <a:pPr algn="ctr"/>
            <a:endParaRPr lang="en-AU" sz="4000"/>
          </a:p>
          <a:p>
            <a:pPr algn="ctr"/>
            <a:r>
              <a:rPr lang="en-AU" sz="4000"/>
              <a:t>Chromatography</a:t>
            </a:r>
          </a:p>
          <a:p>
            <a:pPr algn="ctr"/>
            <a:r>
              <a:rPr lang="en-AU" sz="4000" b="0"/>
              <a:t>A way to separate particles that have different solubilities.</a:t>
            </a:r>
          </a:p>
        </p:txBody>
      </p:sp>
      <p:sp>
        <p:nvSpPr>
          <p:cNvPr id="4" name="Slide Number Placeholder 3">
            <a:extLst>
              <a:ext uri="{FF2B5EF4-FFF2-40B4-BE49-F238E27FC236}">
                <a16:creationId xmlns:a16="http://schemas.microsoft.com/office/drawing/2014/main" id="{FA48EEB1-E7EB-9014-B539-EAB9F8129BBB}"/>
              </a:ext>
            </a:extLst>
          </p:cNvPr>
          <p:cNvSpPr>
            <a:spLocks noGrp="1"/>
          </p:cNvSpPr>
          <p:nvPr>
            <p:ph type="sldNum" sz="quarter" idx="4"/>
          </p:nvPr>
        </p:nvSpPr>
        <p:spPr/>
        <p:txBody>
          <a:bodyPr/>
          <a:lstStyle/>
          <a:p>
            <a:fld id="{29D5CE74-914C-4689-99FC-1AEF49CE2B47}" type="slidenum">
              <a:rPr lang="en-AU" smtClean="0"/>
              <a:pPr/>
              <a:t>69</a:t>
            </a:fld>
            <a:endParaRPr lang="en-AU" sz="1200">
              <a:solidFill>
                <a:schemeClr val="bg2"/>
              </a:solidFill>
            </a:endParaRPr>
          </a:p>
        </p:txBody>
      </p:sp>
      <p:sp>
        <p:nvSpPr>
          <p:cNvPr id="5" name="Footer Placeholder 4">
            <a:extLst>
              <a:ext uri="{FF2B5EF4-FFF2-40B4-BE49-F238E27FC236}">
                <a16:creationId xmlns:a16="http://schemas.microsoft.com/office/drawing/2014/main" id="{215B8B20-C2C1-F561-325F-6F3A391F0BE4}"/>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4211738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DD2E-FDC9-7287-50F1-F67404322463}"/>
              </a:ext>
            </a:extLst>
          </p:cNvPr>
          <p:cNvSpPr>
            <a:spLocks noGrp="1"/>
          </p:cNvSpPr>
          <p:nvPr>
            <p:ph type="title"/>
          </p:nvPr>
        </p:nvSpPr>
        <p:spPr/>
        <p:txBody>
          <a:bodyPr/>
          <a:lstStyle/>
          <a:p>
            <a:r>
              <a:rPr lang="en-AU"/>
              <a:t>Australian Government rainwater quality requirements </a:t>
            </a:r>
          </a:p>
        </p:txBody>
      </p:sp>
      <p:graphicFrame>
        <p:nvGraphicFramePr>
          <p:cNvPr id="6" name="Content Placeholder 5">
            <a:extLst>
              <a:ext uri="{FF2B5EF4-FFF2-40B4-BE49-F238E27FC236}">
                <a16:creationId xmlns:a16="http://schemas.microsoft.com/office/drawing/2014/main" id="{3CD108CF-5CF6-D45F-69BB-459633871559}"/>
              </a:ext>
            </a:extLst>
          </p:cNvPr>
          <p:cNvGraphicFramePr>
            <a:graphicFrameLocks noGrp="1"/>
          </p:cNvGraphicFramePr>
          <p:nvPr>
            <p:ph sz="quarter" idx="13"/>
            <p:extLst>
              <p:ext uri="{D42A27DB-BD31-4B8C-83A1-F6EECF244321}">
                <p14:modId xmlns:p14="http://schemas.microsoft.com/office/powerpoint/2010/main" val="2435834756"/>
              </p:ext>
            </p:extLst>
          </p:nvPr>
        </p:nvGraphicFramePr>
        <p:xfrm>
          <a:off x="790575" y="1692275"/>
          <a:ext cx="10615610" cy="3718560"/>
        </p:xfrm>
        <a:graphic>
          <a:graphicData uri="http://schemas.openxmlformats.org/drawingml/2006/table">
            <a:tbl>
              <a:tblPr firstRow="1" bandRow="1">
                <a:tableStyleId>{6E25E649-3F16-4E02-A733-19D2CDBF48F0}</a:tableStyleId>
              </a:tblPr>
              <a:tblGrid>
                <a:gridCol w="2123122">
                  <a:extLst>
                    <a:ext uri="{9D8B030D-6E8A-4147-A177-3AD203B41FA5}">
                      <a16:colId xmlns:a16="http://schemas.microsoft.com/office/drawing/2014/main" val="1231038852"/>
                    </a:ext>
                  </a:extLst>
                </a:gridCol>
                <a:gridCol w="2123122">
                  <a:extLst>
                    <a:ext uri="{9D8B030D-6E8A-4147-A177-3AD203B41FA5}">
                      <a16:colId xmlns:a16="http://schemas.microsoft.com/office/drawing/2014/main" val="2873893013"/>
                    </a:ext>
                  </a:extLst>
                </a:gridCol>
                <a:gridCol w="2123122">
                  <a:extLst>
                    <a:ext uri="{9D8B030D-6E8A-4147-A177-3AD203B41FA5}">
                      <a16:colId xmlns:a16="http://schemas.microsoft.com/office/drawing/2014/main" val="1174744425"/>
                    </a:ext>
                  </a:extLst>
                </a:gridCol>
                <a:gridCol w="2123122">
                  <a:extLst>
                    <a:ext uri="{9D8B030D-6E8A-4147-A177-3AD203B41FA5}">
                      <a16:colId xmlns:a16="http://schemas.microsoft.com/office/drawing/2014/main" val="1100570941"/>
                    </a:ext>
                  </a:extLst>
                </a:gridCol>
                <a:gridCol w="2123122">
                  <a:extLst>
                    <a:ext uri="{9D8B030D-6E8A-4147-A177-3AD203B41FA5}">
                      <a16:colId xmlns:a16="http://schemas.microsoft.com/office/drawing/2014/main" val="2170987174"/>
                    </a:ext>
                  </a:extLst>
                </a:gridCol>
              </a:tblGrid>
              <a:tr h="370840">
                <a:tc>
                  <a:txBody>
                    <a:bodyPr/>
                    <a:lstStyle/>
                    <a:p>
                      <a:pPr algn="ctr"/>
                      <a:r>
                        <a:rPr lang="en-AU" sz="1600"/>
                        <a:t>End 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clear?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odourless?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Should the water be low in dissolved solids?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Is there no human pathogens, toxins or heavy metals?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9882193"/>
                  </a:ext>
                </a:extLst>
              </a:tr>
              <a:tr h="370840">
                <a:tc>
                  <a:txBody>
                    <a:bodyPr/>
                    <a:lstStyle/>
                    <a:p>
                      <a:pPr algn="ctr"/>
                      <a:r>
                        <a:rPr lang="en-AU" sz="1600"/>
                        <a:t>Garden/lawn irrigation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Not required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3075269"/>
                  </a:ext>
                </a:extLst>
              </a:tr>
              <a:tr h="370840">
                <a:tc>
                  <a:txBody>
                    <a:bodyPr/>
                    <a:lstStyle/>
                    <a:p>
                      <a:pPr algn="ctr"/>
                      <a:r>
                        <a:rPr lang="en-AU" sz="1600"/>
                        <a:t>Toilet flushing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6137978"/>
                  </a:ext>
                </a:extLst>
              </a:tr>
              <a:tr h="370840">
                <a:tc>
                  <a:txBody>
                    <a:bodyPr/>
                    <a:lstStyle/>
                    <a:p>
                      <a:pPr algn="ctr"/>
                      <a:r>
                        <a:rPr lang="en-AU" sz="1600"/>
                        <a:t>Clothes washing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9311409"/>
                  </a:ext>
                </a:extLst>
              </a:tr>
              <a:tr h="370840">
                <a:tc>
                  <a:txBody>
                    <a:bodyPr/>
                    <a:lstStyle/>
                    <a:p>
                      <a:pPr algn="ctr"/>
                      <a:r>
                        <a:rPr lang="en-AU" sz="1600"/>
                        <a:t>Showering/bathing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marL="0" marR="0" lvl="0" indent="0" algn="ctr" defTabSz="1218804" rtl="0" eaLnBrk="1" fontAlgn="auto" latinLnBrk="0" hangingPunct="1">
                        <a:lnSpc>
                          <a:spcPct val="100000"/>
                        </a:lnSpc>
                        <a:spcBef>
                          <a:spcPts val="0"/>
                        </a:spcBef>
                        <a:spcAft>
                          <a:spcPts val="0"/>
                        </a:spcAft>
                        <a:buClrTx/>
                        <a:buSzTx/>
                        <a:buFontTx/>
                        <a:buNone/>
                        <a:tabLst/>
                        <a:defRPr/>
                      </a:pP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6369175"/>
                  </a:ext>
                </a:extLst>
              </a:tr>
              <a:tr h="370840">
                <a:tc>
                  <a:txBody>
                    <a:bodyPr/>
                    <a:lstStyle/>
                    <a:p>
                      <a:pPr algn="ctr"/>
                      <a:r>
                        <a:rPr lang="en-AU" sz="1600"/>
                        <a:t>Drinking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dirty="0"/>
                        <a:t>Yes</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819365"/>
                  </a:ext>
                </a:extLst>
              </a:tr>
            </a:tbl>
          </a:graphicData>
        </a:graphic>
      </p:graphicFrame>
      <p:sp>
        <p:nvSpPr>
          <p:cNvPr id="4" name="Slide Number Placeholder 3">
            <a:extLst>
              <a:ext uri="{FF2B5EF4-FFF2-40B4-BE49-F238E27FC236}">
                <a16:creationId xmlns:a16="http://schemas.microsoft.com/office/drawing/2014/main" id="{3BD7D823-A642-755F-F820-BC3C09C58A00}"/>
              </a:ext>
            </a:extLst>
          </p:cNvPr>
          <p:cNvSpPr>
            <a:spLocks noGrp="1"/>
          </p:cNvSpPr>
          <p:nvPr>
            <p:ph type="sldNum" sz="quarter" idx="4"/>
          </p:nvPr>
        </p:nvSpPr>
        <p:spPr/>
        <p:txBody>
          <a:bodyPr/>
          <a:lstStyle/>
          <a:p>
            <a:fld id="{29D5CE74-914C-4689-99FC-1AEF49CE2B47}" type="slidenum">
              <a:rPr lang="en-AU" smtClean="0"/>
              <a:pPr/>
              <a:t>7</a:t>
            </a:fld>
            <a:endParaRPr lang="en-AU" sz="1200">
              <a:solidFill>
                <a:schemeClr val="bg2"/>
              </a:solidFill>
            </a:endParaRPr>
          </a:p>
        </p:txBody>
      </p:sp>
      <p:sp>
        <p:nvSpPr>
          <p:cNvPr id="5" name="Footer Placeholder 4">
            <a:extLst>
              <a:ext uri="{FF2B5EF4-FFF2-40B4-BE49-F238E27FC236}">
                <a16:creationId xmlns:a16="http://schemas.microsoft.com/office/drawing/2014/main" id="{7C4CCCE6-D010-2856-42AE-E71D376A9848}"/>
              </a:ext>
            </a:extLst>
          </p:cNvPr>
          <p:cNvSpPr>
            <a:spLocks noGrp="1"/>
          </p:cNvSpPr>
          <p:nvPr>
            <p:ph type="ftr" sz="quarter" idx="14"/>
          </p:nvPr>
        </p:nvSpPr>
        <p:spPr/>
        <p:txBody>
          <a:bodyPr/>
          <a:lstStyle/>
          <a:p>
            <a:r>
              <a:rPr lang="en-AU"/>
              <a:t>scienceconnections.edu.au</a:t>
            </a:r>
          </a:p>
        </p:txBody>
      </p:sp>
      <p:sp>
        <p:nvSpPr>
          <p:cNvPr id="3" name="TextBox 2">
            <a:extLst>
              <a:ext uri="{FF2B5EF4-FFF2-40B4-BE49-F238E27FC236}">
                <a16:creationId xmlns:a16="http://schemas.microsoft.com/office/drawing/2014/main" id="{29C84616-6947-302D-CF09-C43FB769A143}"/>
              </a:ext>
            </a:extLst>
          </p:cNvPr>
          <p:cNvSpPr txBox="1"/>
          <p:nvPr/>
        </p:nvSpPr>
        <p:spPr>
          <a:xfrm>
            <a:off x="7737115" y="5502940"/>
            <a:ext cx="3375375" cy="230832"/>
          </a:xfrm>
          <a:prstGeom prst="rect">
            <a:avLst/>
          </a:prstGeom>
          <a:noFill/>
        </p:spPr>
        <p:txBody>
          <a:bodyPr wrap="square" rtlCol="0">
            <a:spAutoFit/>
          </a:bodyPr>
          <a:lstStyle/>
          <a:p>
            <a:pPr algn="ctr"/>
            <a:r>
              <a:rPr lang="en-AU" sz="900">
                <a:hlinkClick r:id="rId2"/>
              </a:rPr>
              <a:t>https://www.yourhome.gov.au/water/rainwater</a:t>
            </a:r>
            <a:endParaRPr lang="en-AU" sz="900"/>
          </a:p>
        </p:txBody>
      </p:sp>
    </p:spTree>
    <p:extLst>
      <p:ext uri="{BB962C8B-B14F-4D97-AF65-F5344CB8AC3E}">
        <p14:creationId xmlns:p14="http://schemas.microsoft.com/office/powerpoint/2010/main" val="13092137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C3CEC-A237-5DC0-26F8-FE88F6D79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EB9CF4-68C7-47FA-8EB5-EE46EDAB78A1}"/>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E146D7B-D8EB-DC97-D8CB-40A9D702F9E4}"/>
              </a:ext>
            </a:extLst>
          </p:cNvPr>
          <p:cNvSpPr>
            <a:spLocks noGrp="1"/>
          </p:cNvSpPr>
          <p:nvPr>
            <p:ph sz="quarter" idx="13"/>
          </p:nvPr>
        </p:nvSpPr>
        <p:spPr/>
        <p:txBody>
          <a:bodyPr/>
          <a:lstStyle/>
          <a:p>
            <a:pPr algn="ctr"/>
            <a:endParaRPr lang="en-AU" sz="4000"/>
          </a:p>
          <a:p>
            <a:pPr algn="ctr"/>
            <a:r>
              <a:rPr lang="en-AU" sz="4000"/>
              <a:t>Solubility</a:t>
            </a:r>
          </a:p>
          <a:p>
            <a:pPr algn="ctr"/>
            <a:r>
              <a:rPr lang="en-AU" sz="4000" b="0"/>
              <a:t>How easily something dissolves in a liquid.</a:t>
            </a:r>
          </a:p>
        </p:txBody>
      </p:sp>
      <p:sp>
        <p:nvSpPr>
          <p:cNvPr id="4" name="Slide Number Placeholder 3">
            <a:extLst>
              <a:ext uri="{FF2B5EF4-FFF2-40B4-BE49-F238E27FC236}">
                <a16:creationId xmlns:a16="http://schemas.microsoft.com/office/drawing/2014/main" id="{6074493F-F27D-3139-A130-4E17BF73CC79}"/>
              </a:ext>
            </a:extLst>
          </p:cNvPr>
          <p:cNvSpPr>
            <a:spLocks noGrp="1"/>
          </p:cNvSpPr>
          <p:nvPr>
            <p:ph type="sldNum" sz="quarter" idx="4"/>
          </p:nvPr>
        </p:nvSpPr>
        <p:spPr/>
        <p:txBody>
          <a:bodyPr/>
          <a:lstStyle/>
          <a:p>
            <a:fld id="{29D5CE74-914C-4689-99FC-1AEF49CE2B47}" type="slidenum">
              <a:rPr lang="en-AU" smtClean="0"/>
              <a:pPr/>
              <a:t>70</a:t>
            </a:fld>
            <a:endParaRPr lang="en-AU" sz="1200">
              <a:solidFill>
                <a:schemeClr val="bg2"/>
              </a:solidFill>
            </a:endParaRPr>
          </a:p>
        </p:txBody>
      </p:sp>
      <p:sp>
        <p:nvSpPr>
          <p:cNvPr id="5" name="Footer Placeholder 4">
            <a:extLst>
              <a:ext uri="{FF2B5EF4-FFF2-40B4-BE49-F238E27FC236}">
                <a16:creationId xmlns:a16="http://schemas.microsoft.com/office/drawing/2014/main" id="{DCA33E2F-9FB4-A22C-76A8-4BB6887332F4}"/>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7342696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2CC9E-527E-E69A-8EEE-87406EC91272}"/>
              </a:ext>
            </a:extLst>
          </p:cNvPr>
          <p:cNvSpPr>
            <a:spLocks noGrp="1"/>
          </p:cNvSpPr>
          <p:nvPr>
            <p:ph type="title"/>
          </p:nvPr>
        </p:nvSpPr>
        <p:spPr/>
        <p:txBody>
          <a:bodyPr/>
          <a:lstStyle/>
          <a:p>
            <a:r>
              <a:rPr lang="en-US"/>
              <a:t>Soluble particles dissolve quickly</a:t>
            </a:r>
            <a:endParaRPr lang="en-AU"/>
          </a:p>
        </p:txBody>
      </p:sp>
      <p:sp>
        <p:nvSpPr>
          <p:cNvPr id="9" name="Content Placeholder 8">
            <a:extLst>
              <a:ext uri="{FF2B5EF4-FFF2-40B4-BE49-F238E27FC236}">
                <a16:creationId xmlns:a16="http://schemas.microsoft.com/office/drawing/2014/main" id="{3546591B-431B-B327-D2C8-39E4CA1B7116}"/>
              </a:ext>
            </a:extLst>
          </p:cNvPr>
          <p:cNvSpPr>
            <a:spLocks noGrp="1"/>
          </p:cNvSpPr>
          <p:nvPr>
            <p:ph sz="quarter" idx="14"/>
          </p:nvPr>
        </p:nvSpPr>
        <p:spPr/>
        <p:txBody>
          <a:bodyPr/>
          <a:lstStyle/>
          <a:p>
            <a:pPr algn="ctr"/>
            <a:r>
              <a:rPr lang="en-US" sz="2800" b="0"/>
              <a:t>As the water moves up the paper, the most soluble ink dissolves first.</a:t>
            </a:r>
          </a:p>
          <a:p>
            <a:pPr algn="ctr"/>
            <a:endParaRPr lang="en-US" sz="2800" b="0"/>
          </a:p>
          <a:p>
            <a:pPr algn="ctr"/>
            <a:r>
              <a:rPr lang="en-US" sz="2800" b="0"/>
              <a:t>Less soluble inks take longer to dissolve and move past the top line.</a:t>
            </a:r>
            <a:endParaRPr lang="en-AU" sz="2800" b="0"/>
          </a:p>
        </p:txBody>
      </p:sp>
      <p:sp>
        <p:nvSpPr>
          <p:cNvPr id="4" name="Slide Number Placeholder 3">
            <a:extLst>
              <a:ext uri="{FF2B5EF4-FFF2-40B4-BE49-F238E27FC236}">
                <a16:creationId xmlns:a16="http://schemas.microsoft.com/office/drawing/2014/main" id="{3DC6F920-5F6B-3D7C-7AFF-1D5095353B05}"/>
              </a:ext>
            </a:extLst>
          </p:cNvPr>
          <p:cNvSpPr>
            <a:spLocks noGrp="1"/>
          </p:cNvSpPr>
          <p:nvPr>
            <p:ph type="sldNum" sz="quarter" idx="4"/>
          </p:nvPr>
        </p:nvSpPr>
        <p:spPr/>
        <p:txBody>
          <a:bodyPr/>
          <a:lstStyle/>
          <a:p>
            <a:fld id="{29D5CE74-914C-4689-99FC-1AEF49CE2B47}" type="slidenum">
              <a:rPr lang="en-AU" smtClean="0"/>
              <a:pPr/>
              <a:t>71</a:t>
            </a:fld>
            <a:endParaRPr lang="en-AU" sz="1200">
              <a:solidFill>
                <a:schemeClr val="bg2"/>
              </a:solidFill>
            </a:endParaRPr>
          </a:p>
        </p:txBody>
      </p:sp>
      <p:sp>
        <p:nvSpPr>
          <p:cNvPr id="5" name="Footer Placeholder 4">
            <a:extLst>
              <a:ext uri="{FF2B5EF4-FFF2-40B4-BE49-F238E27FC236}">
                <a16:creationId xmlns:a16="http://schemas.microsoft.com/office/drawing/2014/main" id="{5432060A-9382-F0A2-2184-630A78AB53FF}"/>
              </a:ext>
            </a:extLst>
          </p:cNvPr>
          <p:cNvSpPr>
            <a:spLocks noGrp="1"/>
          </p:cNvSpPr>
          <p:nvPr>
            <p:ph type="ftr" sz="quarter" idx="15"/>
          </p:nvPr>
        </p:nvSpPr>
        <p:spPr/>
        <p:txBody>
          <a:bodyPr/>
          <a:lstStyle/>
          <a:p>
            <a:r>
              <a:rPr lang="en-AU"/>
              <a:t>scienceconnections.edu.au</a:t>
            </a:r>
          </a:p>
        </p:txBody>
      </p:sp>
      <p:sp>
        <p:nvSpPr>
          <p:cNvPr id="13" name="Rectangle 12">
            <a:extLst>
              <a:ext uri="{FF2B5EF4-FFF2-40B4-BE49-F238E27FC236}">
                <a16:creationId xmlns:a16="http://schemas.microsoft.com/office/drawing/2014/main" id="{125018CE-A638-8A95-0929-47DD1773CF25}"/>
              </a:ext>
            </a:extLst>
          </p:cNvPr>
          <p:cNvSpPr/>
          <p:nvPr/>
        </p:nvSpPr>
        <p:spPr>
          <a:xfrm>
            <a:off x="1595500" y="5634245"/>
            <a:ext cx="3240360" cy="531521"/>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0" name="Rectangle 9">
            <a:extLst>
              <a:ext uri="{FF2B5EF4-FFF2-40B4-BE49-F238E27FC236}">
                <a16:creationId xmlns:a16="http://schemas.microsoft.com/office/drawing/2014/main" id="{57FE16C7-5903-27DE-0ACF-5452AB0118A5}"/>
              </a:ext>
            </a:extLst>
          </p:cNvPr>
          <p:cNvSpPr/>
          <p:nvPr/>
        </p:nvSpPr>
        <p:spPr>
          <a:xfrm>
            <a:off x="1955540" y="1511980"/>
            <a:ext cx="2475275" cy="4454739"/>
          </a:xfrm>
          <a:prstGeom prst="rect">
            <a:avLst/>
          </a:prstGeom>
          <a:solidFill>
            <a:srgbClr val="EEEE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0" name="Rectangle 19">
            <a:extLst>
              <a:ext uri="{FF2B5EF4-FFF2-40B4-BE49-F238E27FC236}">
                <a16:creationId xmlns:a16="http://schemas.microsoft.com/office/drawing/2014/main" id="{11C1AFCF-3B65-E34B-8E4C-F82C75354B65}"/>
              </a:ext>
            </a:extLst>
          </p:cNvPr>
          <p:cNvSpPr/>
          <p:nvPr/>
        </p:nvSpPr>
        <p:spPr>
          <a:xfrm>
            <a:off x="1944466" y="1493785"/>
            <a:ext cx="2475275" cy="4454739"/>
          </a:xfrm>
          <a:prstGeom prst="rect">
            <a:avLst/>
          </a:prstGeom>
          <a:solidFill>
            <a:srgbClr val="CC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cxnSp>
        <p:nvCxnSpPr>
          <p:cNvPr id="12" name="Straight Connector 11">
            <a:extLst>
              <a:ext uri="{FF2B5EF4-FFF2-40B4-BE49-F238E27FC236}">
                <a16:creationId xmlns:a16="http://schemas.microsoft.com/office/drawing/2014/main" id="{E92D28E3-AA88-9BB4-3A31-C8497DC6A65A}"/>
              </a:ext>
            </a:extLst>
          </p:cNvPr>
          <p:cNvCxnSpPr/>
          <p:nvPr/>
        </p:nvCxnSpPr>
        <p:spPr>
          <a:xfrm>
            <a:off x="1955540" y="5363980"/>
            <a:ext cx="2475275"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45A042B-1E7A-0738-6D4D-FD83C7BA17E5}"/>
              </a:ext>
            </a:extLst>
          </p:cNvPr>
          <p:cNvSpPr/>
          <p:nvPr/>
        </p:nvSpPr>
        <p:spPr>
          <a:xfrm>
            <a:off x="1685509" y="5679250"/>
            <a:ext cx="3139277" cy="450050"/>
          </a:xfrm>
          <a:prstGeom prst="rect">
            <a:avLst/>
          </a:prstGeom>
          <a:solidFill>
            <a:srgbClr val="CCFFF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7" name="Oval 16">
            <a:extLst>
              <a:ext uri="{FF2B5EF4-FFF2-40B4-BE49-F238E27FC236}">
                <a16:creationId xmlns:a16="http://schemas.microsoft.com/office/drawing/2014/main" id="{4CAA28B5-A2A8-49E6-5A7D-C84080629ABA}"/>
              </a:ext>
            </a:extLst>
          </p:cNvPr>
          <p:cNvSpPr/>
          <p:nvPr/>
        </p:nvSpPr>
        <p:spPr>
          <a:xfrm>
            <a:off x="3395700" y="5121756"/>
            <a:ext cx="270030" cy="332469"/>
          </a:xfrm>
          <a:prstGeom prst="ellipse">
            <a:avLst/>
          </a:prstGeom>
          <a:solidFill>
            <a:srgbClr val="0070C0">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8" name="Oval 17">
            <a:extLst>
              <a:ext uri="{FF2B5EF4-FFF2-40B4-BE49-F238E27FC236}">
                <a16:creationId xmlns:a16="http://schemas.microsoft.com/office/drawing/2014/main" id="{6D577BDE-B9E5-7447-96A1-B593AFE1B868}"/>
              </a:ext>
            </a:extLst>
          </p:cNvPr>
          <p:cNvSpPr/>
          <p:nvPr/>
        </p:nvSpPr>
        <p:spPr>
          <a:xfrm>
            <a:off x="3395700" y="5121756"/>
            <a:ext cx="270030" cy="332469"/>
          </a:xfrm>
          <a:prstGeom prst="ellipse">
            <a:avLst/>
          </a:prstGeom>
          <a:solidFill>
            <a:schemeClr val="accent2">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1" name="Oval 20">
            <a:extLst>
              <a:ext uri="{FF2B5EF4-FFF2-40B4-BE49-F238E27FC236}">
                <a16:creationId xmlns:a16="http://schemas.microsoft.com/office/drawing/2014/main" id="{84106B1A-1E1C-BE30-9298-1E0304F8CA1B}"/>
              </a:ext>
            </a:extLst>
          </p:cNvPr>
          <p:cNvSpPr/>
          <p:nvPr/>
        </p:nvSpPr>
        <p:spPr>
          <a:xfrm>
            <a:off x="3395700" y="5094185"/>
            <a:ext cx="270030" cy="332469"/>
          </a:xfrm>
          <a:prstGeom prst="ellipse">
            <a:avLst/>
          </a:prstGeom>
          <a:solidFill>
            <a:srgbClr val="FFFF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6" name="Oval 15">
            <a:extLst>
              <a:ext uri="{FF2B5EF4-FFF2-40B4-BE49-F238E27FC236}">
                <a16:creationId xmlns:a16="http://schemas.microsoft.com/office/drawing/2014/main" id="{C6622E38-DFE7-44A0-9C19-D3547109921A}"/>
              </a:ext>
            </a:extLst>
          </p:cNvPr>
          <p:cNvSpPr/>
          <p:nvPr/>
        </p:nvSpPr>
        <p:spPr>
          <a:xfrm>
            <a:off x="3395700" y="5121756"/>
            <a:ext cx="270030" cy="3324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cxnSp>
        <p:nvCxnSpPr>
          <p:cNvPr id="23" name="Straight Connector 22">
            <a:extLst>
              <a:ext uri="{FF2B5EF4-FFF2-40B4-BE49-F238E27FC236}">
                <a16:creationId xmlns:a16="http://schemas.microsoft.com/office/drawing/2014/main" id="{F2E65729-07C9-9B44-36DC-784EB43D4E09}"/>
              </a:ext>
            </a:extLst>
          </p:cNvPr>
          <p:cNvCxnSpPr/>
          <p:nvPr/>
        </p:nvCxnSpPr>
        <p:spPr>
          <a:xfrm>
            <a:off x="1955540" y="4239090"/>
            <a:ext cx="2464201" cy="0"/>
          </a:xfrm>
          <a:prstGeom prst="line">
            <a:avLst/>
          </a:prstGeom>
          <a:ln>
            <a:solidFill>
              <a:schemeClr val="bg2"/>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52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4.81481E-6 L -0.00143 -0.18888 " pathEditMode="relative" rAng="0" ptsTypes="AA">
                                      <p:cBhvr>
                                        <p:cTn id="6" dur="5000" fill="hold"/>
                                        <p:tgtEl>
                                          <p:spTgt spid="17"/>
                                        </p:tgtEl>
                                        <p:attrNameLst>
                                          <p:attrName>ppt_x</p:attrName>
                                          <p:attrName>ppt_y</p:attrName>
                                        </p:attrNameLst>
                                      </p:cBhvr>
                                      <p:rCtr x="-78" y="-9444"/>
                                    </p:animMotion>
                                  </p:childTnLst>
                                </p:cTn>
                              </p:par>
                              <p:par>
                                <p:cTn id="7" presetID="42" presetClass="path" presetSubtype="0" accel="50000" decel="50000" fill="hold" grpId="0" nodeType="withEffect">
                                  <p:stCondLst>
                                    <p:cond delay="0"/>
                                  </p:stCondLst>
                                  <p:childTnLst>
                                    <p:animMotion origin="layout" path="M -3.33333E-6 1.85185E-6 L -0.00208 -0.35972 " pathEditMode="relative" rAng="0" ptsTypes="AA">
                                      <p:cBhvr>
                                        <p:cTn id="8" dur="3000" fill="hold"/>
                                        <p:tgtEl>
                                          <p:spTgt spid="21"/>
                                        </p:tgtEl>
                                        <p:attrNameLst>
                                          <p:attrName>ppt_x</p:attrName>
                                          <p:attrName>ppt_y</p:attrName>
                                        </p:attrNameLst>
                                      </p:cBhvr>
                                      <p:rCtr x="-104" y="-17986"/>
                                    </p:animMotion>
                                  </p:childTnLst>
                                </p:cTn>
                              </p:par>
                              <p:par>
                                <p:cTn id="9" presetID="2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nimBg="1"/>
      <p:bldP spid="2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ED5F-1AFD-8362-9F4F-E4F20B8538E7}"/>
              </a:ext>
            </a:extLst>
          </p:cNvPr>
          <p:cNvSpPr>
            <a:spLocks noGrp="1"/>
          </p:cNvSpPr>
          <p:nvPr>
            <p:ph type="title"/>
          </p:nvPr>
        </p:nvSpPr>
        <p:spPr/>
        <p:txBody>
          <a:bodyPr/>
          <a:lstStyle/>
          <a:p>
            <a:r>
              <a:rPr lang="en-AU"/>
              <a:t>Chromatography and solubility</a:t>
            </a:r>
          </a:p>
        </p:txBody>
      </p:sp>
      <p:sp>
        <p:nvSpPr>
          <p:cNvPr id="3" name="Content Placeholder 2">
            <a:extLst>
              <a:ext uri="{FF2B5EF4-FFF2-40B4-BE49-F238E27FC236}">
                <a16:creationId xmlns:a16="http://schemas.microsoft.com/office/drawing/2014/main" id="{68867AE0-31C5-C933-A348-6BFEC97CC832}"/>
              </a:ext>
            </a:extLst>
          </p:cNvPr>
          <p:cNvSpPr>
            <a:spLocks noGrp="1"/>
          </p:cNvSpPr>
          <p:nvPr>
            <p:ph sz="quarter" idx="13"/>
          </p:nvPr>
        </p:nvSpPr>
        <p:spPr>
          <a:xfrm>
            <a:off x="789936" y="1422532"/>
            <a:ext cx="10616398" cy="4454740"/>
          </a:xfrm>
        </p:spPr>
        <p:txBody>
          <a:bodyPr/>
          <a:lstStyle/>
          <a:p>
            <a:pPr marL="342900" lvl="0" indent="-342900">
              <a:buFont typeface="+mj-lt"/>
              <a:buAutoNum type="arabicPeriod"/>
            </a:pPr>
            <a:r>
              <a:rPr lang="en-AU" sz="1800" b="0"/>
              <a:t>Cut a strip of chromatography paper so it will hang inside the beaker without touching the sides. </a:t>
            </a:r>
          </a:p>
          <a:p>
            <a:pPr marL="342900" lvl="0" indent="-342900">
              <a:buFont typeface="+mj-lt"/>
              <a:buAutoNum type="arabicPeriod"/>
            </a:pPr>
            <a:r>
              <a:rPr lang="en-AU" sz="1800" b="0"/>
              <a:t>Use the lead pencil to draw a line about 2 cm from the bottom of the paper. Draw another line 3 cm above the first line.</a:t>
            </a:r>
          </a:p>
          <a:p>
            <a:pPr marL="342900" lvl="0" indent="-342900">
              <a:buFont typeface="+mj-lt"/>
              <a:buAutoNum type="arabicPeriod"/>
            </a:pPr>
            <a:r>
              <a:rPr lang="en-AU" sz="1800" b="0"/>
              <a:t>Use the marker to be tested to make a 0.5 cm circle on the bottom pencil line. Let it dry, then add another layer on the same spot to make it stronger. </a:t>
            </a:r>
          </a:p>
          <a:p>
            <a:pPr marL="342900" lvl="0" indent="-342900">
              <a:buFont typeface="+mj-lt"/>
              <a:buAutoNum type="arabicPeriod"/>
            </a:pPr>
            <a:r>
              <a:rPr lang="en-AU" sz="1800" b="0"/>
              <a:t>Pour water in the beaker such that it reaches a height of 1 cm (the water level must be below the marker spot). </a:t>
            </a:r>
          </a:p>
          <a:p>
            <a:pPr marL="342900" lvl="0" indent="-342900">
              <a:buFont typeface="+mj-lt"/>
              <a:buAutoNum type="arabicPeriod"/>
            </a:pPr>
            <a:r>
              <a:rPr lang="en-AU" sz="1800" b="0"/>
              <a:t>Attach the paper to a pencil or paper clip and suspend it in the beaker so the bottom of the paper touches the water, but the ink spot stays above the waterline. </a:t>
            </a:r>
          </a:p>
          <a:p>
            <a:pPr marL="342900" lvl="0" indent="-342900">
              <a:buFont typeface="+mj-lt"/>
              <a:buAutoNum type="arabicPeriod"/>
            </a:pPr>
            <a:r>
              <a:rPr lang="en-AU" sz="1800" b="0"/>
              <a:t>Start the timer and leave the paper to sit, allowing the water to slowly rise up the paper. </a:t>
            </a:r>
          </a:p>
          <a:p>
            <a:pPr marL="342900" lvl="0" indent="-342900">
              <a:buFont typeface="+mj-lt"/>
              <a:buAutoNum type="arabicPeriod"/>
            </a:pPr>
            <a:r>
              <a:rPr lang="en-AU" sz="1800" b="0"/>
              <a:t>When the water almost reaches the top pencil line, record the time. </a:t>
            </a:r>
          </a:p>
          <a:p>
            <a:pPr marL="342900" lvl="0" indent="-342900">
              <a:buFont typeface="+mj-lt"/>
              <a:buAutoNum type="arabicPeriod"/>
            </a:pPr>
            <a:r>
              <a:rPr lang="en-AU" sz="1800" b="0"/>
              <a:t>As each colour reaches the top pencil line, record the time.</a:t>
            </a:r>
          </a:p>
        </p:txBody>
      </p:sp>
      <p:sp>
        <p:nvSpPr>
          <p:cNvPr id="4" name="Slide Number Placeholder 3">
            <a:extLst>
              <a:ext uri="{FF2B5EF4-FFF2-40B4-BE49-F238E27FC236}">
                <a16:creationId xmlns:a16="http://schemas.microsoft.com/office/drawing/2014/main" id="{9409F772-28BF-2A9A-0510-1E4C79FE29B4}"/>
              </a:ext>
            </a:extLst>
          </p:cNvPr>
          <p:cNvSpPr>
            <a:spLocks noGrp="1"/>
          </p:cNvSpPr>
          <p:nvPr>
            <p:ph type="sldNum" sz="quarter" idx="4"/>
          </p:nvPr>
        </p:nvSpPr>
        <p:spPr/>
        <p:txBody>
          <a:bodyPr/>
          <a:lstStyle/>
          <a:p>
            <a:fld id="{29D5CE74-914C-4689-99FC-1AEF49CE2B47}" type="slidenum">
              <a:rPr lang="en-AU" smtClean="0"/>
              <a:pPr/>
              <a:t>72</a:t>
            </a:fld>
            <a:endParaRPr lang="en-AU" sz="1200">
              <a:solidFill>
                <a:schemeClr val="bg2"/>
              </a:solidFill>
            </a:endParaRPr>
          </a:p>
        </p:txBody>
      </p:sp>
      <p:sp>
        <p:nvSpPr>
          <p:cNvPr id="5" name="Footer Placeholder 4">
            <a:extLst>
              <a:ext uri="{FF2B5EF4-FFF2-40B4-BE49-F238E27FC236}">
                <a16:creationId xmlns:a16="http://schemas.microsoft.com/office/drawing/2014/main" id="{FCDB94AC-DB32-2025-45A4-0F91EA2EEFDF}"/>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9791024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1CDA-20F2-6380-A738-D73003D3970B}"/>
              </a:ext>
            </a:extLst>
          </p:cNvPr>
          <p:cNvSpPr>
            <a:spLocks noGrp="1"/>
          </p:cNvSpPr>
          <p:nvPr>
            <p:ph type="title"/>
          </p:nvPr>
        </p:nvSpPr>
        <p:spPr/>
        <p:txBody>
          <a:bodyPr/>
          <a:lstStyle/>
          <a:p>
            <a:r>
              <a:rPr lang="en-AU"/>
              <a:t>Results</a:t>
            </a:r>
          </a:p>
        </p:txBody>
      </p:sp>
      <p:graphicFrame>
        <p:nvGraphicFramePr>
          <p:cNvPr id="6" name="Content Placeholder 5">
            <a:extLst>
              <a:ext uri="{FF2B5EF4-FFF2-40B4-BE49-F238E27FC236}">
                <a16:creationId xmlns:a16="http://schemas.microsoft.com/office/drawing/2014/main" id="{3F249864-97F2-3077-1E46-62D5FA1DD4B6}"/>
              </a:ext>
            </a:extLst>
          </p:cNvPr>
          <p:cNvGraphicFramePr>
            <a:graphicFrameLocks noGrp="1"/>
          </p:cNvGraphicFramePr>
          <p:nvPr>
            <p:ph sz="quarter" idx="13"/>
            <p:extLst>
              <p:ext uri="{D42A27DB-BD31-4B8C-83A1-F6EECF244321}">
                <p14:modId xmlns:p14="http://schemas.microsoft.com/office/powerpoint/2010/main" val="3206140337"/>
              </p:ext>
            </p:extLst>
          </p:nvPr>
        </p:nvGraphicFramePr>
        <p:xfrm>
          <a:off x="2068052" y="1596181"/>
          <a:ext cx="8055895" cy="3974935"/>
        </p:xfrm>
        <a:graphic>
          <a:graphicData uri="http://schemas.openxmlformats.org/drawingml/2006/table">
            <a:tbl>
              <a:tblPr firstRow="1" firstCol="1" bandRow="1"/>
              <a:tblGrid>
                <a:gridCol w="4552042">
                  <a:extLst>
                    <a:ext uri="{9D8B030D-6E8A-4147-A177-3AD203B41FA5}">
                      <a16:colId xmlns:a16="http://schemas.microsoft.com/office/drawing/2014/main" val="4270695599"/>
                    </a:ext>
                  </a:extLst>
                </a:gridCol>
                <a:gridCol w="3503853">
                  <a:extLst>
                    <a:ext uri="{9D8B030D-6E8A-4147-A177-3AD203B41FA5}">
                      <a16:colId xmlns:a16="http://schemas.microsoft.com/office/drawing/2014/main" val="2891791002"/>
                    </a:ext>
                  </a:extLst>
                </a:gridCol>
              </a:tblGrid>
              <a:tr h="1472779">
                <a:tc>
                  <a:txBody>
                    <a:bodyPr/>
                    <a:lstStyle/>
                    <a:p>
                      <a:pPr algn="ctr">
                        <a:lnSpc>
                          <a:spcPct val="100000"/>
                        </a:lnSpc>
                        <a:spcAft>
                          <a:spcPts val="600"/>
                        </a:spcAft>
                        <a:buNone/>
                      </a:pPr>
                      <a:r>
                        <a:rPr lang="en-AU" sz="20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 </a:t>
                      </a: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gn="ctr">
                        <a:lnSpc>
                          <a:spcPct val="100000"/>
                        </a:lnSpc>
                        <a:spcAft>
                          <a:spcPts val="600"/>
                        </a:spcAft>
                        <a:buNone/>
                      </a:pPr>
                      <a:r>
                        <a:rPr lang="en-AU" sz="20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Water or colour present</a:t>
                      </a: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lnL w="12700" cap="flat" cmpd="sng" algn="ctr">
                      <a:solidFill>
                        <a:srgbClr val="DBD7D2"/>
                      </a:solidFill>
                      <a:prstDash val="solid"/>
                      <a:round/>
                      <a:headEnd type="none" w="med" len="med"/>
                      <a:tailEnd type="none" w="med" len="med"/>
                    </a:lnL>
                    <a:lnR w="12700" cap="flat" cmpd="sng" algn="ctr">
                      <a:solidFill>
                        <a:srgbClr val="DBD7D2"/>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DBD7D2"/>
                      </a:solidFill>
                      <a:prstDash val="solid"/>
                      <a:round/>
                      <a:headEnd type="none" w="med" len="med"/>
                      <a:tailEnd type="none" w="med" len="med"/>
                    </a:lnB>
                    <a:solidFill>
                      <a:srgbClr val="57B591"/>
                    </a:solidFill>
                  </a:tcPr>
                </a:tc>
                <a:tc>
                  <a:txBody>
                    <a:bodyPr/>
                    <a:lstStyle/>
                    <a:p>
                      <a:pPr algn="ctr">
                        <a:lnSpc>
                          <a:spcPct val="100000"/>
                        </a:lnSpc>
                        <a:spcAft>
                          <a:spcPts val="600"/>
                        </a:spcAft>
                        <a:buNone/>
                      </a:pPr>
                      <a:r>
                        <a:rPr lang="en-AU" sz="20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Time taken for the water or colour to reach the top pencil mark.</a:t>
                      </a: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gn="ctr">
                        <a:lnSpc>
                          <a:spcPct val="100000"/>
                        </a:lnSpc>
                        <a:spcAft>
                          <a:spcPts val="600"/>
                        </a:spcAft>
                        <a:buNone/>
                      </a:pPr>
                      <a:r>
                        <a:rPr lang="en-AU" sz="20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(seconds)</a:t>
                      </a: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6195" marR="36195" marT="36195" marB="36195">
                    <a:lnL w="12700" cap="flat" cmpd="sng" algn="ctr">
                      <a:solidFill>
                        <a:srgbClr val="DBD7D2"/>
                      </a:solidFill>
                      <a:prstDash val="solid"/>
                      <a:round/>
                      <a:headEnd type="none" w="med" len="med"/>
                      <a:tailEnd type="none" w="med" len="med"/>
                    </a:lnL>
                    <a:lnR w="12700" cap="flat" cmpd="sng" algn="ctr">
                      <a:solidFill>
                        <a:srgbClr val="DBD7D2"/>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DBD7D2"/>
                      </a:solidFill>
                      <a:prstDash val="solid"/>
                      <a:round/>
                      <a:headEnd type="none" w="med" len="med"/>
                      <a:tailEnd type="none" w="med" len="med"/>
                    </a:lnB>
                    <a:solidFill>
                      <a:srgbClr val="57B591"/>
                    </a:solidFill>
                  </a:tcPr>
                </a:tc>
                <a:extLst>
                  <a:ext uri="{0D108BD9-81ED-4DB2-BD59-A6C34878D82A}">
                    <a16:rowId xmlns:a16="http://schemas.microsoft.com/office/drawing/2014/main" val="3668784306"/>
                  </a:ext>
                </a:extLst>
              </a:tr>
              <a:tr h="465157">
                <a:tc>
                  <a:txBody>
                    <a:bodyPr/>
                    <a:lstStyle/>
                    <a:p>
                      <a:pPr>
                        <a:lnSpc>
                          <a:spcPts val="1200"/>
                        </a:lnSpc>
                        <a:spcBef>
                          <a:spcPts val="1200"/>
                        </a:spcBef>
                        <a:spcAft>
                          <a:spcPts val="600"/>
                        </a:spcAft>
                        <a:buNone/>
                      </a:pP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gn="ctr">
                        <a:lnSpc>
                          <a:spcPts val="1200"/>
                        </a:lnSpc>
                        <a:spcBef>
                          <a:spcPts val="1200"/>
                        </a:spcBef>
                        <a:spcAft>
                          <a:spcPts val="600"/>
                        </a:spcAft>
                        <a:buNone/>
                      </a:pPr>
                      <a:r>
                        <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Water front</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200"/>
                        </a:lnSpc>
                        <a:spcBef>
                          <a:spcPts val="1200"/>
                        </a:spcBef>
                        <a:spcAft>
                          <a:spcPts val="600"/>
                        </a:spcAft>
                        <a:buNone/>
                      </a:pPr>
                      <a:r>
                        <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BD7D2"/>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1304729"/>
                  </a:ext>
                </a:extLst>
              </a:tr>
              <a:tr h="465157">
                <a:tc>
                  <a:txBody>
                    <a:bodyPr/>
                    <a:lstStyle/>
                    <a:p>
                      <a:pPr>
                        <a:lnSpc>
                          <a:spcPts val="1200"/>
                        </a:lnSpc>
                        <a:spcBef>
                          <a:spcPts val="1200"/>
                        </a:spcBef>
                        <a:spcAft>
                          <a:spcPts val="600"/>
                        </a:spcAft>
                        <a:buNone/>
                      </a:pP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Bef>
                          <a:spcPts val="1200"/>
                        </a:spcBef>
                        <a:spcAft>
                          <a:spcPts val="600"/>
                        </a:spcAft>
                        <a:buNone/>
                      </a:pPr>
                      <a:r>
                        <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Colour 1:</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200"/>
                        </a:lnSpc>
                        <a:spcBef>
                          <a:spcPts val="1200"/>
                        </a:spcBef>
                        <a:spcAft>
                          <a:spcPts val="600"/>
                        </a:spcAft>
                        <a:buNone/>
                      </a:pPr>
                      <a:r>
                        <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5621640"/>
                  </a:ext>
                </a:extLst>
              </a:tr>
              <a:tr h="465157">
                <a:tc>
                  <a:txBody>
                    <a:bodyPr/>
                    <a:lstStyle/>
                    <a:p>
                      <a:pPr>
                        <a:lnSpc>
                          <a:spcPts val="1200"/>
                        </a:lnSpc>
                        <a:spcBef>
                          <a:spcPts val="1200"/>
                        </a:spcBef>
                        <a:spcAft>
                          <a:spcPts val="600"/>
                        </a:spcAft>
                        <a:buNone/>
                      </a:pP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Bef>
                          <a:spcPts val="1200"/>
                        </a:spcBef>
                        <a:spcAft>
                          <a:spcPts val="600"/>
                        </a:spcAft>
                        <a:buNone/>
                      </a:pPr>
                      <a:r>
                        <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Colour 2:</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200"/>
                        </a:lnSpc>
                        <a:spcBef>
                          <a:spcPts val="1200"/>
                        </a:spcBef>
                        <a:spcAft>
                          <a:spcPts val="600"/>
                        </a:spcAft>
                        <a:buNone/>
                      </a:pPr>
                      <a:r>
                        <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7446673"/>
                  </a:ext>
                </a:extLst>
              </a:tr>
              <a:tr h="465157">
                <a:tc>
                  <a:txBody>
                    <a:bodyPr/>
                    <a:lstStyle/>
                    <a:p>
                      <a:pPr>
                        <a:lnSpc>
                          <a:spcPts val="1200"/>
                        </a:lnSpc>
                        <a:spcBef>
                          <a:spcPts val="1200"/>
                        </a:spcBef>
                        <a:spcAft>
                          <a:spcPts val="600"/>
                        </a:spcAft>
                        <a:buNone/>
                      </a:pPr>
                      <a:endPar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Bef>
                          <a:spcPts val="1200"/>
                        </a:spcBef>
                        <a:spcAft>
                          <a:spcPts val="600"/>
                        </a:spcAft>
                        <a:buNone/>
                      </a:pPr>
                      <a:r>
                        <a:rPr lang="en-AU" sz="2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Colour 3:</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200"/>
                        </a:lnSpc>
                        <a:spcBef>
                          <a:spcPts val="1200"/>
                        </a:spcBef>
                        <a:spcAft>
                          <a:spcPts val="600"/>
                        </a:spcAft>
                        <a:buNone/>
                      </a:pPr>
                      <a:r>
                        <a:rPr lang="en-AU" sz="2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36195" marR="36195" marT="3619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0130560"/>
                  </a:ext>
                </a:extLst>
              </a:tr>
            </a:tbl>
          </a:graphicData>
        </a:graphic>
      </p:graphicFrame>
      <p:sp>
        <p:nvSpPr>
          <p:cNvPr id="4" name="Slide Number Placeholder 3">
            <a:extLst>
              <a:ext uri="{FF2B5EF4-FFF2-40B4-BE49-F238E27FC236}">
                <a16:creationId xmlns:a16="http://schemas.microsoft.com/office/drawing/2014/main" id="{22CCF01A-CAE2-2BFE-C0DB-EC1C5B4AA628}"/>
              </a:ext>
            </a:extLst>
          </p:cNvPr>
          <p:cNvSpPr>
            <a:spLocks noGrp="1"/>
          </p:cNvSpPr>
          <p:nvPr>
            <p:ph type="sldNum" sz="quarter" idx="4"/>
          </p:nvPr>
        </p:nvSpPr>
        <p:spPr/>
        <p:txBody>
          <a:bodyPr/>
          <a:lstStyle/>
          <a:p>
            <a:fld id="{29D5CE74-914C-4689-99FC-1AEF49CE2B47}" type="slidenum">
              <a:rPr lang="en-AU" smtClean="0"/>
              <a:pPr/>
              <a:t>73</a:t>
            </a:fld>
            <a:endParaRPr lang="en-AU" sz="1200">
              <a:solidFill>
                <a:schemeClr val="bg2"/>
              </a:solidFill>
            </a:endParaRPr>
          </a:p>
        </p:txBody>
      </p:sp>
      <p:sp>
        <p:nvSpPr>
          <p:cNvPr id="5" name="Footer Placeholder 4">
            <a:extLst>
              <a:ext uri="{FF2B5EF4-FFF2-40B4-BE49-F238E27FC236}">
                <a16:creationId xmlns:a16="http://schemas.microsoft.com/office/drawing/2014/main" id="{374549A5-79C5-0C77-8B6B-A39581C773DA}"/>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42937575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F1F6B3-E50B-5B79-5D69-EAE39FB4B917}"/>
              </a:ext>
            </a:extLst>
          </p:cNvPr>
          <p:cNvSpPr>
            <a:spLocks noGrp="1"/>
          </p:cNvSpPr>
          <p:nvPr>
            <p:ph sz="quarter" idx="13"/>
          </p:nvPr>
        </p:nvSpPr>
        <p:spPr>
          <a:xfrm>
            <a:off x="789936" y="1692000"/>
            <a:ext cx="5047200" cy="3852000"/>
          </a:xfrm>
        </p:spPr>
        <p:txBody>
          <a:bodyPr>
            <a:normAutofit/>
          </a:bodyPr>
          <a:lstStyle/>
          <a:p>
            <a:pPr algn="ctr"/>
            <a:endParaRPr lang="en-AU" sz="3600"/>
          </a:p>
          <a:p>
            <a:pPr algn="ctr"/>
            <a:r>
              <a:rPr lang="en-AU" sz="3600" b="0"/>
              <a:t>Which colour was most soluble?</a:t>
            </a:r>
          </a:p>
          <a:p>
            <a:pPr algn="ctr"/>
            <a:endParaRPr lang="en-AU" sz="3600" b="0"/>
          </a:p>
          <a:p>
            <a:pPr algn="ctr"/>
            <a:r>
              <a:rPr lang="en-AU" sz="3600" b="0"/>
              <a:t>Which colour was least soluble?</a:t>
            </a:r>
          </a:p>
        </p:txBody>
      </p:sp>
      <p:sp>
        <p:nvSpPr>
          <p:cNvPr id="4" name="Slide Number Placeholder 3">
            <a:extLst>
              <a:ext uri="{FF2B5EF4-FFF2-40B4-BE49-F238E27FC236}">
                <a16:creationId xmlns:a16="http://schemas.microsoft.com/office/drawing/2014/main" id="{32800BB7-7376-E6DD-E7FB-089D8EC85EBD}"/>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74</a:t>
            </a:fld>
            <a:endParaRPr lang="en-AU"/>
          </a:p>
        </p:txBody>
      </p:sp>
      <p:sp>
        <p:nvSpPr>
          <p:cNvPr id="5" name="Footer Placeholder 4">
            <a:extLst>
              <a:ext uri="{FF2B5EF4-FFF2-40B4-BE49-F238E27FC236}">
                <a16:creationId xmlns:a16="http://schemas.microsoft.com/office/drawing/2014/main" id="{DD32B231-1CF6-1A67-1C65-56F1DABBCAB5}"/>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a:t>scienceconnections.edu.au</a:t>
            </a:r>
          </a:p>
        </p:txBody>
      </p:sp>
      <p:sp>
        <p:nvSpPr>
          <p:cNvPr id="6" name="TextBox 5">
            <a:extLst>
              <a:ext uri="{FF2B5EF4-FFF2-40B4-BE49-F238E27FC236}">
                <a16:creationId xmlns:a16="http://schemas.microsoft.com/office/drawing/2014/main" id="{AD36C078-BB09-B9FF-B87A-2E297611296D}"/>
              </a:ext>
            </a:extLst>
          </p:cNvPr>
          <p:cNvSpPr txBox="1"/>
          <p:nvPr/>
        </p:nvSpPr>
        <p:spPr>
          <a:xfrm>
            <a:off x="7266130" y="5589240"/>
            <a:ext cx="3330370" cy="215444"/>
          </a:xfrm>
          <a:prstGeom prst="rect">
            <a:avLst/>
          </a:prstGeom>
          <a:noFill/>
        </p:spPr>
        <p:txBody>
          <a:bodyPr wrap="square" rtlCol="0">
            <a:spAutoFit/>
          </a:bodyPr>
          <a:lstStyle/>
          <a:p>
            <a:pPr algn="ctr"/>
            <a:r>
              <a:rPr lang="en-AU" sz="800" u="sng">
                <a:solidFill>
                  <a:srgbClr val="467886"/>
                </a:solidFill>
                <a:latin typeface="Aptos Narrow" panose="020B0004020202020204" pitchFamily="34" charset="0"/>
                <a:hlinkClick r:id="rId2"/>
              </a:rPr>
              <a:t>Meindert van der Haven via iStock</a:t>
            </a:r>
            <a:endParaRPr lang="en-AU" sz="800"/>
          </a:p>
        </p:txBody>
      </p:sp>
      <p:pic>
        <p:nvPicPr>
          <p:cNvPr id="7" name="Picture 6">
            <a:extLst>
              <a:ext uri="{FF2B5EF4-FFF2-40B4-BE49-F238E27FC236}">
                <a16:creationId xmlns:a16="http://schemas.microsoft.com/office/drawing/2014/main" id="{1DECACBE-9056-1F4D-DA70-5CB2C5FBC5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7273" y="1991944"/>
            <a:ext cx="5328084" cy="3552056"/>
          </a:xfrm>
          <a:prstGeom prst="rect">
            <a:avLst/>
          </a:prstGeom>
        </p:spPr>
      </p:pic>
    </p:spTree>
    <p:extLst>
      <p:ext uri="{BB962C8B-B14F-4D97-AF65-F5344CB8AC3E}">
        <p14:creationId xmlns:p14="http://schemas.microsoft.com/office/powerpoint/2010/main" val="11442156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5D65B-2C4F-C5F8-D30F-2B1AAA801A5D}"/>
              </a:ext>
            </a:extLst>
          </p:cNvPr>
          <p:cNvSpPr>
            <a:spLocks noGrp="1"/>
          </p:cNvSpPr>
          <p:nvPr>
            <p:ph type="title"/>
          </p:nvPr>
        </p:nvSpPr>
        <p:spPr/>
        <p:txBody>
          <a:bodyPr/>
          <a:lstStyle/>
          <a:p>
            <a:r>
              <a:rPr lang="en-AU"/>
              <a:t>Which PFAS chemical is the most soluble?</a:t>
            </a:r>
          </a:p>
        </p:txBody>
      </p:sp>
      <p:graphicFrame>
        <p:nvGraphicFramePr>
          <p:cNvPr id="6" name="Content Placeholder 5">
            <a:extLst>
              <a:ext uri="{FF2B5EF4-FFF2-40B4-BE49-F238E27FC236}">
                <a16:creationId xmlns:a16="http://schemas.microsoft.com/office/drawing/2014/main" id="{8D0A0378-3A02-C090-0AC1-1DB4957E3F88}"/>
              </a:ext>
            </a:extLst>
          </p:cNvPr>
          <p:cNvGraphicFramePr>
            <a:graphicFrameLocks noGrp="1"/>
          </p:cNvGraphicFramePr>
          <p:nvPr>
            <p:ph sz="quarter" idx="13"/>
            <p:extLst>
              <p:ext uri="{D42A27DB-BD31-4B8C-83A1-F6EECF244321}">
                <p14:modId xmlns:p14="http://schemas.microsoft.com/office/powerpoint/2010/main" val="3418086816"/>
              </p:ext>
            </p:extLst>
          </p:nvPr>
        </p:nvGraphicFramePr>
        <p:xfrm>
          <a:off x="508338" y="1527918"/>
          <a:ext cx="11161239" cy="4373300"/>
        </p:xfrm>
        <a:graphic>
          <a:graphicData uri="http://schemas.openxmlformats.org/drawingml/2006/table">
            <a:tbl>
              <a:tblPr>
                <a:tableStyleId>{69CF1AB2-1976-4502-BF36-3FF5EA218861}</a:tableStyleId>
              </a:tblPr>
              <a:tblGrid>
                <a:gridCol w="1626140">
                  <a:extLst>
                    <a:ext uri="{9D8B030D-6E8A-4147-A177-3AD203B41FA5}">
                      <a16:colId xmlns:a16="http://schemas.microsoft.com/office/drawing/2014/main" val="2256736306"/>
                    </a:ext>
                  </a:extLst>
                </a:gridCol>
                <a:gridCol w="3474028">
                  <a:extLst>
                    <a:ext uri="{9D8B030D-6E8A-4147-A177-3AD203B41FA5}">
                      <a16:colId xmlns:a16="http://schemas.microsoft.com/office/drawing/2014/main" val="1467417833"/>
                    </a:ext>
                  </a:extLst>
                </a:gridCol>
                <a:gridCol w="3765817">
                  <a:extLst>
                    <a:ext uri="{9D8B030D-6E8A-4147-A177-3AD203B41FA5}">
                      <a16:colId xmlns:a16="http://schemas.microsoft.com/office/drawing/2014/main" val="3961608691"/>
                    </a:ext>
                  </a:extLst>
                </a:gridCol>
                <a:gridCol w="2295254">
                  <a:extLst>
                    <a:ext uri="{9D8B030D-6E8A-4147-A177-3AD203B41FA5}">
                      <a16:colId xmlns:a16="http://schemas.microsoft.com/office/drawing/2014/main" val="2599867116"/>
                    </a:ext>
                  </a:extLst>
                </a:gridCol>
              </a:tblGrid>
              <a:tr h="1990870">
                <a:tc>
                  <a:txBody>
                    <a:bodyPr/>
                    <a:lstStyle/>
                    <a:p>
                      <a:pPr algn="ctr" fontAlgn="ctr">
                        <a:buNone/>
                      </a:pPr>
                      <a:r>
                        <a:rPr lang="en-AU" sz="2400" b="1" u="none" strike="noStrike">
                          <a:solidFill>
                            <a:schemeClr val="bg1"/>
                          </a:solidFill>
                          <a:effectLst/>
                        </a:rPr>
                        <a:t>Type of PFAS</a:t>
                      </a:r>
                      <a:endParaRPr lang="en-AU" sz="2400" b="1" i="0" u="none" strike="noStrike">
                        <a:solidFill>
                          <a:schemeClr val="bg1"/>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ctr">
                        <a:buNone/>
                      </a:pPr>
                      <a:r>
                        <a:rPr lang="en-AU" sz="2400" b="1" u="none" strike="noStrike">
                          <a:solidFill>
                            <a:schemeClr val="bg1"/>
                          </a:solidFill>
                          <a:effectLst/>
                        </a:rPr>
                        <a:t>Name</a:t>
                      </a:r>
                      <a:endParaRPr lang="en-AU" sz="2400" b="1" i="0" u="none" strike="noStrike">
                        <a:solidFill>
                          <a:schemeClr val="bg1"/>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ctr">
                        <a:buNone/>
                      </a:pPr>
                      <a:r>
                        <a:rPr lang="en-AU" sz="2400" b="1" u="none" strike="noStrike">
                          <a:solidFill>
                            <a:schemeClr val="bg1"/>
                          </a:solidFill>
                          <a:effectLst/>
                        </a:rPr>
                        <a:t>Uses</a:t>
                      </a:r>
                      <a:endParaRPr lang="en-AU" sz="2400" b="1" i="0" u="none" strike="noStrike">
                        <a:solidFill>
                          <a:schemeClr val="bg1"/>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ctr">
                        <a:buNone/>
                      </a:pPr>
                      <a:r>
                        <a:rPr lang="en-US" sz="2000" b="1" u="none" strike="noStrike">
                          <a:solidFill>
                            <a:schemeClr val="bg1"/>
                          </a:solidFill>
                          <a:effectLst/>
                        </a:rPr>
                        <a:t>Chromatograph retention time </a:t>
                      </a:r>
                      <a:r>
                        <a:rPr lang="en-US" sz="2000" b="0" u="none" strike="noStrike">
                          <a:solidFill>
                            <a:schemeClr val="bg1"/>
                          </a:solidFill>
                          <a:effectLst/>
                        </a:rPr>
                        <a:t>(how long it takes to move to the detector) </a:t>
                      </a:r>
                    </a:p>
                    <a:p>
                      <a:pPr algn="ctr" fontAlgn="ctr">
                        <a:buNone/>
                      </a:pPr>
                      <a:r>
                        <a:rPr lang="en-US" sz="2000" b="1" u="none" strike="noStrike">
                          <a:solidFill>
                            <a:schemeClr val="bg1"/>
                          </a:solidFill>
                          <a:effectLst/>
                        </a:rPr>
                        <a:t>(minutes)</a:t>
                      </a:r>
                      <a:endParaRPr lang="en-US" sz="2000" b="1" i="0" u="none" strike="noStrike">
                        <a:solidFill>
                          <a:schemeClr val="bg1"/>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370083872"/>
                  </a:ext>
                </a:extLst>
              </a:tr>
              <a:tr h="652744">
                <a:tc>
                  <a:txBody>
                    <a:bodyPr/>
                    <a:lstStyle/>
                    <a:p>
                      <a:pPr algn="ctr" fontAlgn="ctr">
                        <a:buNone/>
                      </a:pPr>
                      <a:r>
                        <a:rPr lang="en-AU" sz="2400" b="0" u="none" strike="noStrike">
                          <a:solidFill>
                            <a:srgbClr val="000000"/>
                          </a:solidFill>
                          <a:effectLst/>
                        </a:rPr>
                        <a:t>PFBS</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AU" sz="1800" b="0" u="none" strike="noStrike" err="1">
                          <a:solidFill>
                            <a:srgbClr val="000000"/>
                          </a:solidFill>
                          <a:effectLst/>
                        </a:rPr>
                        <a:t>Perfluorobutanesulfonic</a:t>
                      </a:r>
                      <a:r>
                        <a:rPr lang="en-AU" sz="1800" b="0" u="none" strike="noStrike">
                          <a:solidFill>
                            <a:srgbClr val="000000"/>
                          </a:solidFill>
                          <a:effectLst/>
                        </a:rPr>
                        <a:t> acid</a:t>
                      </a:r>
                      <a:endParaRPr lang="en-AU" sz="18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800" b="0" u="none" strike="noStrike">
                          <a:solidFill>
                            <a:srgbClr val="0A0A0A"/>
                          </a:solidFill>
                          <a:effectLst/>
                        </a:rPr>
                        <a:t>Firefighting foams, carpets, and cleaning products</a:t>
                      </a:r>
                      <a:endParaRPr lang="en-US" sz="1800" b="0" i="0" u="none" strike="noStrike">
                        <a:solidFill>
                          <a:srgbClr val="0A0A0A"/>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400" b="0" i="0" u="none" strike="noStrike">
                          <a:solidFill>
                            <a:srgbClr val="000000"/>
                          </a:solidFill>
                          <a:effectLst/>
                          <a:latin typeface="+mn-lt"/>
                        </a:rPr>
                        <a:t>7.62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9306260"/>
                  </a:ext>
                </a:extLst>
              </a:tr>
              <a:tr h="326373">
                <a:tc>
                  <a:txBody>
                    <a:bodyPr/>
                    <a:lstStyle/>
                    <a:p>
                      <a:pPr algn="ctr" fontAlgn="ctr">
                        <a:buNone/>
                      </a:pPr>
                      <a:r>
                        <a:rPr lang="en-AU" sz="2400" b="0" u="none" strike="noStrike">
                          <a:solidFill>
                            <a:srgbClr val="000000"/>
                          </a:solidFill>
                          <a:effectLst/>
                        </a:rPr>
                        <a:t>PFOA</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AU" sz="1800" b="0" u="none" strike="noStrike">
                          <a:solidFill>
                            <a:srgbClr val="000000"/>
                          </a:solidFill>
                          <a:effectLst/>
                        </a:rPr>
                        <a:t>Perfluorooctanoic acid</a:t>
                      </a:r>
                      <a:endParaRPr lang="en-AU" sz="18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AU" sz="1800" b="0" u="none" strike="noStrike">
                          <a:solidFill>
                            <a:srgbClr val="000000"/>
                          </a:solidFill>
                          <a:effectLst/>
                        </a:rPr>
                        <a:t>Formerly used in Teflon</a:t>
                      </a:r>
                      <a:endParaRPr lang="en-AU" sz="18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400" b="0" u="none" strike="noStrike">
                          <a:solidFill>
                            <a:srgbClr val="000000"/>
                          </a:solidFill>
                          <a:effectLst/>
                        </a:rPr>
                        <a:t>15.85</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9909026"/>
                  </a:ext>
                </a:extLst>
              </a:tr>
              <a:tr h="326373">
                <a:tc>
                  <a:txBody>
                    <a:bodyPr/>
                    <a:lstStyle/>
                    <a:p>
                      <a:pPr algn="ctr" fontAlgn="ctr">
                        <a:buNone/>
                      </a:pPr>
                      <a:r>
                        <a:rPr lang="en-AU" sz="2400" b="0" u="none" strike="noStrike">
                          <a:solidFill>
                            <a:srgbClr val="000000"/>
                          </a:solidFill>
                          <a:effectLst/>
                        </a:rPr>
                        <a:t>PFOS</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AU" sz="1800" b="0" u="none" strike="noStrike" err="1">
                          <a:solidFill>
                            <a:srgbClr val="000000"/>
                          </a:solidFill>
                          <a:effectLst/>
                        </a:rPr>
                        <a:t>Perfluorooctanesulfonic</a:t>
                      </a:r>
                      <a:r>
                        <a:rPr lang="en-AU" sz="1800" b="0" u="none" strike="noStrike">
                          <a:solidFill>
                            <a:srgbClr val="000000"/>
                          </a:solidFill>
                          <a:effectLst/>
                        </a:rPr>
                        <a:t> acid</a:t>
                      </a:r>
                      <a:endParaRPr lang="en-AU" sz="18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AU" sz="1800" b="0" u="none" strike="noStrike">
                          <a:solidFill>
                            <a:srgbClr val="000000"/>
                          </a:solidFill>
                          <a:effectLst/>
                        </a:rPr>
                        <a:t>Firefighting foam and carpets</a:t>
                      </a:r>
                      <a:endParaRPr lang="en-AU" sz="18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400" b="0" u="none" strike="noStrike">
                          <a:solidFill>
                            <a:srgbClr val="000000"/>
                          </a:solidFill>
                          <a:effectLst/>
                        </a:rPr>
                        <a:t>17.91</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404760"/>
                  </a:ext>
                </a:extLst>
              </a:tr>
              <a:tr h="979116">
                <a:tc>
                  <a:txBody>
                    <a:bodyPr/>
                    <a:lstStyle/>
                    <a:p>
                      <a:pPr algn="ctr" fontAlgn="ctr">
                        <a:buNone/>
                      </a:pPr>
                      <a:r>
                        <a:rPr lang="en-AU" sz="2400" b="0" u="none" strike="noStrike" err="1">
                          <a:solidFill>
                            <a:srgbClr val="252425"/>
                          </a:solidFill>
                          <a:effectLst/>
                        </a:rPr>
                        <a:t>PFHxS</a:t>
                      </a:r>
                      <a:endParaRPr lang="en-AU" sz="2400" b="0" i="0" u="none" strike="noStrike">
                        <a:solidFill>
                          <a:srgbClr val="252425"/>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AU" sz="1800" b="0" u="none" strike="noStrike" err="1">
                          <a:solidFill>
                            <a:srgbClr val="0A0A0A"/>
                          </a:solidFill>
                          <a:effectLst/>
                        </a:rPr>
                        <a:t>Perfluorohexanesulfonic</a:t>
                      </a:r>
                      <a:r>
                        <a:rPr lang="en-AU" sz="1800" b="0" u="none" strike="noStrike">
                          <a:solidFill>
                            <a:srgbClr val="0A0A0A"/>
                          </a:solidFill>
                          <a:effectLst/>
                        </a:rPr>
                        <a:t> acid</a:t>
                      </a:r>
                      <a:endParaRPr lang="en-AU" sz="1800" b="0" i="0" u="none" strike="noStrike">
                        <a:solidFill>
                          <a:srgbClr val="0A0A0A"/>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800" b="0" u="none" strike="noStrike">
                          <a:solidFill>
                            <a:srgbClr val="0A0A0A"/>
                          </a:solidFill>
                          <a:effectLst/>
                        </a:rPr>
                        <a:t>Firefighting foams, stain-resistant fabrics, and food packaging</a:t>
                      </a:r>
                      <a:endParaRPr lang="en-US" sz="1800" b="0" i="0" u="none" strike="noStrike">
                        <a:solidFill>
                          <a:srgbClr val="0A0A0A"/>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400" b="0" u="none" strike="noStrike" dirty="0">
                          <a:solidFill>
                            <a:srgbClr val="000000"/>
                          </a:solidFill>
                          <a:effectLst/>
                        </a:rPr>
                        <a:t>13.58</a:t>
                      </a:r>
                      <a:endParaRPr lang="en-AU" sz="24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5098180"/>
                  </a:ext>
                </a:extLst>
              </a:tr>
            </a:tbl>
          </a:graphicData>
        </a:graphic>
      </p:graphicFrame>
      <p:sp>
        <p:nvSpPr>
          <p:cNvPr id="4" name="Slide Number Placeholder 3">
            <a:extLst>
              <a:ext uri="{FF2B5EF4-FFF2-40B4-BE49-F238E27FC236}">
                <a16:creationId xmlns:a16="http://schemas.microsoft.com/office/drawing/2014/main" id="{34AE1813-457D-0DB6-60A7-3C2DEF55BD6A}"/>
              </a:ext>
            </a:extLst>
          </p:cNvPr>
          <p:cNvSpPr>
            <a:spLocks noGrp="1"/>
          </p:cNvSpPr>
          <p:nvPr>
            <p:ph type="sldNum" sz="quarter" idx="4"/>
          </p:nvPr>
        </p:nvSpPr>
        <p:spPr/>
        <p:txBody>
          <a:bodyPr/>
          <a:lstStyle/>
          <a:p>
            <a:fld id="{29D5CE74-914C-4689-99FC-1AEF49CE2B47}" type="slidenum">
              <a:rPr lang="en-AU" smtClean="0"/>
              <a:pPr/>
              <a:t>75</a:t>
            </a:fld>
            <a:endParaRPr lang="en-AU" sz="1200">
              <a:solidFill>
                <a:schemeClr val="bg2"/>
              </a:solidFill>
            </a:endParaRPr>
          </a:p>
        </p:txBody>
      </p:sp>
      <p:sp>
        <p:nvSpPr>
          <p:cNvPr id="5" name="Footer Placeholder 4">
            <a:extLst>
              <a:ext uri="{FF2B5EF4-FFF2-40B4-BE49-F238E27FC236}">
                <a16:creationId xmlns:a16="http://schemas.microsoft.com/office/drawing/2014/main" id="{FE0458D9-2F04-83FA-EB84-7FE47CF77F06}"/>
              </a:ext>
            </a:extLst>
          </p:cNvPr>
          <p:cNvSpPr>
            <a:spLocks noGrp="1"/>
          </p:cNvSpPr>
          <p:nvPr>
            <p:ph type="ftr" sz="quarter" idx="14"/>
          </p:nvPr>
        </p:nvSpPr>
        <p:spPr/>
        <p:txBody>
          <a:bodyPr/>
          <a:lstStyle/>
          <a:p>
            <a:r>
              <a:rPr lang="en-AU"/>
              <a:t>scienceconnections.edu.au</a:t>
            </a:r>
          </a:p>
        </p:txBody>
      </p:sp>
      <p:sp>
        <p:nvSpPr>
          <p:cNvPr id="8" name="TextBox 7">
            <a:extLst>
              <a:ext uri="{FF2B5EF4-FFF2-40B4-BE49-F238E27FC236}">
                <a16:creationId xmlns:a16="http://schemas.microsoft.com/office/drawing/2014/main" id="{72826CE4-17E4-9748-569C-F6445A9365BB}"/>
              </a:ext>
            </a:extLst>
          </p:cNvPr>
          <p:cNvSpPr txBox="1"/>
          <p:nvPr/>
        </p:nvSpPr>
        <p:spPr>
          <a:xfrm>
            <a:off x="7536160" y="5901218"/>
            <a:ext cx="4455495" cy="584775"/>
          </a:xfrm>
          <a:prstGeom prst="rect">
            <a:avLst/>
          </a:prstGeom>
          <a:noFill/>
        </p:spPr>
        <p:txBody>
          <a:bodyPr wrap="square" rtlCol="0">
            <a:spAutoFit/>
          </a:bodyPr>
          <a:lstStyle/>
          <a:p>
            <a:r>
              <a:rPr lang="en-AU" sz="800"/>
              <a:t>Shoemaker, J. A., &amp; </a:t>
            </a:r>
            <a:r>
              <a:rPr lang="en-AU" sz="800" err="1"/>
              <a:t>Tettenhorst</a:t>
            </a:r>
            <a:r>
              <a:rPr lang="en-AU" sz="800"/>
              <a:t>, D. R. (2018). Determination of selected per-and polyfluorinated alkyl substances in drinking water by </a:t>
            </a:r>
            <a:r>
              <a:rPr lang="en-AU" sz="800" err="1"/>
              <a:t>solide</a:t>
            </a:r>
            <a:r>
              <a:rPr lang="en-AU" sz="800"/>
              <a:t> phase extraction and liquid chromatography/tandem mass spectrometry (LC/MS/MS). </a:t>
            </a:r>
            <a:r>
              <a:rPr lang="en-AU" sz="800" i="1"/>
              <a:t>National Exposure Research Laboratory</a:t>
            </a:r>
            <a:r>
              <a:rPr lang="en-AU" sz="800"/>
              <a:t>.</a:t>
            </a:r>
          </a:p>
        </p:txBody>
      </p:sp>
    </p:spTree>
    <p:extLst>
      <p:ext uri="{BB962C8B-B14F-4D97-AF65-F5344CB8AC3E}">
        <p14:creationId xmlns:p14="http://schemas.microsoft.com/office/powerpoint/2010/main" val="26157819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41872-4D68-EB2F-394B-8E37FB01AE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ED154-0080-CE96-8B8E-C6B4D9B16E51}"/>
              </a:ext>
            </a:extLst>
          </p:cNvPr>
          <p:cNvSpPr>
            <a:spLocks noGrp="1"/>
          </p:cNvSpPr>
          <p:nvPr>
            <p:ph type="title"/>
          </p:nvPr>
        </p:nvSpPr>
        <p:spPr>
          <a:xfrm>
            <a:off x="695400" y="711261"/>
            <a:ext cx="10886685" cy="531544"/>
          </a:xfrm>
        </p:spPr>
        <p:txBody>
          <a:bodyPr/>
          <a:lstStyle/>
          <a:p>
            <a:r>
              <a:rPr lang="en-AU"/>
              <a:t>Recommended Australian guideline PFAS values (µg/L)</a:t>
            </a:r>
          </a:p>
        </p:txBody>
      </p:sp>
      <p:graphicFrame>
        <p:nvGraphicFramePr>
          <p:cNvPr id="6" name="Content Placeholder 5">
            <a:extLst>
              <a:ext uri="{FF2B5EF4-FFF2-40B4-BE49-F238E27FC236}">
                <a16:creationId xmlns:a16="http://schemas.microsoft.com/office/drawing/2014/main" id="{E68A10B9-CC38-C369-CC3D-12185D041D9C}"/>
              </a:ext>
            </a:extLst>
          </p:cNvPr>
          <p:cNvGraphicFramePr>
            <a:graphicFrameLocks noGrp="1"/>
          </p:cNvGraphicFramePr>
          <p:nvPr>
            <p:ph sz="quarter" idx="13"/>
          </p:nvPr>
        </p:nvGraphicFramePr>
        <p:xfrm>
          <a:off x="3545916" y="1857619"/>
          <a:ext cx="5100168" cy="3685352"/>
        </p:xfrm>
        <a:graphic>
          <a:graphicData uri="http://schemas.openxmlformats.org/drawingml/2006/table">
            <a:tbl>
              <a:tblPr>
                <a:tableStyleId>{69CF1AB2-1976-4502-BF36-3FF5EA218861}</a:tableStyleId>
              </a:tblPr>
              <a:tblGrid>
                <a:gridCol w="2032267">
                  <a:extLst>
                    <a:ext uri="{9D8B030D-6E8A-4147-A177-3AD203B41FA5}">
                      <a16:colId xmlns:a16="http://schemas.microsoft.com/office/drawing/2014/main" val="2256736306"/>
                    </a:ext>
                  </a:extLst>
                </a:gridCol>
                <a:gridCol w="3067901">
                  <a:extLst>
                    <a:ext uri="{9D8B030D-6E8A-4147-A177-3AD203B41FA5}">
                      <a16:colId xmlns:a16="http://schemas.microsoft.com/office/drawing/2014/main" val="1467417833"/>
                    </a:ext>
                  </a:extLst>
                </a:gridCol>
              </a:tblGrid>
              <a:tr h="1181002">
                <a:tc>
                  <a:txBody>
                    <a:bodyPr/>
                    <a:lstStyle/>
                    <a:p>
                      <a:pPr algn="ctr" fontAlgn="ctr">
                        <a:buNone/>
                      </a:pPr>
                      <a:r>
                        <a:rPr lang="en-AU" sz="2400" b="1" u="none" strike="noStrike">
                          <a:solidFill>
                            <a:schemeClr val="bg1"/>
                          </a:solidFill>
                          <a:effectLst/>
                        </a:rPr>
                        <a:t>Type of PFAS</a:t>
                      </a:r>
                      <a:endParaRPr lang="en-AU" sz="2400" b="1" i="0" u="none" strike="noStrike">
                        <a:solidFill>
                          <a:schemeClr val="bg1"/>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ctr">
                        <a:buNone/>
                      </a:pPr>
                      <a:r>
                        <a:rPr lang="en-AU" sz="2400" b="1" u="none" strike="noStrike">
                          <a:solidFill>
                            <a:schemeClr val="bg1"/>
                          </a:solidFill>
                          <a:effectLst/>
                        </a:rPr>
                        <a:t>Guideline value </a:t>
                      </a:r>
                    </a:p>
                    <a:p>
                      <a:pPr algn="ctr" fontAlgn="ctr">
                        <a:buNone/>
                      </a:pPr>
                      <a:r>
                        <a:rPr lang="en-AU" sz="2400" b="1" i="0" u="none" strike="noStrike">
                          <a:solidFill>
                            <a:schemeClr val="bg1"/>
                          </a:solidFill>
                          <a:effectLst/>
                          <a:latin typeface="Aptos Narrow" panose="020B0004020202020204" pitchFamily="34" charset="0"/>
                        </a:rPr>
                        <a:t>(µg/L)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370083872"/>
                  </a:ext>
                </a:extLst>
              </a:tr>
              <a:tr h="652744">
                <a:tc>
                  <a:txBody>
                    <a:bodyPr/>
                    <a:lstStyle/>
                    <a:p>
                      <a:pPr algn="ctr" fontAlgn="ctr">
                        <a:buNone/>
                      </a:pPr>
                      <a:r>
                        <a:rPr lang="en-AU" sz="2400" b="0" u="none" strike="noStrike">
                          <a:solidFill>
                            <a:srgbClr val="000000"/>
                          </a:solidFill>
                          <a:effectLst/>
                        </a:rPr>
                        <a:t>PFBS</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800" b="0" i="0" u="none" strike="noStrike">
                          <a:solidFill>
                            <a:srgbClr val="000000"/>
                          </a:solidFill>
                          <a:effectLst/>
                          <a:latin typeface="Aptos Narrow" panose="020B0004020202020204" pitchFamily="34" charset="0"/>
                        </a:rPr>
                        <a:t>&lt;1.0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9306260"/>
                  </a:ext>
                </a:extLst>
              </a:tr>
              <a:tr h="326373">
                <a:tc>
                  <a:txBody>
                    <a:bodyPr/>
                    <a:lstStyle/>
                    <a:p>
                      <a:pPr algn="ctr" fontAlgn="ctr">
                        <a:buNone/>
                      </a:pPr>
                      <a:r>
                        <a:rPr lang="en-AU" sz="2400" b="0" u="none" strike="noStrike">
                          <a:solidFill>
                            <a:srgbClr val="000000"/>
                          </a:solidFill>
                          <a:effectLst/>
                        </a:rPr>
                        <a:t>PFOA</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800" b="0" i="0" u="none" strike="noStrike">
                          <a:solidFill>
                            <a:srgbClr val="000000"/>
                          </a:solidFill>
                          <a:effectLst/>
                          <a:latin typeface="Aptos Narrow" panose="020B0004020202020204" pitchFamily="34" charset="0"/>
                        </a:rPr>
                        <a:t>&lt;0.2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9909026"/>
                  </a:ext>
                </a:extLst>
              </a:tr>
              <a:tr h="326373">
                <a:tc>
                  <a:txBody>
                    <a:bodyPr/>
                    <a:lstStyle/>
                    <a:p>
                      <a:pPr algn="ctr" fontAlgn="ctr">
                        <a:buNone/>
                      </a:pPr>
                      <a:r>
                        <a:rPr lang="en-AU" sz="2400" b="0" u="none" strike="noStrike">
                          <a:solidFill>
                            <a:srgbClr val="000000"/>
                          </a:solidFill>
                          <a:effectLst/>
                        </a:rPr>
                        <a:t>PFOS</a:t>
                      </a:r>
                      <a:endParaRPr lang="en-AU" sz="24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800" b="0" i="0" u="none" strike="noStrike">
                          <a:solidFill>
                            <a:srgbClr val="000000"/>
                          </a:solidFill>
                          <a:effectLst/>
                          <a:latin typeface="Aptos Narrow" panose="020B0004020202020204" pitchFamily="34" charset="0"/>
                        </a:rPr>
                        <a:t>&lt;0.008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404760"/>
                  </a:ext>
                </a:extLst>
              </a:tr>
              <a:tr h="979116">
                <a:tc>
                  <a:txBody>
                    <a:bodyPr/>
                    <a:lstStyle/>
                    <a:p>
                      <a:pPr algn="ctr" fontAlgn="ctr">
                        <a:buNone/>
                      </a:pPr>
                      <a:r>
                        <a:rPr lang="en-AU" sz="2400" b="0" u="none" strike="noStrike">
                          <a:solidFill>
                            <a:srgbClr val="252425"/>
                          </a:solidFill>
                          <a:effectLst/>
                        </a:rPr>
                        <a:t>PFHxS</a:t>
                      </a:r>
                      <a:endParaRPr lang="en-AU" sz="2400" b="0" i="0" u="none" strike="noStrike">
                        <a:solidFill>
                          <a:srgbClr val="252425"/>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AU" sz="2800" b="0" i="0" u="none" strike="noStrike" dirty="0">
                          <a:solidFill>
                            <a:srgbClr val="0A0A0A"/>
                          </a:solidFill>
                          <a:effectLst/>
                          <a:latin typeface="Aptos Narrow" panose="020B0004020202020204" pitchFamily="34" charset="0"/>
                        </a:rPr>
                        <a:t>&lt;0.03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5098180"/>
                  </a:ext>
                </a:extLst>
              </a:tr>
            </a:tbl>
          </a:graphicData>
        </a:graphic>
      </p:graphicFrame>
      <p:sp>
        <p:nvSpPr>
          <p:cNvPr id="4" name="Slide Number Placeholder 3">
            <a:extLst>
              <a:ext uri="{FF2B5EF4-FFF2-40B4-BE49-F238E27FC236}">
                <a16:creationId xmlns:a16="http://schemas.microsoft.com/office/drawing/2014/main" id="{B08D9854-E86A-0493-9D05-D16C85B5989C}"/>
              </a:ext>
            </a:extLst>
          </p:cNvPr>
          <p:cNvSpPr>
            <a:spLocks noGrp="1"/>
          </p:cNvSpPr>
          <p:nvPr>
            <p:ph type="sldNum" sz="quarter" idx="4"/>
          </p:nvPr>
        </p:nvSpPr>
        <p:spPr/>
        <p:txBody>
          <a:bodyPr/>
          <a:lstStyle/>
          <a:p>
            <a:fld id="{29D5CE74-914C-4689-99FC-1AEF49CE2B47}" type="slidenum">
              <a:rPr lang="en-AU" smtClean="0"/>
              <a:pPr/>
              <a:t>76</a:t>
            </a:fld>
            <a:endParaRPr lang="en-AU" sz="1200">
              <a:solidFill>
                <a:schemeClr val="bg2"/>
              </a:solidFill>
            </a:endParaRPr>
          </a:p>
        </p:txBody>
      </p:sp>
      <p:sp>
        <p:nvSpPr>
          <p:cNvPr id="5" name="Footer Placeholder 4">
            <a:extLst>
              <a:ext uri="{FF2B5EF4-FFF2-40B4-BE49-F238E27FC236}">
                <a16:creationId xmlns:a16="http://schemas.microsoft.com/office/drawing/2014/main" id="{B3DBD427-2801-231E-FA13-D21A99228D5D}"/>
              </a:ext>
            </a:extLst>
          </p:cNvPr>
          <p:cNvSpPr>
            <a:spLocks noGrp="1"/>
          </p:cNvSpPr>
          <p:nvPr>
            <p:ph type="ftr" sz="quarter" idx="14"/>
          </p:nvPr>
        </p:nvSpPr>
        <p:spPr/>
        <p:txBody>
          <a:bodyPr/>
          <a:lstStyle/>
          <a:p>
            <a:r>
              <a:rPr lang="en-AU"/>
              <a:t>scienceconnections.edu.au</a:t>
            </a:r>
          </a:p>
        </p:txBody>
      </p:sp>
      <p:sp>
        <p:nvSpPr>
          <p:cNvPr id="8" name="TextBox 7">
            <a:extLst>
              <a:ext uri="{FF2B5EF4-FFF2-40B4-BE49-F238E27FC236}">
                <a16:creationId xmlns:a16="http://schemas.microsoft.com/office/drawing/2014/main" id="{78237EB7-A8FA-3DC1-EE9B-924A54AFF2C0}"/>
              </a:ext>
            </a:extLst>
          </p:cNvPr>
          <p:cNvSpPr txBox="1"/>
          <p:nvPr/>
        </p:nvSpPr>
        <p:spPr>
          <a:xfrm>
            <a:off x="3910994" y="5700736"/>
            <a:ext cx="4455495" cy="338554"/>
          </a:xfrm>
          <a:prstGeom prst="rect">
            <a:avLst/>
          </a:prstGeom>
          <a:noFill/>
        </p:spPr>
        <p:txBody>
          <a:bodyPr wrap="square" rtlCol="0">
            <a:spAutoFit/>
          </a:bodyPr>
          <a:lstStyle/>
          <a:p>
            <a:pPr algn="ctr"/>
            <a:r>
              <a:rPr lang="en-AU" sz="800" i="1"/>
              <a:t>Per- and poly-fluoroalkyl substances (PFASs) - DCCEEW</a:t>
            </a:r>
            <a:r>
              <a:rPr lang="en-AU" sz="800"/>
              <a:t>. (2022). Dcceew.gov.au. </a:t>
            </a:r>
            <a:r>
              <a:rPr lang="en-AU" sz="800">
                <a:hlinkClick r:id="rId2"/>
              </a:rPr>
              <a:t>https://www.dcceew.gov.au/environment/protection/chemicals-management/pfas</a:t>
            </a:r>
            <a:r>
              <a:rPr lang="en-AU" sz="800"/>
              <a:t>‌</a:t>
            </a:r>
          </a:p>
        </p:txBody>
      </p:sp>
    </p:spTree>
    <p:extLst>
      <p:ext uri="{BB962C8B-B14F-4D97-AF65-F5344CB8AC3E}">
        <p14:creationId xmlns:p14="http://schemas.microsoft.com/office/powerpoint/2010/main" val="6870811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ADE8F-FC4E-6AE7-C938-9BB273A4AF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560FD8-B305-0F19-9CCF-B490BFDC3E05}"/>
              </a:ext>
            </a:extLst>
          </p:cNvPr>
          <p:cNvSpPr>
            <a:spLocks noGrp="1"/>
          </p:cNvSpPr>
          <p:nvPr>
            <p:ph type="title"/>
          </p:nvPr>
        </p:nvSpPr>
        <p:spPr/>
        <p:txBody>
          <a:bodyPr/>
          <a:lstStyle/>
          <a:p>
            <a:r>
              <a:rPr lang="en-AU"/>
              <a:t>L7 Inquire</a:t>
            </a:r>
          </a:p>
        </p:txBody>
      </p:sp>
      <p:sp>
        <p:nvSpPr>
          <p:cNvPr id="3" name="Text Placeholder 2">
            <a:extLst>
              <a:ext uri="{FF2B5EF4-FFF2-40B4-BE49-F238E27FC236}">
                <a16:creationId xmlns:a16="http://schemas.microsoft.com/office/drawing/2014/main" id="{7D3AF5C9-646F-E806-701F-4DA5842C53E9}"/>
              </a:ext>
            </a:extLst>
          </p:cNvPr>
          <p:cNvSpPr>
            <a:spLocks noGrp="1"/>
          </p:cNvSpPr>
          <p:nvPr>
            <p:ph type="body" sz="quarter" idx="10"/>
          </p:nvPr>
        </p:nvSpPr>
        <p:spPr/>
        <p:txBody>
          <a:bodyPr/>
          <a:lstStyle/>
          <a:p>
            <a:r>
              <a:rPr lang="en-AU"/>
              <a:t>Designing for sustainability</a:t>
            </a:r>
          </a:p>
        </p:txBody>
      </p:sp>
      <p:sp>
        <p:nvSpPr>
          <p:cNvPr id="5" name="Slide Number Placeholder 4">
            <a:extLst>
              <a:ext uri="{FF2B5EF4-FFF2-40B4-BE49-F238E27FC236}">
                <a16:creationId xmlns:a16="http://schemas.microsoft.com/office/drawing/2014/main" id="{D921BB1C-5042-4AB2-259E-F91FDA32446E}"/>
              </a:ext>
            </a:extLst>
          </p:cNvPr>
          <p:cNvSpPr>
            <a:spLocks noGrp="1"/>
          </p:cNvSpPr>
          <p:nvPr>
            <p:ph type="sldNum" sz="quarter" idx="4"/>
          </p:nvPr>
        </p:nvSpPr>
        <p:spPr/>
        <p:txBody>
          <a:bodyPr/>
          <a:lstStyle/>
          <a:p>
            <a:fld id="{29D5CE74-914C-4689-99FC-1AEF49CE2B47}" type="slidenum">
              <a:rPr lang="en-AU" smtClean="0"/>
              <a:pPr/>
              <a:t>77</a:t>
            </a:fld>
            <a:endParaRPr lang="en-AU" sz="1200">
              <a:solidFill>
                <a:schemeClr val="bg2"/>
              </a:solidFill>
            </a:endParaRPr>
          </a:p>
        </p:txBody>
      </p:sp>
      <p:sp>
        <p:nvSpPr>
          <p:cNvPr id="4" name="Footer Placeholder 3">
            <a:extLst>
              <a:ext uri="{FF2B5EF4-FFF2-40B4-BE49-F238E27FC236}">
                <a16:creationId xmlns:a16="http://schemas.microsoft.com/office/drawing/2014/main" id="{987AEE69-1635-5A66-6806-5335C800BD26}"/>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20722085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FA307-CF42-1526-FCD7-FA81B5FC9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1E306-DA82-80FB-EFC3-180018252B14}"/>
              </a:ext>
            </a:extLst>
          </p:cNvPr>
          <p:cNvSpPr>
            <a:spLocks noGrp="1"/>
          </p:cNvSpPr>
          <p:nvPr>
            <p:ph type="title"/>
          </p:nvPr>
        </p:nvSpPr>
        <p:spPr/>
        <p:txBody>
          <a:bodyPr/>
          <a:lstStyle/>
          <a:p>
            <a:r>
              <a:rPr lang="en-AU"/>
              <a:t>Rainwater tank</a:t>
            </a:r>
          </a:p>
        </p:txBody>
      </p:sp>
      <p:sp>
        <p:nvSpPr>
          <p:cNvPr id="4" name="Slide Number Placeholder 3">
            <a:extLst>
              <a:ext uri="{FF2B5EF4-FFF2-40B4-BE49-F238E27FC236}">
                <a16:creationId xmlns:a16="http://schemas.microsoft.com/office/drawing/2014/main" id="{BC63688A-F6B9-960A-107E-D2FDC7C78CFD}"/>
              </a:ext>
            </a:extLst>
          </p:cNvPr>
          <p:cNvSpPr>
            <a:spLocks noGrp="1"/>
          </p:cNvSpPr>
          <p:nvPr>
            <p:ph type="sldNum" sz="quarter" idx="4"/>
          </p:nvPr>
        </p:nvSpPr>
        <p:spPr/>
        <p:txBody>
          <a:bodyPr/>
          <a:lstStyle/>
          <a:p>
            <a:fld id="{29D5CE74-914C-4689-99FC-1AEF49CE2B47}" type="slidenum">
              <a:rPr lang="en-AU" smtClean="0"/>
              <a:pPr/>
              <a:t>78</a:t>
            </a:fld>
            <a:endParaRPr lang="en-AU" sz="1200">
              <a:solidFill>
                <a:schemeClr val="bg2"/>
              </a:solidFill>
            </a:endParaRPr>
          </a:p>
        </p:txBody>
      </p:sp>
      <p:sp>
        <p:nvSpPr>
          <p:cNvPr id="5" name="Footer Placeholder 4">
            <a:extLst>
              <a:ext uri="{FF2B5EF4-FFF2-40B4-BE49-F238E27FC236}">
                <a16:creationId xmlns:a16="http://schemas.microsoft.com/office/drawing/2014/main" id="{5483996B-222D-33F2-8348-2598443A64D3}"/>
              </a:ext>
            </a:extLst>
          </p:cNvPr>
          <p:cNvSpPr>
            <a:spLocks noGrp="1"/>
          </p:cNvSpPr>
          <p:nvPr>
            <p:ph type="ftr" sz="quarter" idx="14"/>
          </p:nvPr>
        </p:nvSpPr>
        <p:spPr/>
        <p:txBody>
          <a:bodyPr/>
          <a:lstStyle/>
          <a:p>
            <a:r>
              <a:rPr lang="en-AU"/>
              <a:t>scienceconnections.edu.au</a:t>
            </a:r>
          </a:p>
        </p:txBody>
      </p:sp>
      <p:pic>
        <p:nvPicPr>
          <p:cNvPr id="8" name="Content Placeholder 7">
            <a:extLst>
              <a:ext uri="{FF2B5EF4-FFF2-40B4-BE49-F238E27FC236}">
                <a16:creationId xmlns:a16="http://schemas.microsoft.com/office/drawing/2014/main" id="{20A8FC29-3009-0AFB-A819-011D908E12DD}"/>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670842" y="1477060"/>
            <a:ext cx="6850315" cy="4567310"/>
          </a:xfrm>
          <a:prstGeom prst="rect">
            <a:avLst/>
          </a:prstGeom>
        </p:spPr>
      </p:pic>
      <p:graphicFrame>
        <p:nvGraphicFramePr>
          <p:cNvPr id="9" name="Table 8">
            <a:extLst>
              <a:ext uri="{FF2B5EF4-FFF2-40B4-BE49-F238E27FC236}">
                <a16:creationId xmlns:a16="http://schemas.microsoft.com/office/drawing/2014/main" id="{C6788E11-0B48-6786-48CB-5D3A9990E2B8}"/>
              </a:ext>
            </a:extLst>
          </p:cNvPr>
          <p:cNvGraphicFramePr>
            <a:graphicFrameLocks noGrp="1"/>
          </p:cNvGraphicFramePr>
          <p:nvPr/>
        </p:nvGraphicFramePr>
        <p:xfrm>
          <a:off x="8184232" y="6046812"/>
          <a:ext cx="1739900" cy="190500"/>
        </p:xfrm>
        <a:graphic>
          <a:graphicData uri="http://schemas.openxmlformats.org/drawingml/2006/table">
            <a:tbl>
              <a:tblPr/>
              <a:tblGrid>
                <a:gridCol w="1739900">
                  <a:extLst>
                    <a:ext uri="{9D8B030D-6E8A-4147-A177-3AD203B41FA5}">
                      <a16:colId xmlns:a16="http://schemas.microsoft.com/office/drawing/2014/main" val="3160610929"/>
                    </a:ext>
                  </a:extLst>
                </a:gridCol>
              </a:tblGrid>
              <a:tr h="190500">
                <a:tc>
                  <a:txBody>
                    <a:bodyPr/>
                    <a:lstStyle/>
                    <a:p>
                      <a:pPr algn="l" fontAlgn="b">
                        <a:buNone/>
                      </a:pPr>
                      <a:r>
                        <a:rPr lang="en-AU" sz="1100" b="0" i="0" u="sng" strike="noStrike" dirty="0">
                          <a:solidFill>
                            <a:srgbClr val="467886"/>
                          </a:solidFill>
                          <a:effectLst/>
                          <a:latin typeface="Aptos Narrow" panose="020B0004020202020204" pitchFamily="34" charset="0"/>
                          <a:hlinkClick r:id="rId3"/>
                        </a:rPr>
                        <a:t>Yevhenii Khil via iStock</a:t>
                      </a:r>
                      <a:endParaRPr lang="en-AU" sz="1100" b="0" i="0" u="sng" strike="noStrike" dirty="0">
                        <a:solidFill>
                          <a:srgbClr val="467886"/>
                        </a:solidFill>
                        <a:effectLst/>
                        <a:latin typeface="Aptos Narrow" panose="020B00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933355341"/>
                  </a:ext>
                </a:extLst>
              </a:tr>
            </a:tbl>
          </a:graphicData>
        </a:graphic>
      </p:graphicFrame>
    </p:spTree>
    <p:extLst>
      <p:ext uri="{BB962C8B-B14F-4D97-AF65-F5344CB8AC3E}">
        <p14:creationId xmlns:p14="http://schemas.microsoft.com/office/powerpoint/2010/main" val="33429667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58A38-0098-A733-7849-8986557CFF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F4C2F-0422-361C-3FD0-661DD1747E79}"/>
              </a:ext>
            </a:extLst>
          </p:cNvPr>
          <p:cNvSpPr>
            <a:spLocks noGrp="1"/>
          </p:cNvSpPr>
          <p:nvPr>
            <p:ph type="title"/>
          </p:nvPr>
        </p:nvSpPr>
        <p:spPr/>
        <p:txBody>
          <a:bodyPr/>
          <a:lstStyle/>
          <a:p>
            <a:r>
              <a:rPr lang="en-AU"/>
              <a:t>Australian Government rainwater quality requirements </a:t>
            </a:r>
          </a:p>
        </p:txBody>
      </p:sp>
      <p:graphicFrame>
        <p:nvGraphicFramePr>
          <p:cNvPr id="6" name="Content Placeholder 5">
            <a:extLst>
              <a:ext uri="{FF2B5EF4-FFF2-40B4-BE49-F238E27FC236}">
                <a16:creationId xmlns:a16="http://schemas.microsoft.com/office/drawing/2014/main" id="{13E9341F-F259-64E5-E71B-A99A38BD55F2}"/>
              </a:ext>
            </a:extLst>
          </p:cNvPr>
          <p:cNvGraphicFramePr>
            <a:graphicFrameLocks noGrp="1"/>
          </p:cNvGraphicFramePr>
          <p:nvPr>
            <p:ph sz="quarter" idx="13"/>
            <p:extLst>
              <p:ext uri="{D42A27DB-BD31-4B8C-83A1-F6EECF244321}">
                <p14:modId xmlns:p14="http://schemas.microsoft.com/office/powerpoint/2010/main" val="1708917256"/>
              </p:ext>
            </p:extLst>
          </p:nvPr>
        </p:nvGraphicFramePr>
        <p:xfrm>
          <a:off x="790575" y="1692275"/>
          <a:ext cx="10615610" cy="3718560"/>
        </p:xfrm>
        <a:graphic>
          <a:graphicData uri="http://schemas.openxmlformats.org/drawingml/2006/table">
            <a:tbl>
              <a:tblPr firstRow="1" bandRow="1">
                <a:tableStyleId>{6E25E649-3F16-4E02-A733-19D2CDBF48F0}</a:tableStyleId>
              </a:tblPr>
              <a:tblGrid>
                <a:gridCol w="2123122">
                  <a:extLst>
                    <a:ext uri="{9D8B030D-6E8A-4147-A177-3AD203B41FA5}">
                      <a16:colId xmlns:a16="http://schemas.microsoft.com/office/drawing/2014/main" val="1231038852"/>
                    </a:ext>
                  </a:extLst>
                </a:gridCol>
                <a:gridCol w="2123122">
                  <a:extLst>
                    <a:ext uri="{9D8B030D-6E8A-4147-A177-3AD203B41FA5}">
                      <a16:colId xmlns:a16="http://schemas.microsoft.com/office/drawing/2014/main" val="2873893013"/>
                    </a:ext>
                  </a:extLst>
                </a:gridCol>
                <a:gridCol w="2123122">
                  <a:extLst>
                    <a:ext uri="{9D8B030D-6E8A-4147-A177-3AD203B41FA5}">
                      <a16:colId xmlns:a16="http://schemas.microsoft.com/office/drawing/2014/main" val="1174744425"/>
                    </a:ext>
                  </a:extLst>
                </a:gridCol>
                <a:gridCol w="2123122">
                  <a:extLst>
                    <a:ext uri="{9D8B030D-6E8A-4147-A177-3AD203B41FA5}">
                      <a16:colId xmlns:a16="http://schemas.microsoft.com/office/drawing/2014/main" val="1100570941"/>
                    </a:ext>
                  </a:extLst>
                </a:gridCol>
                <a:gridCol w="2123122">
                  <a:extLst>
                    <a:ext uri="{9D8B030D-6E8A-4147-A177-3AD203B41FA5}">
                      <a16:colId xmlns:a16="http://schemas.microsoft.com/office/drawing/2014/main" val="2170987174"/>
                    </a:ext>
                  </a:extLst>
                </a:gridCol>
              </a:tblGrid>
              <a:tr h="370840">
                <a:tc>
                  <a:txBody>
                    <a:bodyPr/>
                    <a:lstStyle/>
                    <a:p>
                      <a:pPr algn="ctr"/>
                      <a:r>
                        <a:rPr lang="en-AU" sz="1600"/>
                        <a:t>End 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clear?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Does the water need to be odourless?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Should the water be low in dissolved solids?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Is there no human pathogens, toxins or heavy metals?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9882193"/>
                  </a:ext>
                </a:extLst>
              </a:tr>
              <a:tr h="370840">
                <a:tc>
                  <a:txBody>
                    <a:bodyPr/>
                    <a:lstStyle/>
                    <a:p>
                      <a:pPr algn="ctr"/>
                      <a:r>
                        <a:rPr lang="en-AU" sz="1600"/>
                        <a:t>Garden/lawn irrigation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Not required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3075269"/>
                  </a:ext>
                </a:extLst>
              </a:tr>
              <a:tr h="370840">
                <a:tc>
                  <a:txBody>
                    <a:bodyPr/>
                    <a:lstStyle/>
                    <a:p>
                      <a:pPr algn="ctr"/>
                      <a:r>
                        <a:rPr lang="en-AU" sz="1600"/>
                        <a:t>Toilet flushing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6137978"/>
                  </a:ext>
                </a:extLst>
              </a:tr>
              <a:tr h="370840">
                <a:tc>
                  <a:txBody>
                    <a:bodyPr/>
                    <a:lstStyle/>
                    <a:p>
                      <a:pPr algn="ctr"/>
                      <a:r>
                        <a:rPr lang="en-AU" sz="1600"/>
                        <a:t>Clothes washing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9311409"/>
                  </a:ext>
                </a:extLst>
              </a:tr>
              <a:tr h="370840">
                <a:tc>
                  <a:txBody>
                    <a:bodyPr/>
                    <a:lstStyle/>
                    <a:p>
                      <a:pPr algn="ctr"/>
                      <a:r>
                        <a:rPr lang="en-AU" sz="1600"/>
                        <a:t>Showering/bathing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marL="0" marR="0" lvl="0" indent="0" algn="ctr" defTabSz="1218804" rtl="0" eaLnBrk="1" fontAlgn="auto" latinLnBrk="0" hangingPunct="1">
                        <a:lnSpc>
                          <a:spcPct val="100000"/>
                        </a:lnSpc>
                        <a:spcBef>
                          <a:spcPts val="0"/>
                        </a:spcBef>
                        <a:spcAft>
                          <a:spcPts val="0"/>
                        </a:spcAft>
                        <a:buClrTx/>
                        <a:buSzTx/>
                        <a:buFontTx/>
                        <a:buNone/>
                        <a:tabLst/>
                        <a:defRPr/>
                      </a:pP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Not required</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6369175"/>
                  </a:ext>
                </a:extLst>
              </a:tr>
              <a:tr h="370840">
                <a:tc>
                  <a:txBody>
                    <a:bodyPr/>
                    <a:lstStyle/>
                    <a:p>
                      <a:pPr algn="ctr"/>
                      <a:r>
                        <a:rPr lang="en-AU" sz="1600"/>
                        <a:t>Drinking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a:t>Yes</a:t>
                      </a:r>
                    </a:p>
                    <a:p>
                      <a:pPr algn="ct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AU" sz="1600" dirty="0"/>
                        <a:t>Yes</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819365"/>
                  </a:ext>
                </a:extLst>
              </a:tr>
            </a:tbl>
          </a:graphicData>
        </a:graphic>
      </p:graphicFrame>
      <p:sp>
        <p:nvSpPr>
          <p:cNvPr id="4" name="Slide Number Placeholder 3">
            <a:extLst>
              <a:ext uri="{FF2B5EF4-FFF2-40B4-BE49-F238E27FC236}">
                <a16:creationId xmlns:a16="http://schemas.microsoft.com/office/drawing/2014/main" id="{5503460B-E054-ECB8-64D9-D723710B570C}"/>
              </a:ext>
            </a:extLst>
          </p:cNvPr>
          <p:cNvSpPr>
            <a:spLocks noGrp="1"/>
          </p:cNvSpPr>
          <p:nvPr>
            <p:ph type="sldNum" sz="quarter" idx="4"/>
          </p:nvPr>
        </p:nvSpPr>
        <p:spPr/>
        <p:txBody>
          <a:bodyPr/>
          <a:lstStyle/>
          <a:p>
            <a:fld id="{29D5CE74-914C-4689-99FC-1AEF49CE2B47}" type="slidenum">
              <a:rPr lang="en-AU" smtClean="0"/>
              <a:pPr/>
              <a:t>79</a:t>
            </a:fld>
            <a:endParaRPr lang="en-AU" sz="1200">
              <a:solidFill>
                <a:schemeClr val="bg2"/>
              </a:solidFill>
            </a:endParaRPr>
          </a:p>
        </p:txBody>
      </p:sp>
      <p:sp>
        <p:nvSpPr>
          <p:cNvPr id="5" name="Footer Placeholder 4">
            <a:extLst>
              <a:ext uri="{FF2B5EF4-FFF2-40B4-BE49-F238E27FC236}">
                <a16:creationId xmlns:a16="http://schemas.microsoft.com/office/drawing/2014/main" id="{A45E36E8-85D2-8848-897B-B5F15F97DDCF}"/>
              </a:ext>
            </a:extLst>
          </p:cNvPr>
          <p:cNvSpPr>
            <a:spLocks noGrp="1"/>
          </p:cNvSpPr>
          <p:nvPr>
            <p:ph type="ftr" sz="quarter" idx="14"/>
          </p:nvPr>
        </p:nvSpPr>
        <p:spPr/>
        <p:txBody>
          <a:bodyPr/>
          <a:lstStyle/>
          <a:p>
            <a:r>
              <a:rPr lang="en-AU"/>
              <a:t>scienceconnections.edu.au</a:t>
            </a:r>
          </a:p>
        </p:txBody>
      </p:sp>
      <p:sp>
        <p:nvSpPr>
          <p:cNvPr id="3" name="TextBox 2">
            <a:extLst>
              <a:ext uri="{FF2B5EF4-FFF2-40B4-BE49-F238E27FC236}">
                <a16:creationId xmlns:a16="http://schemas.microsoft.com/office/drawing/2014/main" id="{BABD8F72-1753-25DF-0718-4CDCE8EC09D4}"/>
              </a:ext>
            </a:extLst>
          </p:cNvPr>
          <p:cNvSpPr txBox="1"/>
          <p:nvPr/>
        </p:nvSpPr>
        <p:spPr>
          <a:xfrm>
            <a:off x="7737115" y="5502940"/>
            <a:ext cx="3375375" cy="230832"/>
          </a:xfrm>
          <a:prstGeom prst="rect">
            <a:avLst/>
          </a:prstGeom>
          <a:noFill/>
        </p:spPr>
        <p:txBody>
          <a:bodyPr wrap="square" rtlCol="0">
            <a:spAutoFit/>
          </a:bodyPr>
          <a:lstStyle/>
          <a:p>
            <a:pPr algn="ctr"/>
            <a:r>
              <a:rPr lang="en-AU" sz="900">
                <a:hlinkClick r:id="rId2"/>
              </a:rPr>
              <a:t>https://www.yourhome.gov.au/water/rainwater</a:t>
            </a:r>
            <a:endParaRPr lang="en-AU" sz="900"/>
          </a:p>
        </p:txBody>
      </p:sp>
    </p:spTree>
    <p:extLst>
      <p:ext uri="{BB962C8B-B14F-4D97-AF65-F5344CB8AC3E}">
        <p14:creationId xmlns:p14="http://schemas.microsoft.com/office/powerpoint/2010/main" val="3788338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Title 1">
            <a:extLst>
              <a:ext uri="{FF2B5EF4-FFF2-40B4-BE49-F238E27FC236}">
                <a16:creationId xmlns:a16="http://schemas.microsoft.com/office/drawing/2014/main" id="{C63D7364-1E7D-6227-3B9A-6EF912340AC7}"/>
              </a:ext>
            </a:extLst>
          </p:cNvPr>
          <p:cNvSpPr>
            <a:spLocks noGrp="1"/>
          </p:cNvSpPr>
          <p:nvPr>
            <p:ph type="title"/>
          </p:nvPr>
        </p:nvSpPr>
        <p:spPr>
          <a:xfrm>
            <a:off x="789935" y="711261"/>
            <a:ext cx="10616400" cy="531544"/>
          </a:xfrm>
        </p:spPr>
        <p:txBody>
          <a:bodyPr/>
          <a:lstStyle/>
          <a:p>
            <a:r>
              <a:rPr lang="en-US"/>
              <a:t>Design a rainwater system</a:t>
            </a:r>
          </a:p>
        </p:txBody>
      </p:sp>
      <p:sp>
        <p:nvSpPr>
          <p:cNvPr id="4" name="Slide Number Placeholder 3">
            <a:extLst>
              <a:ext uri="{FF2B5EF4-FFF2-40B4-BE49-F238E27FC236}">
                <a16:creationId xmlns:a16="http://schemas.microsoft.com/office/drawing/2014/main" id="{4B4881AD-3ED0-D29F-60BD-8C6D9FF587BE}"/>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8</a:t>
            </a:fld>
            <a:endParaRPr lang="en-AU"/>
          </a:p>
        </p:txBody>
      </p:sp>
      <p:sp>
        <p:nvSpPr>
          <p:cNvPr id="5" name="Footer Placeholder 4">
            <a:extLst>
              <a:ext uri="{FF2B5EF4-FFF2-40B4-BE49-F238E27FC236}">
                <a16:creationId xmlns:a16="http://schemas.microsoft.com/office/drawing/2014/main" id="{86AF6AE9-4791-381F-8A02-A870A4EEB296}"/>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pic>
        <p:nvPicPr>
          <p:cNvPr id="8" name="Content Placeholder 7">
            <a:extLst>
              <a:ext uri="{FF2B5EF4-FFF2-40B4-BE49-F238E27FC236}">
                <a16:creationId xmlns:a16="http://schemas.microsoft.com/office/drawing/2014/main" id="{E71D8124-0DF6-68B6-91F1-61BACD1A0DBD}"/>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850381" y="1450868"/>
            <a:ext cx="6491237" cy="4327492"/>
          </a:xfrm>
          <a:prstGeom prst="rect">
            <a:avLst/>
          </a:prstGeom>
        </p:spPr>
      </p:pic>
      <p:graphicFrame>
        <p:nvGraphicFramePr>
          <p:cNvPr id="9" name="Table 8">
            <a:extLst>
              <a:ext uri="{FF2B5EF4-FFF2-40B4-BE49-F238E27FC236}">
                <a16:creationId xmlns:a16="http://schemas.microsoft.com/office/drawing/2014/main" id="{D0274187-EB00-9F1B-733C-10CEBFB521D2}"/>
              </a:ext>
            </a:extLst>
          </p:cNvPr>
          <p:cNvGraphicFramePr>
            <a:graphicFrameLocks noGrp="1"/>
          </p:cNvGraphicFramePr>
          <p:nvPr>
            <p:extLst>
              <p:ext uri="{D42A27DB-BD31-4B8C-83A1-F6EECF244321}">
                <p14:modId xmlns:p14="http://schemas.microsoft.com/office/powerpoint/2010/main" val="1944342203"/>
              </p:ext>
            </p:extLst>
          </p:nvPr>
        </p:nvGraphicFramePr>
        <p:xfrm>
          <a:off x="7433227" y="5767912"/>
          <a:ext cx="2238102" cy="190500"/>
        </p:xfrm>
        <a:graphic>
          <a:graphicData uri="http://schemas.openxmlformats.org/drawingml/2006/table">
            <a:tbl>
              <a:tblPr/>
              <a:tblGrid>
                <a:gridCol w="2238102">
                  <a:extLst>
                    <a:ext uri="{9D8B030D-6E8A-4147-A177-3AD203B41FA5}">
                      <a16:colId xmlns:a16="http://schemas.microsoft.com/office/drawing/2014/main" val="2366576390"/>
                    </a:ext>
                  </a:extLst>
                </a:gridCol>
              </a:tblGrid>
              <a:tr h="190500">
                <a:tc>
                  <a:txBody>
                    <a:bodyPr/>
                    <a:lstStyle/>
                    <a:p>
                      <a:pPr algn="l" fontAlgn="b">
                        <a:buNone/>
                      </a:pPr>
                      <a:r>
                        <a:rPr lang="en-AU" sz="1100" b="0" i="0" u="sng" strike="noStrike" dirty="0">
                          <a:solidFill>
                            <a:srgbClr val="467886"/>
                          </a:solidFill>
                          <a:effectLst/>
                          <a:latin typeface="Aptos Narrow" panose="020B0004020202020204" pitchFamily="34" charset="0"/>
                          <a:hlinkClick r:id="rId3"/>
                        </a:rPr>
                        <a:t>Michael Campbell Cole via iStock</a:t>
                      </a:r>
                      <a:endParaRPr lang="en-AU" sz="1100" b="0" i="0" u="sng" strike="noStrike" dirty="0">
                        <a:solidFill>
                          <a:srgbClr val="467886"/>
                        </a:solidFill>
                        <a:effectLst/>
                        <a:latin typeface="Aptos Narrow" panose="020B00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460817382"/>
                  </a:ext>
                </a:extLst>
              </a:tr>
            </a:tbl>
          </a:graphicData>
        </a:graphic>
      </p:graphicFrame>
    </p:spTree>
    <p:extLst>
      <p:ext uri="{BB962C8B-B14F-4D97-AF65-F5344CB8AC3E}">
        <p14:creationId xmlns:p14="http://schemas.microsoft.com/office/powerpoint/2010/main" val="20464873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DC2AA-E63F-D052-E18F-EEAFDB34D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71C3E-3A60-982F-C0A8-E4AC4F0F23E5}"/>
              </a:ext>
            </a:extLst>
          </p:cNvPr>
          <p:cNvSpPr>
            <a:spLocks noGrp="1"/>
          </p:cNvSpPr>
          <p:nvPr>
            <p:ph type="title"/>
          </p:nvPr>
        </p:nvSpPr>
        <p:spPr/>
        <p:txBody>
          <a:bodyPr/>
          <a:lstStyle/>
          <a:p>
            <a:r>
              <a:rPr lang="en-AU"/>
              <a:t>Rainwater mixture</a:t>
            </a:r>
          </a:p>
        </p:txBody>
      </p:sp>
      <p:graphicFrame>
        <p:nvGraphicFramePr>
          <p:cNvPr id="6" name="Content Placeholder 5">
            <a:extLst>
              <a:ext uri="{FF2B5EF4-FFF2-40B4-BE49-F238E27FC236}">
                <a16:creationId xmlns:a16="http://schemas.microsoft.com/office/drawing/2014/main" id="{0132DBAA-E527-7197-8981-2F170C89C306}"/>
              </a:ext>
            </a:extLst>
          </p:cNvPr>
          <p:cNvGraphicFramePr>
            <a:graphicFrameLocks noGrp="1"/>
          </p:cNvGraphicFramePr>
          <p:nvPr>
            <p:ph sz="quarter" idx="13"/>
            <p:extLst>
              <p:ext uri="{D42A27DB-BD31-4B8C-83A1-F6EECF244321}">
                <p14:modId xmlns:p14="http://schemas.microsoft.com/office/powerpoint/2010/main" val="585374093"/>
              </p:ext>
            </p:extLst>
          </p:nvPr>
        </p:nvGraphicFramePr>
        <p:xfrm>
          <a:off x="790575" y="1403775"/>
          <a:ext cx="10615612" cy="4853625"/>
        </p:xfrm>
        <a:graphic>
          <a:graphicData uri="http://schemas.openxmlformats.org/drawingml/2006/table">
            <a:tbl>
              <a:tblPr firstRow="1" bandRow="1">
                <a:tableStyleId>{6E25E649-3F16-4E02-A733-19D2CDBF48F0}</a:tableStyleId>
              </a:tblPr>
              <a:tblGrid>
                <a:gridCol w="3415215">
                  <a:extLst>
                    <a:ext uri="{9D8B030D-6E8A-4147-A177-3AD203B41FA5}">
                      <a16:colId xmlns:a16="http://schemas.microsoft.com/office/drawing/2014/main" val="3542356182"/>
                    </a:ext>
                  </a:extLst>
                </a:gridCol>
                <a:gridCol w="7200397">
                  <a:extLst>
                    <a:ext uri="{9D8B030D-6E8A-4147-A177-3AD203B41FA5}">
                      <a16:colId xmlns:a16="http://schemas.microsoft.com/office/drawing/2014/main" val="778251457"/>
                    </a:ext>
                  </a:extLst>
                </a:gridCol>
              </a:tblGrid>
              <a:tr h="370840">
                <a:tc>
                  <a:txBody>
                    <a:bodyPr/>
                    <a:lstStyle/>
                    <a:p>
                      <a:pPr algn="ctr"/>
                      <a:r>
                        <a:rPr lang="en-AU" sz="1400">
                          <a:latin typeface="+mn-lt"/>
                        </a:rPr>
                        <a:t>Rainwater components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1400">
                          <a:latin typeface="+mn-lt"/>
                        </a:rPr>
                        <a:t>Properties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575984"/>
                  </a:ext>
                </a:extLst>
              </a:tr>
              <a:tr h="370840">
                <a:tc>
                  <a:txBody>
                    <a:bodyPr/>
                    <a:lstStyle/>
                    <a:p>
                      <a:endParaRPr lang="en-AU" sz="1400">
                        <a:latin typeface="+mn-lt"/>
                      </a:endParaRPr>
                    </a:p>
                    <a:p>
                      <a:r>
                        <a:rPr lang="en-AU" sz="1400">
                          <a:latin typeface="+mn-lt"/>
                        </a:rPr>
                        <a:t>Dust/dirt/sand</a:t>
                      </a:r>
                    </a:p>
                    <a:p>
                      <a:endParaRPr lang="en-AU" sz="140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lnSpc>
                          <a:spcPct val="107000"/>
                        </a:lnSpc>
                        <a:spcAft>
                          <a:spcPts val="800"/>
                        </a:spcAft>
                        <a:buNone/>
                      </a:pPr>
                      <a:r>
                        <a:rPr lang="en-AU" sz="1400" kern="0">
                          <a:effectLst/>
                          <a:latin typeface="+mn-lt"/>
                          <a:ea typeface="Times New Roman" panose="02020603050405020304" pitchFamily="18" charset="0"/>
                          <a:cs typeface="Times New Roman" panose="02020603050405020304" pitchFamily="18" charset="0"/>
                        </a:rPr>
                        <a:t>- Small particle size</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Brown or grey colour</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Powdery / dry texture</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Some settles slowly in water (if mixed)</a:t>
                      </a:r>
                      <a:endParaRPr lang="en-AU" sz="140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5259396"/>
                  </a:ext>
                </a:extLst>
              </a:tr>
              <a:tr h="370840">
                <a:tc>
                  <a:txBody>
                    <a:bodyPr/>
                    <a:lstStyle/>
                    <a:p>
                      <a:endParaRPr lang="en-AU" sz="1400">
                        <a:latin typeface="+mn-lt"/>
                      </a:endParaRPr>
                    </a:p>
                    <a:p>
                      <a:r>
                        <a:rPr lang="en-AU" sz="1400">
                          <a:latin typeface="+mn-lt"/>
                        </a:rPr>
                        <a:t>Bark and leaves</a:t>
                      </a:r>
                    </a:p>
                    <a:p>
                      <a:endParaRPr lang="en-AU" sz="140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lnSpc>
                          <a:spcPct val="107000"/>
                        </a:lnSpc>
                        <a:spcAft>
                          <a:spcPts val="800"/>
                        </a:spcAft>
                        <a:buNone/>
                      </a:pPr>
                      <a:r>
                        <a:rPr lang="en-AU" sz="1400" kern="0">
                          <a:effectLst/>
                          <a:latin typeface="+mn-lt"/>
                          <a:ea typeface="Times New Roman" panose="02020603050405020304" pitchFamily="18" charset="0"/>
                          <a:cs typeface="Times New Roman" panose="02020603050405020304" pitchFamily="18" charset="0"/>
                        </a:rPr>
                        <a:t>- Larger particle size</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Irregular shapes</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Lightweight / floats on water</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Rough texture</a:t>
                      </a:r>
                      <a:endParaRPr lang="en-AU" sz="140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6726830"/>
                  </a:ext>
                </a:extLst>
              </a:tr>
              <a:tr h="370840">
                <a:tc>
                  <a:txBody>
                    <a:bodyPr/>
                    <a:lstStyle/>
                    <a:p>
                      <a:endParaRPr lang="en-AU" sz="1400">
                        <a:latin typeface="+mn-lt"/>
                      </a:endParaRPr>
                    </a:p>
                    <a:p>
                      <a:r>
                        <a:rPr lang="en-AU" sz="1400">
                          <a:latin typeface="+mn-lt"/>
                        </a:rPr>
                        <a:t>Iron fragments</a:t>
                      </a:r>
                    </a:p>
                    <a:p>
                      <a:endParaRPr lang="en-AU" sz="140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lnSpc>
                          <a:spcPct val="107000"/>
                        </a:lnSpc>
                        <a:spcAft>
                          <a:spcPts val="800"/>
                        </a:spcAft>
                        <a:buNone/>
                      </a:pPr>
                      <a:r>
                        <a:rPr lang="en-AU" sz="1400" kern="0">
                          <a:effectLst/>
                          <a:latin typeface="+mn-lt"/>
                          <a:ea typeface="Times New Roman" panose="02020603050405020304" pitchFamily="18" charset="0"/>
                          <a:cs typeface="Times New Roman" panose="02020603050405020304" pitchFamily="18" charset="0"/>
                        </a:rPr>
                        <a:t>- Metallic appearance</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Magnetic</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Hard and dense</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Silver-grey colour</a:t>
                      </a:r>
                      <a:endParaRPr lang="en-AU" sz="140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898633"/>
                  </a:ext>
                </a:extLst>
              </a:tr>
              <a:tr h="370840">
                <a:tc>
                  <a:txBody>
                    <a:bodyPr/>
                    <a:lstStyle/>
                    <a:p>
                      <a:r>
                        <a:rPr lang="en-AU" sz="1400">
                          <a:latin typeface="+mn-lt"/>
                        </a:rPr>
                        <a:t>Oily pollution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lnSpc>
                          <a:spcPct val="107000"/>
                        </a:lnSpc>
                        <a:spcAft>
                          <a:spcPts val="800"/>
                        </a:spcAft>
                        <a:buNone/>
                      </a:pPr>
                      <a:r>
                        <a:rPr lang="en-AU" sz="1400" kern="0">
                          <a:effectLst/>
                          <a:latin typeface="+mn-lt"/>
                          <a:ea typeface="Times New Roman" panose="02020603050405020304" pitchFamily="18" charset="0"/>
                          <a:cs typeface="Times New Roman" panose="02020603050405020304" pitchFamily="18" charset="0"/>
                        </a:rPr>
                        <a:t>- Oily or greasy texture</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Shiny / slick surface</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Often floats on water</a:t>
                      </a:r>
                      <a:br>
                        <a:rPr lang="en-AU" sz="1400" kern="0">
                          <a:effectLst/>
                          <a:latin typeface="+mn-lt"/>
                          <a:ea typeface="Times New Roman" panose="02020603050405020304" pitchFamily="18" charset="0"/>
                          <a:cs typeface="Times New Roman" panose="02020603050405020304" pitchFamily="18" charset="0"/>
                        </a:rPr>
                      </a:br>
                      <a:r>
                        <a:rPr lang="en-AU" sz="1400" kern="0">
                          <a:effectLst/>
                          <a:latin typeface="+mn-lt"/>
                          <a:ea typeface="Times New Roman" panose="02020603050405020304" pitchFamily="18" charset="0"/>
                          <a:cs typeface="Times New Roman" panose="02020603050405020304" pitchFamily="18" charset="0"/>
                        </a:rPr>
                        <a:t>- Distinct smell</a:t>
                      </a:r>
                      <a:endParaRPr lang="en-AU" sz="140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2217546"/>
                  </a:ext>
                </a:extLst>
              </a:tr>
              <a:tr h="370840">
                <a:tc>
                  <a:txBody>
                    <a:bodyPr/>
                    <a:lstStyle/>
                    <a:p>
                      <a:endParaRPr lang="en-AU" sz="1400">
                        <a:latin typeface="+mn-lt"/>
                      </a:endParaRPr>
                    </a:p>
                    <a:p>
                      <a:r>
                        <a:rPr lang="en-AU" sz="1400">
                          <a:latin typeface="+mn-lt"/>
                        </a:rPr>
                        <a:t>Water</a:t>
                      </a:r>
                    </a:p>
                    <a:p>
                      <a:endParaRPr lang="en-AU" sz="140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lnSpc>
                          <a:spcPct val="107000"/>
                        </a:lnSpc>
                        <a:spcAft>
                          <a:spcPts val="800"/>
                        </a:spcAft>
                        <a:buNone/>
                      </a:pPr>
                      <a:r>
                        <a:rPr lang="en-AU" sz="1400" kern="0" dirty="0">
                          <a:effectLst/>
                          <a:latin typeface="+mn-lt"/>
                          <a:ea typeface="Times New Roman" panose="02020603050405020304" pitchFamily="18" charset="0"/>
                          <a:cs typeface="Times New Roman" panose="02020603050405020304" pitchFamily="18" charset="0"/>
                        </a:rPr>
                        <a:t>- Clear liquid</a:t>
                      </a:r>
                      <a:br>
                        <a:rPr lang="en-AU" sz="1400" kern="0" dirty="0">
                          <a:effectLst/>
                          <a:latin typeface="+mn-lt"/>
                          <a:ea typeface="Times New Roman" panose="02020603050405020304" pitchFamily="18" charset="0"/>
                          <a:cs typeface="Times New Roman" panose="02020603050405020304" pitchFamily="18" charset="0"/>
                        </a:rPr>
                      </a:br>
                      <a:r>
                        <a:rPr lang="en-AU" sz="1400" kern="0" dirty="0">
                          <a:effectLst/>
                          <a:latin typeface="+mn-lt"/>
                          <a:ea typeface="Times New Roman" panose="02020603050405020304" pitchFamily="18" charset="0"/>
                          <a:cs typeface="Times New Roman" panose="02020603050405020304" pitchFamily="18" charset="0"/>
                        </a:rPr>
                        <a:t>- Flows easily (liquid state)</a:t>
                      </a:r>
                      <a:br>
                        <a:rPr lang="en-AU" sz="1400" kern="0" dirty="0">
                          <a:effectLst/>
                          <a:latin typeface="+mn-lt"/>
                          <a:ea typeface="Times New Roman" panose="02020603050405020304" pitchFamily="18" charset="0"/>
                          <a:cs typeface="Times New Roman" panose="02020603050405020304" pitchFamily="18" charset="0"/>
                        </a:rPr>
                      </a:br>
                      <a:r>
                        <a:rPr lang="en-AU" sz="1400" kern="0" dirty="0">
                          <a:effectLst/>
                          <a:latin typeface="+mn-lt"/>
                          <a:ea typeface="Times New Roman" panose="02020603050405020304" pitchFamily="18" charset="0"/>
                          <a:cs typeface="Times New Roman" panose="02020603050405020304" pitchFamily="18" charset="0"/>
                        </a:rPr>
                        <a:t>- Takes shape of container</a:t>
                      </a:r>
                      <a:br>
                        <a:rPr lang="en-AU" sz="1400" kern="0" dirty="0">
                          <a:effectLst/>
                          <a:latin typeface="+mn-lt"/>
                          <a:ea typeface="Times New Roman" panose="02020603050405020304" pitchFamily="18" charset="0"/>
                          <a:cs typeface="Times New Roman" panose="02020603050405020304" pitchFamily="18" charset="0"/>
                        </a:rPr>
                      </a:br>
                      <a:r>
                        <a:rPr lang="en-AU" sz="1400" kern="0" dirty="0">
                          <a:effectLst/>
                          <a:latin typeface="+mn-lt"/>
                          <a:ea typeface="Times New Roman" panose="02020603050405020304" pitchFamily="18" charset="0"/>
                          <a:cs typeface="Times New Roman" panose="02020603050405020304" pitchFamily="18" charset="0"/>
                        </a:rPr>
                        <a:t>- Colourless and odourless (if clean)</a:t>
                      </a:r>
                      <a:endParaRPr lang="en-AU" sz="14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477421"/>
                  </a:ext>
                </a:extLst>
              </a:tr>
            </a:tbl>
          </a:graphicData>
        </a:graphic>
      </p:graphicFrame>
      <p:sp>
        <p:nvSpPr>
          <p:cNvPr id="4" name="Slide Number Placeholder 3">
            <a:extLst>
              <a:ext uri="{FF2B5EF4-FFF2-40B4-BE49-F238E27FC236}">
                <a16:creationId xmlns:a16="http://schemas.microsoft.com/office/drawing/2014/main" id="{9A33A121-0EE4-1B21-1A91-231088703186}"/>
              </a:ext>
            </a:extLst>
          </p:cNvPr>
          <p:cNvSpPr>
            <a:spLocks noGrp="1"/>
          </p:cNvSpPr>
          <p:nvPr>
            <p:ph type="sldNum" sz="quarter" idx="4"/>
          </p:nvPr>
        </p:nvSpPr>
        <p:spPr/>
        <p:txBody>
          <a:bodyPr/>
          <a:lstStyle/>
          <a:p>
            <a:fld id="{29D5CE74-914C-4689-99FC-1AEF49CE2B47}" type="slidenum">
              <a:rPr lang="en-AU" smtClean="0"/>
              <a:pPr/>
              <a:t>80</a:t>
            </a:fld>
            <a:endParaRPr lang="en-AU" sz="1200">
              <a:solidFill>
                <a:schemeClr val="bg2"/>
              </a:solidFill>
            </a:endParaRPr>
          </a:p>
        </p:txBody>
      </p:sp>
      <p:sp>
        <p:nvSpPr>
          <p:cNvPr id="5" name="Footer Placeholder 4">
            <a:extLst>
              <a:ext uri="{FF2B5EF4-FFF2-40B4-BE49-F238E27FC236}">
                <a16:creationId xmlns:a16="http://schemas.microsoft.com/office/drawing/2014/main" id="{5D00C418-C9EE-307A-C21E-3621A59936ED}"/>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22286196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3666C-91D4-D74D-30BD-619A809BF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0CE01-EE2D-141D-CE6D-3935B394448B}"/>
              </a:ext>
            </a:extLst>
          </p:cNvPr>
          <p:cNvSpPr>
            <a:spLocks noGrp="1"/>
          </p:cNvSpPr>
          <p:nvPr>
            <p:ph type="title"/>
          </p:nvPr>
        </p:nvSpPr>
        <p:spPr/>
        <p:txBody>
          <a:bodyPr/>
          <a:lstStyle/>
          <a:p>
            <a:r>
              <a:rPr lang="en-AU"/>
              <a:t>Separation techniques</a:t>
            </a:r>
          </a:p>
        </p:txBody>
      </p:sp>
      <p:sp>
        <p:nvSpPr>
          <p:cNvPr id="4" name="Slide Number Placeholder 3">
            <a:extLst>
              <a:ext uri="{FF2B5EF4-FFF2-40B4-BE49-F238E27FC236}">
                <a16:creationId xmlns:a16="http://schemas.microsoft.com/office/drawing/2014/main" id="{6BDA8172-CF70-40C2-6851-B7CAAE1EF848}"/>
              </a:ext>
            </a:extLst>
          </p:cNvPr>
          <p:cNvSpPr>
            <a:spLocks noGrp="1"/>
          </p:cNvSpPr>
          <p:nvPr>
            <p:ph type="sldNum" sz="quarter" idx="4"/>
          </p:nvPr>
        </p:nvSpPr>
        <p:spPr/>
        <p:txBody>
          <a:bodyPr/>
          <a:lstStyle/>
          <a:p>
            <a:fld id="{29D5CE74-914C-4689-99FC-1AEF49CE2B47}" type="slidenum">
              <a:rPr lang="en-AU" smtClean="0"/>
              <a:pPr/>
              <a:t>81</a:t>
            </a:fld>
            <a:endParaRPr lang="en-AU" sz="1200">
              <a:solidFill>
                <a:schemeClr val="bg2"/>
              </a:solidFill>
            </a:endParaRPr>
          </a:p>
        </p:txBody>
      </p:sp>
      <p:sp>
        <p:nvSpPr>
          <p:cNvPr id="5" name="Footer Placeholder 4">
            <a:extLst>
              <a:ext uri="{FF2B5EF4-FFF2-40B4-BE49-F238E27FC236}">
                <a16:creationId xmlns:a16="http://schemas.microsoft.com/office/drawing/2014/main" id="{8B8F6FE9-F65C-795F-AC5E-A069CBC0C4C3}"/>
              </a:ext>
            </a:extLst>
          </p:cNvPr>
          <p:cNvSpPr>
            <a:spLocks noGrp="1"/>
          </p:cNvSpPr>
          <p:nvPr>
            <p:ph type="ftr" sz="quarter" idx="14"/>
          </p:nvPr>
        </p:nvSpPr>
        <p:spPr/>
        <p:txBody>
          <a:bodyPr/>
          <a:lstStyle/>
          <a:p>
            <a:r>
              <a:rPr lang="en-AU"/>
              <a:t>scienceconnections.edu.au</a:t>
            </a:r>
          </a:p>
        </p:txBody>
      </p:sp>
      <p:grpSp>
        <p:nvGrpSpPr>
          <p:cNvPr id="17" name="Group 16">
            <a:extLst>
              <a:ext uri="{FF2B5EF4-FFF2-40B4-BE49-F238E27FC236}">
                <a16:creationId xmlns:a16="http://schemas.microsoft.com/office/drawing/2014/main" id="{5319255F-874F-996E-6902-7B998CFACB08}"/>
              </a:ext>
            </a:extLst>
          </p:cNvPr>
          <p:cNvGrpSpPr/>
          <p:nvPr/>
        </p:nvGrpSpPr>
        <p:grpSpPr>
          <a:xfrm>
            <a:off x="1975732" y="1632692"/>
            <a:ext cx="2899681" cy="3026702"/>
            <a:chOff x="2651786" y="1392408"/>
            <a:chExt cx="6443397" cy="5146457"/>
          </a:xfrm>
        </p:grpSpPr>
        <p:pic>
          <p:nvPicPr>
            <p:cNvPr id="11" name="Content Placeholder 7">
              <a:extLst>
                <a:ext uri="{FF2B5EF4-FFF2-40B4-BE49-F238E27FC236}">
                  <a16:creationId xmlns:a16="http://schemas.microsoft.com/office/drawing/2014/main" id="{0BC2FFD7-0546-B10D-62DA-996690750A95}"/>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51786" y="1392408"/>
              <a:ext cx="6443397" cy="5146457"/>
            </a:xfrm>
            <a:prstGeom prst="rect">
              <a:avLst/>
            </a:prstGeom>
          </p:spPr>
        </p:pic>
        <p:sp>
          <p:nvSpPr>
            <p:cNvPr id="12" name="Arc 11">
              <a:extLst>
                <a:ext uri="{FF2B5EF4-FFF2-40B4-BE49-F238E27FC236}">
                  <a16:creationId xmlns:a16="http://schemas.microsoft.com/office/drawing/2014/main" id="{04FBD544-4221-72F5-601E-AABE85503B1D}"/>
                </a:ext>
              </a:extLst>
            </p:cNvPr>
            <p:cNvSpPr/>
            <p:nvPr/>
          </p:nvSpPr>
          <p:spPr>
            <a:xfrm rot="8315988">
              <a:off x="5293994" y="2971799"/>
              <a:ext cx="914400" cy="914400"/>
            </a:xfrm>
            <a:prstGeom prst="arc">
              <a:avLst>
                <a:gd name="adj1" fmla="val 14907284"/>
                <a:gd name="adj2" fmla="val 744904"/>
              </a:avLst>
            </a:prstGeom>
            <a:ln w="7620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3" name="Freeform: Shape 12">
              <a:extLst>
                <a:ext uri="{FF2B5EF4-FFF2-40B4-BE49-F238E27FC236}">
                  <a16:creationId xmlns:a16="http://schemas.microsoft.com/office/drawing/2014/main" id="{9334D335-82FB-83EB-6F86-E30C6A519233}"/>
                </a:ext>
              </a:extLst>
            </p:cNvPr>
            <p:cNvSpPr/>
            <p:nvPr/>
          </p:nvSpPr>
          <p:spPr>
            <a:xfrm>
              <a:off x="5551467" y="3633288"/>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4" name="Freeform: Shape 13">
              <a:extLst>
                <a:ext uri="{FF2B5EF4-FFF2-40B4-BE49-F238E27FC236}">
                  <a16:creationId xmlns:a16="http://schemas.microsoft.com/office/drawing/2014/main" id="{38E275FA-2528-5DF2-4101-F3D4AAC5A271}"/>
                </a:ext>
              </a:extLst>
            </p:cNvPr>
            <p:cNvSpPr/>
            <p:nvPr/>
          </p:nvSpPr>
          <p:spPr>
            <a:xfrm>
              <a:off x="5300118" y="3634643"/>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5" name="Freeform: Shape 14">
              <a:extLst>
                <a:ext uri="{FF2B5EF4-FFF2-40B4-BE49-F238E27FC236}">
                  <a16:creationId xmlns:a16="http://schemas.microsoft.com/office/drawing/2014/main" id="{3634196E-BFD6-3082-53EF-3614ED778E85}"/>
                </a:ext>
              </a:extLst>
            </p:cNvPr>
            <p:cNvSpPr/>
            <p:nvPr/>
          </p:nvSpPr>
          <p:spPr>
            <a:xfrm rot="20965330">
              <a:off x="5744004" y="2875866"/>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6" name="Freeform: Shape 15">
              <a:extLst>
                <a:ext uri="{FF2B5EF4-FFF2-40B4-BE49-F238E27FC236}">
                  <a16:creationId xmlns:a16="http://schemas.microsoft.com/office/drawing/2014/main" id="{5DB66352-C572-B867-F2C6-AC51BF1D7E55}"/>
                </a:ext>
              </a:extLst>
            </p:cNvPr>
            <p:cNvSpPr/>
            <p:nvPr/>
          </p:nvSpPr>
          <p:spPr>
            <a:xfrm>
              <a:off x="6231015" y="2858190"/>
              <a:ext cx="576860" cy="191353"/>
            </a:xfrm>
            <a:custGeom>
              <a:avLst/>
              <a:gdLst>
                <a:gd name="csX0" fmla="*/ 730 w 1051396"/>
                <a:gd name="csY0" fmla="*/ 2576 h 262960"/>
                <a:gd name="csX1" fmla="*/ 445573 w 1051396"/>
                <a:gd name="csY1" fmla="*/ 262068 h 262960"/>
                <a:gd name="csX2" fmla="*/ 1051054 w 1051396"/>
                <a:gd name="csY2" fmla="*/ 89073 h 262960"/>
                <a:gd name="csX3" fmla="*/ 359076 w 1051396"/>
                <a:gd name="csY3" fmla="*/ 126143 h 262960"/>
                <a:gd name="csX4" fmla="*/ 730 w 1051396"/>
                <a:gd name="csY4" fmla="*/ 2576 h 262960"/>
              </a:gdLst>
              <a:ahLst/>
              <a:cxnLst>
                <a:cxn ang="0">
                  <a:pos x="csX0" y="csY0"/>
                </a:cxn>
                <a:cxn ang="0">
                  <a:pos x="csX1" y="csY1"/>
                </a:cxn>
                <a:cxn ang="0">
                  <a:pos x="csX2" y="csY2"/>
                </a:cxn>
                <a:cxn ang="0">
                  <a:pos x="csX3" y="csY3"/>
                </a:cxn>
                <a:cxn ang="0">
                  <a:pos x="csX4" y="csY4"/>
                </a:cxn>
              </a:cxnLst>
              <a:rect l="l" t="t" r="r" b="b"/>
              <a:pathLst>
                <a:path w="1051396" h="262960">
                  <a:moveTo>
                    <a:pt x="730" y="2576"/>
                  </a:moveTo>
                  <a:cubicBezTo>
                    <a:pt x="15146" y="25230"/>
                    <a:pt x="270519" y="247652"/>
                    <a:pt x="445573" y="262068"/>
                  </a:cubicBezTo>
                  <a:cubicBezTo>
                    <a:pt x="620627" y="276484"/>
                    <a:pt x="1065470" y="111727"/>
                    <a:pt x="1051054" y="89073"/>
                  </a:cubicBezTo>
                  <a:cubicBezTo>
                    <a:pt x="1036638" y="66419"/>
                    <a:pt x="530011" y="138500"/>
                    <a:pt x="359076" y="126143"/>
                  </a:cubicBezTo>
                  <a:cubicBezTo>
                    <a:pt x="188141" y="113786"/>
                    <a:pt x="-13686" y="-20078"/>
                    <a:pt x="730" y="2576"/>
                  </a:cubicBezTo>
                  <a:close/>
                </a:path>
              </a:pathLst>
            </a:cu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grpSp>
      <p:grpSp>
        <p:nvGrpSpPr>
          <p:cNvPr id="18" name="Group 17">
            <a:extLst>
              <a:ext uri="{FF2B5EF4-FFF2-40B4-BE49-F238E27FC236}">
                <a16:creationId xmlns:a16="http://schemas.microsoft.com/office/drawing/2014/main" id="{35AE8C17-42C1-5771-3849-C34384368C7F}"/>
              </a:ext>
            </a:extLst>
          </p:cNvPr>
          <p:cNvGrpSpPr/>
          <p:nvPr/>
        </p:nvGrpSpPr>
        <p:grpSpPr>
          <a:xfrm>
            <a:off x="5063341" y="1733994"/>
            <a:ext cx="1567761" cy="3390011"/>
            <a:chOff x="4475820" y="1242805"/>
            <a:chExt cx="2556554" cy="5070874"/>
          </a:xfrm>
        </p:grpSpPr>
        <p:pic>
          <p:nvPicPr>
            <p:cNvPr id="19" name="Content Placeholder 6">
              <a:extLst>
                <a:ext uri="{FF2B5EF4-FFF2-40B4-BE49-F238E27FC236}">
                  <a16:creationId xmlns:a16="http://schemas.microsoft.com/office/drawing/2014/main" id="{88859E62-F98F-0446-6901-1D8F94DD8EE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75820" y="1242805"/>
              <a:ext cx="2556554" cy="5070874"/>
            </a:xfrm>
            <a:prstGeom prst="rect">
              <a:avLst/>
            </a:prstGeom>
          </p:spPr>
        </p:pic>
        <p:sp>
          <p:nvSpPr>
            <p:cNvPr id="20" name="Freeform: Shape 19">
              <a:extLst>
                <a:ext uri="{FF2B5EF4-FFF2-40B4-BE49-F238E27FC236}">
                  <a16:creationId xmlns:a16="http://schemas.microsoft.com/office/drawing/2014/main" id="{3FAC630E-E974-3BEC-5339-485F6BCCBE1A}"/>
                </a:ext>
              </a:extLst>
            </p:cNvPr>
            <p:cNvSpPr/>
            <p:nvPr/>
          </p:nvSpPr>
          <p:spPr>
            <a:xfrm>
              <a:off x="6365113" y="4692487"/>
              <a:ext cx="224411" cy="190254"/>
            </a:xfrm>
            <a:custGeom>
              <a:avLst/>
              <a:gdLst>
                <a:gd name="csX0" fmla="*/ 35687 w 224411"/>
                <a:gd name="csY0" fmla="*/ 184313 h 190254"/>
                <a:gd name="csX1" fmla="*/ 164024 w 224411"/>
                <a:gd name="csY1" fmla="*/ 184313 h 190254"/>
                <a:gd name="csX2" fmla="*/ 196108 w 224411"/>
                <a:gd name="csY2" fmla="*/ 104102 h 190254"/>
                <a:gd name="csX3" fmla="*/ 212150 w 224411"/>
                <a:gd name="csY3" fmla="*/ 7850 h 190254"/>
                <a:gd name="csX4" fmla="*/ 3603 w 224411"/>
                <a:gd name="csY4" fmla="*/ 23892 h 190254"/>
                <a:gd name="csX5" fmla="*/ 99855 w 224411"/>
                <a:gd name="csY5" fmla="*/ 168271 h 190254"/>
              </a:gdLst>
              <a:ahLst/>
              <a:cxnLst>
                <a:cxn ang="0">
                  <a:pos x="csX0" y="csY0"/>
                </a:cxn>
                <a:cxn ang="0">
                  <a:pos x="csX1" y="csY1"/>
                </a:cxn>
                <a:cxn ang="0">
                  <a:pos x="csX2" y="csY2"/>
                </a:cxn>
                <a:cxn ang="0">
                  <a:pos x="csX3" y="csY3"/>
                </a:cxn>
                <a:cxn ang="0">
                  <a:pos x="csX4" y="csY4"/>
                </a:cxn>
                <a:cxn ang="0">
                  <a:pos x="csX5" y="csY5"/>
                </a:cxn>
              </a:cxnLst>
              <a:rect l="l" t="t" r="r" b="b"/>
              <a:pathLst>
                <a:path w="224411" h="190254">
                  <a:moveTo>
                    <a:pt x="35687" y="184313"/>
                  </a:moveTo>
                  <a:cubicBezTo>
                    <a:pt x="78466" y="184313"/>
                    <a:pt x="137287" y="197681"/>
                    <a:pt x="164024" y="184313"/>
                  </a:cubicBezTo>
                  <a:cubicBezTo>
                    <a:pt x="190761" y="170945"/>
                    <a:pt x="188087" y="133512"/>
                    <a:pt x="196108" y="104102"/>
                  </a:cubicBezTo>
                  <a:cubicBezTo>
                    <a:pt x="204129" y="74692"/>
                    <a:pt x="244234" y="21218"/>
                    <a:pt x="212150" y="7850"/>
                  </a:cubicBezTo>
                  <a:cubicBezTo>
                    <a:pt x="180066" y="-5518"/>
                    <a:pt x="22319" y="-2845"/>
                    <a:pt x="3603" y="23892"/>
                  </a:cubicBezTo>
                  <a:cubicBezTo>
                    <a:pt x="-15113" y="50629"/>
                    <a:pt x="42371" y="109450"/>
                    <a:pt x="99855" y="168271"/>
                  </a:cubicBezTo>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10" name="Content Placeholder 6">
            <a:extLst>
              <a:ext uri="{FF2B5EF4-FFF2-40B4-BE49-F238E27FC236}">
                <a16:creationId xmlns:a16="http://schemas.microsoft.com/office/drawing/2014/main" id="{8670C53F-B77B-AA5A-F4C6-B2CD28BFBCC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7005796" y="3699030"/>
            <a:ext cx="1567761" cy="2222282"/>
          </a:xfrm>
          <a:prstGeom prst="rect">
            <a:avLst/>
          </a:prstGeom>
        </p:spPr>
      </p:pic>
      <p:grpSp>
        <p:nvGrpSpPr>
          <p:cNvPr id="3" name="Group 2">
            <a:extLst>
              <a:ext uri="{FF2B5EF4-FFF2-40B4-BE49-F238E27FC236}">
                <a16:creationId xmlns:a16="http://schemas.microsoft.com/office/drawing/2014/main" id="{2A68FFFF-2BF2-2A66-A3A9-751932423637}"/>
              </a:ext>
            </a:extLst>
          </p:cNvPr>
          <p:cNvGrpSpPr/>
          <p:nvPr/>
        </p:nvGrpSpPr>
        <p:grpSpPr>
          <a:xfrm>
            <a:off x="9336361" y="4103791"/>
            <a:ext cx="1350150" cy="2016922"/>
            <a:chOff x="1595500" y="1511980"/>
            <a:chExt cx="3240360" cy="4653786"/>
          </a:xfrm>
        </p:grpSpPr>
        <p:sp>
          <p:nvSpPr>
            <p:cNvPr id="21" name="Rectangle 20">
              <a:extLst>
                <a:ext uri="{FF2B5EF4-FFF2-40B4-BE49-F238E27FC236}">
                  <a16:creationId xmlns:a16="http://schemas.microsoft.com/office/drawing/2014/main" id="{2326D644-7792-7B21-1F70-7BD85A91459E}"/>
                </a:ext>
              </a:extLst>
            </p:cNvPr>
            <p:cNvSpPr/>
            <p:nvPr/>
          </p:nvSpPr>
          <p:spPr>
            <a:xfrm>
              <a:off x="1595500" y="5634245"/>
              <a:ext cx="3240360" cy="531521"/>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2" name="Rectangle 21">
              <a:extLst>
                <a:ext uri="{FF2B5EF4-FFF2-40B4-BE49-F238E27FC236}">
                  <a16:creationId xmlns:a16="http://schemas.microsoft.com/office/drawing/2014/main" id="{86E19759-BD41-C8A6-E8A8-443B5094C540}"/>
                </a:ext>
              </a:extLst>
            </p:cNvPr>
            <p:cNvSpPr/>
            <p:nvPr/>
          </p:nvSpPr>
          <p:spPr>
            <a:xfrm>
              <a:off x="1955540" y="1511980"/>
              <a:ext cx="2475275" cy="4454739"/>
            </a:xfrm>
            <a:prstGeom prst="rect">
              <a:avLst/>
            </a:prstGeom>
            <a:solidFill>
              <a:srgbClr val="EEEEED"/>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cxnSp>
          <p:nvCxnSpPr>
            <p:cNvPr id="23" name="Straight Connector 22">
              <a:extLst>
                <a:ext uri="{FF2B5EF4-FFF2-40B4-BE49-F238E27FC236}">
                  <a16:creationId xmlns:a16="http://schemas.microsoft.com/office/drawing/2014/main" id="{D421D755-1BBB-A7EE-EA24-F258EE6F9586}"/>
                </a:ext>
              </a:extLst>
            </p:cNvPr>
            <p:cNvCxnSpPr/>
            <p:nvPr/>
          </p:nvCxnSpPr>
          <p:spPr>
            <a:xfrm>
              <a:off x="1955540" y="5363980"/>
              <a:ext cx="2475275"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A2E9460-B612-27D6-F6B0-DE936E485151}"/>
                </a:ext>
              </a:extLst>
            </p:cNvPr>
            <p:cNvSpPr/>
            <p:nvPr/>
          </p:nvSpPr>
          <p:spPr>
            <a:xfrm>
              <a:off x="1685509" y="5679250"/>
              <a:ext cx="3139277" cy="450050"/>
            </a:xfrm>
            <a:prstGeom prst="rect">
              <a:avLst/>
            </a:prstGeom>
            <a:solidFill>
              <a:srgbClr val="CCFFF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5" name="Oval 24">
              <a:extLst>
                <a:ext uri="{FF2B5EF4-FFF2-40B4-BE49-F238E27FC236}">
                  <a16:creationId xmlns:a16="http://schemas.microsoft.com/office/drawing/2014/main" id="{726DC0D6-5486-B7B5-5899-4B62221DDD7B}"/>
                </a:ext>
              </a:extLst>
            </p:cNvPr>
            <p:cNvSpPr/>
            <p:nvPr/>
          </p:nvSpPr>
          <p:spPr>
            <a:xfrm>
              <a:off x="3386381" y="3816375"/>
              <a:ext cx="270030" cy="332469"/>
            </a:xfrm>
            <a:prstGeom prst="ellipse">
              <a:avLst/>
            </a:prstGeom>
            <a:solidFill>
              <a:srgbClr val="0070C0">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6" name="Oval 25">
              <a:extLst>
                <a:ext uri="{FF2B5EF4-FFF2-40B4-BE49-F238E27FC236}">
                  <a16:creationId xmlns:a16="http://schemas.microsoft.com/office/drawing/2014/main" id="{075616DF-BF4D-ECD5-A41E-BBEDE09665E9}"/>
                </a:ext>
              </a:extLst>
            </p:cNvPr>
            <p:cNvSpPr/>
            <p:nvPr/>
          </p:nvSpPr>
          <p:spPr>
            <a:xfrm>
              <a:off x="3395700" y="3023955"/>
              <a:ext cx="270030" cy="332469"/>
            </a:xfrm>
            <a:prstGeom prst="ellipse">
              <a:avLst/>
            </a:prstGeom>
            <a:solidFill>
              <a:srgbClr val="FFFF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7" name="Oval 26">
              <a:extLst>
                <a:ext uri="{FF2B5EF4-FFF2-40B4-BE49-F238E27FC236}">
                  <a16:creationId xmlns:a16="http://schemas.microsoft.com/office/drawing/2014/main" id="{FA8D203A-3206-083C-9195-555B398BD11F}"/>
                </a:ext>
              </a:extLst>
            </p:cNvPr>
            <p:cNvSpPr/>
            <p:nvPr/>
          </p:nvSpPr>
          <p:spPr>
            <a:xfrm>
              <a:off x="3395700" y="5078485"/>
              <a:ext cx="270030" cy="3324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cxnSp>
          <p:nvCxnSpPr>
            <p:cNvPr id="28" name="Straight Connector 27">
              <a:extLst>
                <a:ext uri="{FF2B5EF4-FFF2-40B4-BE49-F238E27FC236}">
                  <a16:creationId xmlns:a16="http://schemas.microsoft.com/office/drawing/2014/main" id="{FA6C365A-F927-8D94-F54B-9CE04EEAA547}"/>
                </a:ext>
              </a:extLst>
            </p:cNvPr>
            <p:cNvCxnSpPr/>
            <p:nvPr/>
          </p:nvCxnSpPr>
          <p:spPr>
            <a:xfrm>
              <a:off x="1955540" y="4239090"/>
              <a:ext cx="2464201" cy="0"/>
            </a:xfrm>
            <a:prstGeom prst="line">
              <a:avLst/>
            </a:prstGeom>
            <a:ln>
              <a:solidFill>
                <a:schemeClr val="bg2"/>
              </a:solidFill>
              <a:prstDash val="lgDash"/>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C635E641-8C3D-98BC-BEBE-42692D898D8F}"/>
              </a:ext>
            </a:extLst>
          </p:cNvPr>
          <p:cNvSpPr txBox="1"/>
          <p:nvPr/>
        </p:nvSpPr>
        <p:spPr>
          <a:xfrm>
            <a:off x="8333807" y="6409188"/>
            <a:ext cx="2970330" cy="230832"/>
          </a:xfrm>
          <a:prstGeom prst="rect">
            <a:avLst/>
          </a:prstGeom>
          <a:noFill/>
        </p:spPr>
        <p:txBody>
          <a:bodyPr wrap="square" rtlCol="0">
            <a:spAutoFit/>
          </a:bodyPr>
          <a:lstStyle/>
          <a:p>
            <a:r>
              <a:rPr lang="en-US" sz="900" b="1"/>
              <a:t>Created with </a:t>
            </a:r>
            <a:r>
              <a:rPr lang="en-US" sz="900" b="1" err="1"/>
              <a:t>Chemix</a:t>
            </a:r>
            <a:r>
              <a:rPr lang="en-US" sz="900" b="1"/>
              <a:t> (</a:t>
            </a:r>
            <a:r>
              <a:rPr lang="en-US" sz="900" b="1">
                <a:hlinkClick r:id="rId5"/>
              </a:rPr>
              <a:t>https://chemix.org</a:t>
            </a:r>
            <a:r>
              <a:rPr lang="en-US" sz="900" b="1"/>
              <a:t>)</a:t>
            </a:r>
            <a:endParaRPr lang="en-AU" sz="900"/>
          </a:p>
        </p:txBody>
      </p:sp>
      <p:grpSp>
        <p:nvGrpSpPr>
          <p:cNvPr id="29" name="Group 28">
            <a:extLst>
              <a:ext uri="{FF2B5EF4-FFF2-40B4-BE49-F238E27FC236}">
                <a16:creationId xmlns:a16="http://schemas.microsoft.com/office/drawing/2014/main" id="{CC089FD1-F0CD-788B-DA82-CF4E920D6BDE}"/>
              </a:ext>
            </a:extLst>
          </p:cNvPr>
          <p:cNvGrpSpPr/>
          <p:nvPr/>
        </p:nvGrpSpPr>
        <p:grpSpPr>
          <a:xfrm>
            <a:off x="296420" y="1512401"/>
            <a:ext cx="2260708" cy="1726099"/>
            <a:chOff x="2896056" y="1768823"/>
            <a:chExt cx="5864239" cy="3909493"/>
          </a:xfrm>
        </p:grpSpPr>
        <p:pic>
          <p:nvPicPr>
            <p:cNvPr id="31" name="Picture 30">
              <a:extLst>
                <a:ext uri="{FF2B5EF4-FFF2-40B4-BE49-F238E27FC236}">
                  <a16:creationId xmlns:a16="http://schemas.microsoft.com/office/drawing/2014/main" id="{9F951E12-C32A-5DB4-ACB6-FB2302F519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96056" y="1768823"/>
              <a:ext cx="5864239" cy="3909493"/>
            </a:xfrm>
            <a:prstGeom prst="rect">
              <a:avLst/>
            </a:prstGeom>
          </p:spPr>
        </p:pic>
        <p:sp>
          <p:nvSpPr>
            <p:cNvPr id="32" name="Freeform: Shape 5">
              <a:extLst>
                <a:ext uri="{FF2B5EF4-FFF2-40B4-BE49-F238E27FC236}">
                  <a16:creationId xmlns:a16="http://schemas.microsoft.com/office/drawing/2014/main" id="{E3B91424-0966-D95F-3CE1-B868159746A0}"/>
                </a:ext>
              </a:extLst>
            </p:cNvPr>
            <p:cNvSpPr/>
            <p:nvPr/>
          </p:nvSpPr>
          <p:spPr>
            <a:xfrm rot="20782219">
              <a:off x="3741329" y="1867087"/>
              <a:ext cx="1559321" cy="1591934"/>
            </a:xfrm>
            <a:custGeom>
              <a:avLst/>
              <a:gdLst>
                <a:gd name="csX0" fmla="*/ 276699 w 1559321"/>
                <a:gd name="csY0" fmla="*/ 290304 h 1591934"/>
                <a:gd name="csX1" fmla="*/ 17906 w 1559321"/>
                <a:gd name="csY1" fmla="*/ 704372 h 1591934"/>
                <a:gd name="csX2" fmla="*/ 35159 w 1559321"/>
                <a:gd name="csY2" fmla="*/ 945912 h 1591934"/>
                <a:gd name="csX3" fmla="*/ 138676 w 1559321"/>
                <a:gd name="csY3" fmla="*/ 1170198 h 1591934"/>
                <a:gd name="csX4" fmla="*/ 397468 w 1559321"/>
                <a:gd name="csY4" fmla="*/ 1239210 h 1591934"/>
                <a:gd name="csX5" fmla="*/ 587249 w 1559321"/>
                <a:gd name="csY5" fmla="*/ 1428991 h 1591934"/>
                <a:gd name="csX6" fmla="*/ 656261 w 1559321"/>
                <a:gd name="csY6" fmla="*/ 1549761 h 1591934"/>
                <a:gd name="csX7" fmla="*/ 828789 w 1559321"/>
                <a:gd name="csY7" fmla="*/ 1567013 h 1591934"/>
                <a:gd name="csX8" fmla="*/ 1398132 w 1559321"/>
                <a:gd name="csY8" fmla="*/ 1221957 h 1591934"/>
                <a:gd name="csX9" fmla="*/ 1553408 w 1559321"/>
                <a:gd name="csY9" fmla="*/ 497338 h 1591934"/>
                <a:gd name="csX10" fmla="*/ 1242857 w 1559321"/>
                <a:gd name="csY10" fmla="*/ 83270 h 1591934"/>
                <a:gd name="csX11" fmla="*/ 708019 w 1559321"/>
                <a:gd name="csY11" fmla="*/ 14259 h 1591934"/>
                <a:gd name="csX12" fmla="*/ 276699 w 1559321"/>
                <a:gd name="csY12" fmla="*/ 290304 h 1591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59321" h="1591934">
                  <a:moveTo>
                    <a:pt x="276699" y="290304"/>
                  </a:moveTo>
                  <a:cubicBezTo>
                    <a:pt x="161680" y="405323"/>
                    <a:pt x="58163" y="595104"/>
                    <a:pt x="17906" y="704372"/>
                  </a:cubicBezTo>
                  <a:cubicBezTo>
                    <a:pt x="-22351" y="813640"/>
                    <a:pt x="15031" y="868274"/>
                    <a:pt x="35159" y="945912"/>
                  </a:cubicBezTo>
                  <a:cubicBezTo>
                    <a:pt x="55287" y="1023550"/>
                    <a:pt x="78291" y="1121315"/>
                    <a:pt x="138676" y="1170198"/>
                  </a:cubicBezTo>
                  <a:cubicBezTo>
                    <a:pt x="199061" y="1219081"/>
                    <a:pt x="322706" y="1196078"/>
                    <a:pt x="397468" y="1239210"/>
                  </a:cubicBezTo>
                  <a:cubicBezTo>
                    <a:pt x="472230" y="1282342"/>
                    <a:pt x="544117" y="1377233"/>
                    <a:pt x="587249" y="1428991"/>
                  </a:cubicBezTo>
                  <a:cubicBezTo>
                    <a:pt x="630381" y="1480749"/>
                    <a:pt x="616004" y="1526757"/>
                    <a:pt x="656261" y="1549761"/>
                  </a:cubicBezTo>
                  <a:cubicBezTo>
                    <a:pt x="696518" y="1572765"/>
                    <a:pt x="705144" y="1621647"/>
                    <a:pt x="828789" y="1567013"/>
                  </a:cubicBezTo>
                  <a:cubicBezTo>
                    <a:pt x="952434" y="1512379"/>
                    <a:pt x="1277362" y="1400236"/>
                    <a:pt x="1398132" y="1221957"/>
                  </a:cubicBezTo>
                  <a:cubicBezTo>
                    <a:pt x="1518902" y="1043678"/>
                    <a:pt x="1579287" y="687119"/>
                    <a:pt x="1553408" y="497338"/>
                  </a:cubicBezTo>
                  <a:cubicBezTo>
                    <a:pt x="1527529" y="307557"/>
                    <a:pt x="1383755" y="163783"/>
                    <a:pt x="1242857" y="83270"/>
                  </a:cubicBezTo>
                  <a:cubicBezTo>
                    <a:pt x="1101959" y="2757"/>
                    <a:pt x="869045" y="-17371"/>
                    <a:pt x="708019" y="14259"/>
                  </a:cubicBezTo>
                  <a:cubicBezTo>
                    <a:pt x="546993" y="45889"/>
                    <a:pt x="391718" y="175285"/>
                    <a:pt x="276699" y="290304"/>
                  </a:cubicBezTo>
                  <a:close/>
                </a:path>
              </a:pathLst>
            </a:custGeom>
            <a:solidFill>
              <a:srgbClr val="E6E6E6">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33" name="Freeform: Shape 6">
              <a:extLst>
                <a:ext uri="{FF2B5EF4-FFF2-40B4-BE49-F238E27FC236}">
                  <a16:creationId xmlns:a16="http://schemas.microsoft.com/office/drawing/2014/main" id="{1731B00B-E5CC-3644-4CDA-56555CC173F3}"/>
                </a:ext>
              </a:extLst>
            </p:cNvPr>
            <p:cNvSpPr/>
            <p:nvPr/>
          </p:nvSpPr>
          <p:spPr>
            <a:xfrm>
              <a:off x="6972327" y="3151171"/>
              <a:ext cx="1559321" cy="1591934"/>
            </a:xfrm>
            <a:custGeom>
              <a:avLst/>
              <a:gdLst>
                <a:gd name="csX0" fmla="*/ 276699 w 1559321"/>
                <a:gd name="csY0" fmla="*/ 290304 h 1591934"/>
                <a:gd name="csX1" fmla="*/ 17906 w 1559321"/>
                <a:gd name="csY1" fmla="*/ 704372 h 1591934"/>
                <a:gd name="csX2" fmla="*/ 35159 w 1559321"/>
                <a:gd name="csY2" fmla="*/ 945912 h 1591934"/>
                <a:gd name="csX3" fmla="*/ 138676 w 1559321"/>
                <a:gd name="csY3" fmla="*/ 1170198 h 1591934"/>
                <a:gd name="csX4" fmla="*/ 397468 w 1559321"/>
                <a:gd name="csY4" fmla="*/ 1239210 h 1591934"/>
                <a:gd name="csX5" fmla="*/ 587249 w 1559321"/>
                <a:gd name="csY5" fmla="*/ 1428991 h 1591934"/>
                <a:gd name="csX6" fmla="*/ 656261 w 1559321"/>
                <a:gd name="csY6" fmla="*/ 1549761 h 1591934"/>
                <a:gd name="csX7" fmla="*/ 828789 w 1559321"/>
                <a:gd name="csY7" fmla="*/ 1567013 h 1591934"/>
                <a:gd name="csX8" fmla="*/ 1398132 w 1559321"/>
                <a:gd name="csY8" fmla="*/ 1221957 h 1591934"/>
                <a:gd name="csX9" fmla="*/ 1553408 w 1559321"/>
                <a:gd name="csY9" fmla="*/ 497338 h 1591934"/>
                <a:gd name="csX10" fmla="*/ 1242857 w 1559321"/>
                <a:gd name="csY10" fmla="*/ 83270 h 1591934"/>
                <a:gd name="csX11" fmla="*/ 708019 w 1559321"/>
                <a:gd name="csY11" fmla="*/ 14259 h 1591934"/>
                <a:gd name="csX12" fmla="*/ 276699 w 1559321"/>
                <a:gd name="csY12" fmla="*/ 290304 h 1591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59321" h="1591934">
                  <a:moveTo>
                    <a:pt x="276699" y="290304"/>
                  </a:moveTo>
                  <a:cubicBezTo>
                    <a:pt x="161680" y="405323"/>
                    <a:pt x="58163" y="595104"/>
                    <a:pt x="17906" y="704372"/>
                  </a:cubicBezTo>
                  <a:cubicBezTo>
                    <a:pt x="-22351" y="813640"/>
                    <a:pt x="15031" y="868274"/>
                    <a:pt x="35159" y="945912"/>
                  </a:cubicBezTo>
                  <a:cubicBezTo>
                    <a:pt x="55287" y="1023550"/>
                    <a:pt x="78291" y="1121315"/>
                    <a:pt x="138676" y="1170198"/>
                  </a:cubicBezTo>
                  <a:cubicBezTo>
                    <a:pt x="199061" y="1219081"/>
                    <a:pt x="322706" y="1196078"/>
                    <a:pt x="397468" y="1239210"/>
                  </a:cubicBezTo>
                  <a:cubicBezTo>
                    <a:pt x="472230" y="1282342"/>
                    <a:pt x="544117" y="1377233"/>
                    <a:pt x="587249" y="1428991"/>
                  </a:cubicBezTo>
                  <a:cubicBezTo>
                    <a:pt x="630381" y="1480749"/>
                    <a:pt x="616004" y="1526757"/>
                    <a:pt x="656261" y="1549761"/>
                  </a:cubicBezTo>
                  <a:cubicBezTo>
                    <a:pt x="696518" y="1572765"/>
                    <a:pt x="705144" y="1621647"/>
                    <a:pt x="828789" y="1567013"/>
                  </a:cubicBezTo>
                  <a:cubicBezTo>
                    <a:pt x="952434" y="1512379"/>
                    <a:pt x="1277362" y="1400236"/>
                    <a:pt x="1398132" y="1221957"/>
                  </a:cubicBezTo>
                  <a:cubicBezTo>
                    <a:pt x="1518902" y="1043678"/>
                    <a:pt x="1579287" y="687119"/>
                    <a:pt x="1553408" y="497338"/>
                  </a:cubicBezTo>
                  <a:cubicBezTo>
                    <a:pt x="1527529" y="307557"/>
                    <a:pt x="1383755" y="163783"/>
                    <a:pt x="1242857" y="83270"/>
                  </a:cubicBezTo>
                  <a:cubicBezTo>
                    <a:pt x="1101959" y="2757"/>
                    <a:pt x="869045" y="-17371"/>
                    <a:pt x="708019" y="14259"/>
                  </a:cubicBezTo>
                  <a:cubicBezTo>
                    <a:pt x="546993" y="45889"/>
                    <a:pt x="391718" y="175285"/>
                    <a:pt x="276699" y="290304"/>
                  </a:cubicBezTo>
                  <a:close/>
                </a:path>
              </a:pathLst>
            </a:custGeom>
            <a:solidFill>
              <a:srgbClr val="E6E6E6">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grpSp>
    </p:spTree>
    <p:extLst>
      <p:ext uri="{BB962C8B-B14F-4D97-AF65-F5344CB8AC3E}">
        <p14:creationId xmlns:p14="http://schemas.microsoft.com/office/powerpoint/2010/main" val="33985661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3A3ED0-7F43-B5AC-03B9-26BF6DFAE6E8}"/>
              </a:ext>
            </a:extLst>
          </p:cNvPr>
          <p:cNvSpPr>
            <a:spLocks noGrp="1"/>
          </p:cNvSpPr>
          <p:nvPr>
            <p:ph type="title"/>
          </p:nvPr>
        </p:nvSpPr>
        <p:spPr/>
        <p:txBody>
          <a:bodyPr/>
          <a:lstStyle/>
          <a:p>
            <a:r>
              <a:rPr lang="en-AU"/>
              <a:t>Challenge</a:t>
            </a:r>
          </a:p>
        </p:txBody>
      </p:sp>
      <p:sp>
        <p:nvSpPr>
          <p:cNvPr id="7" name="Content Placeholder 6">
            <a:extLst>
              <a:ext uri="{FF2B5EF4-FFF2-40B4-BE49-F238E27FC236}">
                <a16:creationId xmlns:a16="http://schemas.microsoft.com/office/drawing/2014/main" id="{BCC8169E-C05A-1452-1830-638E50E4DD7C}"/>
              </a:ext>
            </a:extLst>
          </p:cNvPr>
          <p:cNvSpPr>
            <a:spLocks noGrp="1"/>
          </p:cNvSpPr>
          <p:nvPr>
            <p:ph sz="quarter" idx="13"/>
          </p:nvPr>
        </p:nvSpPr>
        <p:spPr/>
        <p:txBody>
          <a:bodyPr/>
          <a:lstStyle/>
          <a:p>
            <a:pPr algn="ctr"/>
            <a:r>
              <a:rPr lang="en-AU" sz="4000" b="0"/>
              <a:t>How can you make the rainwater in a tank as useful as possible?</a:t>
            </a:r>
          </a:p>
          <a:p>
            <a:endParaRPr lang="en-AU"/>
          </a:p>
        </p:txBody>
      </p:sp>
      <p:sp>
        <p:nvSpPr>
          <p:cNvPr id="4" name="Slide Number Placeholder 3">
            <a:extLst>
              <a:ext uri="{FF2B5EF4-FFF2-40B4-BE49-F238E27FC236}">
                <a16:creationId xmlns:a16="http://schemas.microsoft.com/office/drawing/2014/main" id="{0D4F3CC0-278E-BCDC-1A55-2139B5DD1116}"/>
              </a:ext>
            </a:extLst>
          </p:cNvPr>
          <p:cNvSpPr>
            <a:spLocks noGrp="1"/>
          </p:cNvSpPr>
          <p:nvPr>
            <p:ph type="sldNum" sz="quarter" idx="4"/>
          </p:nvPr>
        </p:nvSpPr>
        <p:spPr/>
        <p:txBody>
          <a:bodyPr/>
          <a:lstStyle/>
          <a:p>
            <a:fld id="{29D5CE74-914C-4689-99FC-1AEF49CE2B47}" type="slidenum">
              <a:rPr lang="en-AU" smtClean="0"/>
              <a:pPr/>
              <a:t>82</a:t>
            </a:fld>
            <a:endParaRPr lang="en-AU" sz="1200">
              <a:solidFill>
                <a:schemeClr val="bg2"/>
              </a:solidFill>
            </a:endParaRPr>
          </a:p>
        </p:txBody>
      </p:sp>
      <p:sp>
        <p:nvSpPr>
          <p:cNvPr id="5" name="Footer Placeholder 4">
            <a:extLst>
              <a:ext uri="{FF2B5EF4-FFF2-40B4-BE49-F238E27FC236}">
                <a16:creationId xmlns:a16="http://schemas.microsoft.com/office/drawing/2014/main" id="{EA27832D-6751-F58E-6B06-4D4BB2CD7ABA}"/>
              </a:ext>
            </a:extLst>
          </p:cNvPr>
          <p:cNvSpPr>
            <a:spLocks noGrp="1"/>
          </p:cNvSpPr>
          <p:nvPr>
            <p:ph type="ftr" sz="quarter" idx="14"/>
          </p:nvPr>
        </p:nvSpPr>
        <p:spPr/>
        <p:txBody>
          <a:bodyPr/>
          <a:lstStyle/>
          <a:p>
            <a:r>
              <a:rPr lang="en-AU"/>
              <a:t>scienceconnections.edu.au</a:t>
            </a:r>
          </a:p>
        </p:txBody>
      </p:sp>
    </p:spTree>
    <p:extLst>
      <p:ext uri="{BB962C8B-B14F-4D97-AF65-F5344CB8AC3E}">
        <p14:creationId xmlns:p14="http://schemas.microsoft.com/office/powerpoint/2010/main" val="40528219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C9BEF7-6B41-28A3-32CE-B675681183E0}"/>
              </a:ext>
            </a:extLst>
          </p:cNvPr>
          <p:cNvSpPr>
            <a:spLocks noGrp="1"/>
          </p:cNvSpPr>
          <p:nvPr>
            <p:ph type="title"/>
          </p:nvPr>
        </p:nvSpPr>
        <p:spPr/>
        <p:txBody>
          <a:bodyPr/>
          <a:lstStyle/>
          <a:p>
            <a:r>
              <a:rPr lang="en-AU" noProof="0"/>
              <a:t>Define</a:t>
            </a:r>
          </a:p>
        </p:txBody>
      </p:sp>
      <p:sp>
        <p:nvSpPr>
          <p:cNvPr id="7" name="Text Placeholder 6">
            <a:extLst>
              <a:ext uri="{FF2B5EF4-FFF2-40B4-BE49-F238E27FC236}">
                <a16:creationId xmlns:a16="http://schemas.microsoft.com/office/drawing/2014/main" id="{985C4F67-3CEA-4666-2E36-ABE5AAAB283E}"/>
              </a:ext>
            </a:extLst>
          </p:cNvPr>
          <p:cNvSpPr>
            <a:spLocks noGrp="1"/>
          </p:cNvSpPr>
          <p:nvPr>
            <p:ph sz="quarter" idx="13"/>
          </p:nvPr>
        </p:nvSpPr>
        <p:spPr/>
        <p:txBody>
          <a:bodyPr/>
          <a:lstStyle/>
          <a:p>
            <a:pPr algn="ctr"/>
            <a:r>
              <a:rPr lang="en-AU" sz="4400" b="0" noProof="0"/>
              <a:t>Outline </a:t>
            </a:r>
            <a:r>
              <a:rPr lang="en-AU" sz="4400" b="0"/>
              <a:t>how the rainwater will be collected and all the ways the rainwater could be used.</a:t>
            </a:r>
            <a:endParaRPr lang="en-AU" sz="4400" b="0" noProof="0"/>
          </a:p>
        </p:txBody>
      </p:sp>
      <p:sp>
        <p:nvSpPr>
          <p:cNvPr id="4" name="Slide Number Placeholder 3">
            <a:extLst>
              <a:ext uri="{FF2B5EF4-FFF2-40B4-BE49-F238E27FC236}">
                <a16:creationId xmlns:a16="http://schemas.microsoft.com/office/drawing/2014/main" id="{BAD06E86-2113-85E3-1645-90B6389EAC6C}"/>
              </a:ext>
            </a:extLst>
          </p:cNvPr>
          <p:cNvSpPr>
            <a:spLocks noGrp="1"/>
          </p:cNvSpPr>
          <p:nvPr>
            <p:ph type="sldNum" sz="quarter" idx="4"/>
          </p:nvPr>
        </p:nvSpPr>
        <p:spPr/>
        <p:txBody>
          <a:bodyPr/>
          <a:lstStyle/>
          <a:p>
            <a:fld id="{29D5CE74-914C-4689-99FC-1AEF49CE2B47}" type="slidenum">
              <a:rPr lang="en-AU" noProof="0" smtClean="0"/>
              <a:pPr/>
              <a:t>83</a:t>
            </a:fld>
            <a:endParaRPr lang="en-AU" sz="1200" noProof="0">
              <a:solidFill>
                <a:schemeClr val="bg2"/>
              </a:solidFill>
            </a:endParaRPr>
          </a:p>
        </p:txBody>
      </p:sp>
      <p:sp>
        <p:nvSpPr>
          <p:cNvPr id="5" name="Footer Placeholder 4">
            <a:extLst>
              <a:ext uri="{FF2B5EF4-FFF2-40B4-BE49-F238E27FC236}">
                <a16:creationId xmlns:a16="http://schemas.microsoft.com/office/drawing/2014/main" id="{E3180F33-6FE1-82D9-5190-7B0224E7E9EE}"/>
              </a:ext>
            </a:extLst>
          </p:cNvPr>
          <p:cNvSpPr>
            <a:spLocks noGrp="1"/>
          </p:cNvSpPr>
          <p:nvPr>
            <p:ph type="ftr" sz="quarter" idx="14"/>
          </p:nvPr>
        </p:nvSpPr>
        <p:spPr/>
        <p:txBody>
          <a:bodyPr/>
          <a:lstStyle/>
          <a:p>
            <a:r>
              <a:rPr lang="en-AU" noProof="0"/>
              <a:t>scienceconnections.edu.au</a:t>
            </a:r>
          </a:p>
        </p:txBody>
      </p:sp>
    </p:spTree>
    <p:extLst>
      <p:ext uri="{BB962C8B-B14F-4D97-AF65-F5344CB8AC3E}">
        <p14:creationId xmlns:p14="http://schemas.microsoft.com/office/powerpoint/2010/main" val="5366795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8FD63-768E-1589-B139-FF8CAB6F7500}"/>
              </a:ext>
            </a:extLst>
          </p:cNvPr>
          <p:cNvSpPr>
            <a:spLocks noGrp="1"/>
          </p:cNvSpPr>
          <p:nvPr>
            <p:ph type="title"/>
          </p:nvPr>
        </p:nvSpPr>
        <p:spPr/>
        <p:txBody>
          <a:bodyPr/>
          <a:lstStyle/>
          <a:p>
            <a:r>
              <a:rPr lang="en-AU" noProof="0"/>
              <a:t>Ideate</a:t>
            </a:r>
          </a:p>
        </p:txBody>
      </p:sp>
      <p:sp>
        <p:nvSpPr>
          <p:cNvPr id="3" name="Text Placeholder 2">
            <a:extLst>
              <a:ext uri="{FF2B5EF4-FFF2-40B4-BE49-F238E27FC236}">
                <a16:creationId xmlns:a16="http://schemas.microsoft.com/office/drawing/2014/main" id="{44922DFF-DA19-D772-607B-3A0FAD17B5DB}"/>
              </a:ext>
            </a:extLst>
          </p:cNvPr>
          <p:cNvSpPr>
            <a:spLocks noGrp="1"/>
          </p:cNvSpPr>
          <p:nvPr>
            <p:ph sz="quarter" idx="13"/>
          </p:nvPr>
        </p:nvSpPr>
        <p:spPr/>
        <p:txBody>
          <a:bodyPr/>
          <a:lstStyle/>
          <a:p>
            <a:pPr fontAlgn="base"/>
            <a:r>
              <a:rPr lang="en-AU" sz="2400" b="0" noProof="0"/>
              <a:t>Brainstorm ALL the different separation techniques that you could use. </a:t>
            </a:r>
          </a:p>
          <a:p>
            <a:pPr fontAlgn="base"/>
            <a:r>
              <a:rPr lang="en-AU" sz="2400" b="0" noProof="0"/>
              <a:t>Consider: </a:t>
            </a:r>
          </a:p>
          <a:p>
            <a:pPr marL="342900" lvl="0" indent="-342900" fontAlgn="base">
              <a:buFont typeface="Arial" panose="020B0604020202020204" pitchFamily="34" charset="0"/>
              <a:buChar char="•"/>
            </a:pPr>
            <a:r>
              <a:rPr lang="en-AU" sz="2400" b="0" noProof="0"/>
              <a:t>the </a:t>
            </a:r>
            <a:r>
              <a:rPr lang="en-AU" sz="2400" b="0"/>
              <a:t>materials you could use.</a:t>
            </a:r>
          </a:p>
          <a:p>
            <a:pPr marL="342900" lvl="0" indent="-342900" fontAlgn="base">
              <a:buFont typeface="Arial" panose="020B0604020202020204" pitchFamily="34" charset="0"/>
              <a:buChar char="•"/>
            </a:pPr>
            <a:r>
              <a:rPr lang="en-AU" sz="2400" b="0"/>
              <a:t>w</a:t>
            </a:r>
            <a:r>
              <a:rPr lang="en-AU" sz="2400" b="0" noProof="0"/>
              <a:t>here the separation technique could be located: </a:t>
            </a:r>
          </a:p>
          <a:p>
            <a:pPr marL="914400" lvl="4" indent="-398463" fontAlgn="base">
              <a:lnSpc>
                <a:spcPct val="100000"/>
              </a:lnSpc>
              <a:buFont typeface="Courier New" panose="02070309020205020404" pitchFamily="49" charset="0"/>
              <a:buChar char="o"/>
            </a:pPr>
            <a:r>
              <a:rPr lang="en-AU" sz="2400" b="0" noProof="0"/>
              <a:t>on the roof.</a:t>
            </a:r>
          </a:p>
          <a:p>
            <a:pPr marL="914400" lvl="4" indent="-398463" fontAlgn="base">
              <a:lnSpc>
                <a:spcPct val="100000"/>
              </a:lnSpc>
              <a:buFont typeface="Courier New" panose="02070309020205020404" pitchFamily="49" charset="0"/>
              <a:buChar char="o"/>
            </a:pPr>
            <a:r>
              <a:rPr lang="en-AU" sz="2400" b="0" noProof="0"/>
              <a:t>going into the tank.</a:t>
            </a:r>
          </a:p>
          <a:p>
            <a:pPr marL="914400" lvl="4" indent="-398463" fontAlgn="base">
              <a:lnSpc>
                <a:spcPct val="100000"/>
              </a:lnSpc>
              <a:buFont typeface="Courier New" panose="02070309020205020404" pitchFamily="49" charset="0"/>
              <a:buChar char="o"/>
            </a:pPr>
            <a:r>
              <a:rPr lang="en-AU" sz="2400" b="0" noProof="0"/>
              <a:t>in the tank.</a:t>
            </a:r>
          </a:p>
          <a:p>
            <a:pPr marL="914400" lvl="4" indent="-398463" fontAlgn="base">
              <a:lnSpc>
                <a:spcPct val="100000"/>
              </a:lnSpc>
              <a:buFont typeface="Courier New" panose="02070309020205020404" pitchFamily="49" charset="0"/>
              <a:buChar char="o"/>
            </a:pPr>
            <a:r>
              <a:rPr lang="en-AU" sz="2400" b="0" noProof="0"/>
              <a:t>going to the tap.</a:t>
            </a:r>
          </a:p>
          <a:p>
            <a:pPr marL="914400" lvl="4" indent="-398463" fontAlgn="base">
              <a:lnSpc>
                <a:spcPct val="100000"/>
              </a:lnSpc>
              <a:buFont typeface="Courier New" panose="02070309020205020404" pitchFamily="49" charset="0"/>
              <a:buChar char="o"/>
            </a:pPr>
            <a:r>
              <a:rPr lang="en-AU" sz="2400" b="0"/>
              <a:t>coming out of the tap.</a:t>
            </a:r>
          </a:p>
          <a:p>
            <a:pPr marL="342900" lvl="0" indent="-342900" fontAlgn="base">
              <a:buFont typeface="Arial" panose="020B0604020202020204" pitchFamily="34" charset="0"/>
              <a:buChar char="•"/>
            </a:pPr>
            <a:endParaRPr lang="en-AU" sz="2400" b="0" noProof="0"/>
          </a:p>
        </p:txBody>
      </p:sp>
      <p:sp>
        <p:nvSpPr>
          <p:cNvPr id="4" name="Slide Number Placeholder 3">
            <a:extLst>
              <a:ext uri="{FF2B5EF4-FFF2-40B4-BE49-F238E27FC236}">
                <a16:creationId xmlns:a16="http://schemas.microsoft.com/office/drawing/2014/main" id="{CD15E855-7F09-33BA-FE66-921ADFF9BCE8}"/>
              </a:ext>
            </a:extLst>
          </p:cNvPr>
          <p:cNvSpPr>
            <a:spLocks noGrp="1"/>
          </p:cNvSpPr>
          <p:nvPr>
            <p:ph type="sldNum" sz="quarter" idx="4"/>
          </p:nvPr>
        </p:nvSpPr>
        <p:spPr/>
        <p:txBody>
          <a:bodyPr/>
          <a:lstStyle/>
          <a:p>
            <a:fld id="{29D5CE74-914C-4689-99FC-1AEF49CE2B47}" type="slidenum">
              <a:rPr lang="en-AU" noProof="0" smtClean="0"/>
              <a:pPr/>
              <a:t>84</a:t>
            </a:fld>
            <a:endParaRPr lang="en-AU" sz="1200" noProof="0">
              <a:solidFill>
                <a:schemeClr val="bg2"/>
              </a:solidFill>
            </a:endParaRPr>
          </a:p>
        </p:txBody>
      </p:sp>
      <p:sp>
        <p:nvSpPr>
          <p:cNvPr id="5" name="Footer Placeholder 4">
            <a:extLst>
              <a:ext uri="{FF2B5EF4-FFF2-40B4-BE49-F238E27FC236}">
                <a16:creationId xmlns:a16="http://schemas.microsoft.com/office/drawing/2014/main" id="{6B0D7F22-BC5F-12BE-2C0F-86B9CD906A2A}"/>
              </a:ext>
            </a:extLst>
          </p:cNvPr>
          <p:cNvSpPr>
            <a:spLocks noGrp="1"/>
          </p:cNvSpPr>
          <p:nvPr>
            <p:ph type="ftr" sz="quarter" idx="14"/>
          </p:nvPr>
        </p:nvSpPr>
        <p:spPr/>
        <p:txBody>
          <a:bodyPr/>
          <a:lstStyle/>
          <a:p>
            <a:r>
              <a:rPr lang="en-AU" noProof="0"/>
              <a:t>scienceconnections.edu.au</a:t>
            </a:r>
          </a:p>
        </p:txBody>
      </p:sp>
    </p:spTree>
    <p:extLst>
      <p:ext uri="{BB962C8B-B14F-4D97-AF65-F5344CB8AC3E}">
        <p14:creationId xmlns:p14="http://schemas.microsoft.com/office/powerpoint/2010/main" val="12842738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F5D2C-619C-9305-A6E6-111059AE8911}"/>
              </a:ext>
            </a:extLst>
          </p:cNvPr>
          <p:cNvSpPr>
            <a:spLocks noGrp="1"/>
          </p:cNvSpPr>
          <p:nvPr>
            <p:ph type="title"/>
          </p:nvPr>
        </p:nvSpPr>
        <p:spPr/>
        <p:txBody>
          <a:bodyPr/>
          <a:lstStyle/>
          <a:p>
            <a:r>
              <a:rPr lang="en-AU" noProof="0"/>
              <a:t>Design and communicate the prototype</a:t>
            </a:r>
          </a:p>
        </p:txBody>
      </p:sp>
      <p:sp>
        <p:nvSpPr>
          <p:cNvPr id="3" name="Text Placeholder 2">
            <a:extLst>
              <a:ext uri="{FF2B5EF4-FFF2-40B4-BE49-F238E27FC236}">
                <a16:creationId xmlns:a16="http://schemas.microsoft.com/office/drawing/2014/main" id="{968152D4-207C-E3FF-095E-A1882023DAC2}"/>
              </a:ext>
            </a:extLst>
          </p:cNvPr>
          <p:cNvSpPr>
            <a:spLocks noGrp="1"/>
          </p:cNvSpPr>
          <p:nvPr>
            <p:ph sz="quarter" idx="13"/>
          </p:nvPr>
        </p:nvSpPr>
        <p:spPr/>
        <p:txBody>
          <a:bodyPr/>
          <a:lstStyle/>
          <a:p>
            <a:pPr marL="342900" indent="-342900">
              <a:lnSpc>
                <a:spcPct val="150000"/>
              </a:lnSpc>
              <a:buFont typeface="Arial" panose="020B0604020202020204" pitchFamily="34" charset="0"/>
              <a:buChar char="•"/>
            </a:pPr>
            <a:r>
              <a:rPr lang="en-AU" sz="2200" b="0"/>
              <a:t>Describe the substances (and properties) that will be in the rainwater mixture.</a:t>
            </a:r>
          </a:p>
          <a:p>
            <a:pPr marL="342900" indent="-342900">
              <a:lnSpc>
                <a:spcPct val="150000"/>
              </a:lnSpc>
              <a:buFont typeface="Arial" panose="020B0604020202020204" pitchFamily="34" charset="0"/>
              <a:buChar char="•"/>
            </a:pPr>
            <a:r>
              <a:rPr lang="en-AU" sz="2200" b="0" noProof="0"/>
              <a:t>Draw the water journey from the roof, downpipes, rainwater tank, hose/pipes and tap.</a:t>
            </a:r>
          </a:p>
          <a:p>
            <a:pPr marL="342900" indent="-342900">
              <a:lnSpc>
                <a:spcPct val="150000"/>
              </a:lnSpc>
              <a:buFont typeface="Arial" panose="020B0604020202020204" pitchFamily="34" charset="0"/>
              <a:buChar char="•"/>
            </a:pPr>
            <a:r>
              <a:rPr lang="en-AU" sz="2200" b="0"/>
              <a:t>Identify the location of each separation technique on the drawing.</a:t>
            </a:r>
          </a:p>
          <a:p>
            <a:pPr marL="342900" indent="-342900">
              <a:lnSpc>
                <a:spcPct val="150000"/>
              </a:lnSpc>
              <a:buFont typeface="Arial" panose="020B0604020202020204" pitchFamily="34" charset="0"/>
              <a:buChar char="•"/>
            </a:pPr>
            <a:r>
              <a:rPr lang="en-AU" sz="2200" b="0" noProof="0"/>
              <a:t>Describe how each separation technique separates a substance based on its property.</a:t>
            </a:r>
          </a:p>
          <a:p>
            <a:pPr marL="342900" indent="-342900">
              <a:lnSpc>
                <a:spcPct val="150000"/>
              </a:lnSpc>
              <a:buFont typeface="Arial" panose="020B0604020202020204" pitchFamily="34" charset="0"/>
              <a:buChar char="•"/>
            </a:pPr>
            <a:r>
              <a:rPr lang="en-AU" sz="2200" b="0"/>
              <a:t>Describe how the usefulness of the water has increased.</a:t>
            </a:r>
            <a:endParaRPr lang="en-AU" sz="2200" b="0" noProof="0"/>
          </a:p>
        </p:txBody>
      </p:sp>
      <p:sp>
        <p:nvSpPr>
          <p:cNvPr id="4" name="Slide Number Placeholder 3">
            <a:extLst>
              <a:ext uri="{FF2B5EF4-FFF2-40B4-BE49-F238E27FC236}">
                <a16:creationId xmlns:a16="http://schemas.microsoft.com/office/drawing/2014/main" id="{09DE3229-76D5-CC90-DB06-C73DD7BF98B6}"/>
              </a:ext>
            </a:extLst>
          </p:cNvPr>
          <p:cNvSpPr>
            <a:spLocks noGrp="1"/>
          </p:cNvSpPr>
          <p:nvPr>
            <p:ph type="sldNum" sz="quarter" idx="4"/>
          </p:nvPr>
        </p:nvSpPr>
        <p:spPr/>
        <p:txBody>
          <a:bodyPr/>
          <a:lstStyle/>
          <a:p>
            <a:fld id="{29D5CE74-914C-4689-99FC-1AEF49CE2B47}" type="slidenum">
              <a:rPr lang="en-AU" noProof="0" smtClean="0"/>
              <a:pPr/>
              <a:t>85</a:t>
            </a:fld>
            <a:endParaRPr lang="en-AU" sz="1200" noProof="0">
              <a:solidFill>
                <a:schemeClr val="bg2"/>
              </a:solidFill>
            </a:endParaRPr>
          </a:p>
        </p:txBody>
      </p:sp>
      <p:sp>
        <p:nvSpPr>
          <p:cNvPr id="5" name="Footer Placeholder 4">
            <a:extLst>
              <a:ext uri="{FF2B5EF4-FFF2-40B4-BE49-F238E27FC236}">
                <a16:creationId xmlns:a16="http://schemas.microsoft.com/office/drawing/2014/main" id="{255B8246-DFC2-FD22-9EC8-F4128DDD9747}"/>
              </a:ext>
            </a:extLst>
          </p:cNvPr>
          <p:cNvSpPr>
            <a:spLocks noGrp="1"/>
          </p:cNvSpPr>
          <p:nvPr>
            <p:ph type="ftr" sz="quarter" idx="14"/>
          </p:nvPr>
        </p:nvSpPr>
        <p:spPr/>
        <p:txBody>
          <a:bodyPr/>
          <a:lstStyle/>
          <a:p>
            <a:r>
              <a:rPr lang="en-AU" noProof="0"/>
              <a:t>scienceconnections.edu.au</a:t>
            </a:r>
          </a:p>
        </p:txBody>
      </p:sp>
    </p:spTree>
    <p:extLst>
      <p:ext uri="{BB962C8B-B14F-4D97-AF65-F5344CB8AC3E}">
        <p14:creationId xmlns:p14="http://schemas.microsoft.com/office/powerpoint/2010/main" val="70323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21A22-0F08-A3F3-7BBB-B587015C7B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27B4B-5639-DAEE-647B-AC178EA0A893}"/>
              </a:ext>
            </a:extLst>
          </p:cNvPr>
          <p:cNvSpPr>
            <a:spLocks noGrp="1"/>
          </p:cNvSpPr>
          <p:nvPr>
            <p:ph type="title"/>
          </p:nvPr>
        </p:nvSpPr>
        <p:spPr/>
        <p:txBody>
          <a:bodyPr/>
          <a:lstStyle/>
          <a:p>
            <a:r>
              <a:rPr lang="en-AU"/>
              <a:t>L2 Inquire</a:t>
            </a:r>
          </a:p>
        </p:txBody>
      </p:sp>
      <p:sp>
        <p:nvSpPr>
          <p:cNvPr id="3" name="Text Placeholder 2">
            <a:extLst>
              <a:ext uri="{FF2B5EF4-FFF2-40B4-BE49-F238E27FC236}">
                <a16:creationId xmlns:a16="http://schemas.microsoft.com/office/drawing/2014/main" id="{92345C4F-9790-B219-F45B-DC6169743E9E}"/>
              </a:ext>
            </a:extLst>
          </p:cNvPr>
          <p:cNvSpPr>
            <a:spLocks noGrp="1"/>
          </p:cNvSpPr>
          <p:nvPr>
            <p:ph type="body" sz="quarter" idx="10"/>
          </p:nvPr>
        </p:nvSpPr>
        <p:spPr/>
        <p:txBody>
          <a:bodyPr/>
          <a:lstStyle/>
          <a:p>
            <a:r>
              <a:rPr lang="en-AU"/>
              <a:t>Rainwater mixtures</a:t>
            </a:r>
          </a:p>
        </p:txBody>
      </p:sp>
      <p:sp>
        <p:nvSpPr>
          <p:cNvPr id="5" name="Slide Number Placeholder 4">
            <a:extLst>
              <a:ext uri="{FF2B5EF4-FFF2-40B4-BE49-F238E27FC236}">
                <a16:creationId xmlns:a16="http://schemas.microsoft.com/office/drawing/2014/main" id="{C165BCE8-C1F6-D3C2-947C-6A46D49DF51D}"/>
              </a:ext>
            </a:extLst>
          </p:cNvPr>
          <p:cNvSpPr>
            <a:spLocks noGrp="1"/>
          </p:cNvSpPr>
          <p:nvPr>
            <p:ph type="sldNum" sz="quarter" idx="4"/>
          </p:nvPr>
        </p:nvSpPr>
        <p:spPr/>
        <p:txBody>
          <a:bodyPr/>
          <a:lstStyle/>
          <a:p>
            <a:fld id="{29D5CE74-914C-4689-99FC-1AEF49CE2B47}" type="slidenum">
              <a:rPr lang="en-AU" smtClean="0"/>
              <a:pPr/>
              <a:t>9</a:t>
            </a:fld>
            <a:endParaRPr lang="en-AU" sz="1200">
              <a:solidFill>
                <a:schemeClr val="bg2"/>
              </a:solidFill>
            </a:endParaRPr>
          </a:p>
        </p:txBody>
      </p:sp>
      <p:sp>
        <p:nvSpPr>
          <p:cNvPr id="4" name="Footer Placeholder 3">
            <a:extLst>
              <a:ext uri="{FF2B5EF4-FFF2-40B4-BE49-F238E27FC236}">
                <a16:creationId xmlns:a16="http://schemas.microsoft.com/office/drawing/2014/main" id="{62AE397A-002C-9182-2E65-F91F8E755792}"/>
              </a:ext>
            </a:extLst>
          </p:cNvPr>
          <p:cNvSpPr>
            <a:spLocks noGrp="1"/>
          </p:cNvSpPr>
          <p:nvPr>
            <p:ph type="ftr" sz="quarter" idx="11"/>
          </p:nvPr>
        </p:nvSpPr>
        <p:spPr/>
        <p:txBody>
          <a:bodyPr/>
          <a:lstStyle/>
          <a:p>
            <a:r>
              <a:rPr lang="en-AU"/>
              <a:t>scienceconnections.edu.au</a:t>
            </a:r>
          </a:p>
        </p:txBody>
      </p:sp>
    </p:spTree>
    <p:extLst>
      <p:ext uri="{BB962C8B-B14F-4D97-AF65-F5344CB8AC3E}">
        <p14:creationId xmlns:p14="http://schemas.microsoft.com/office/powerpoint/2010/main" val="456393888"/>
      </p:ext>
    </p:extLst>
  </p:cSld>
  <p:clrMapOvr>
    <a:masterClrMapping/>
  </p:clrMapOvr>
</p:sld>
</file>

<file path=ppt/theme/theme1.xml><?xml version="1.0" encoding="utf-8"?>
<a:theme xmlns:a="http://schemas.openxmlformats.org/drawingml/2006/main" name="Science Connections">
  <a:themeElements>
    <a:clrScheme name="Science Connections">
      <a:dk1>
        <a:srgbClr val="000000"/>
      </a:dk1>
      <a:lt1>
        <a:sysClr val="window" lastClr="FFFFFF"/>
      </a:lt1>
      <a:dk2>
        <a:srgbClr val="000000"/>
      </a:dk2>
      <a:lt2>
        <a:srgbClr val="57B591"/>
      </a:lt2>
      <a:accent1>
        <a:srgbClr val="57B591"/>
      </a:accent1>
      <a:accent2>
        <a:srgbClr val="F5B841"/>
      </a:accent2>
      <a:accent3>
        <a:srgbClr val="DBD7D2"/>
      </a:accent3>
      <a:accent4>
        <a:srgbClr val="EDFFF5"/>
      </a:accent4>
      <a:accent5>
        <a:srgbClr val="70EB99"/>
      </a:accent5>
      <a:accent6>
        <a:srgbClr val="009C29"/>
      </a:accent6>
      <a:hlink>
        <a:srgbClr val="57B591"/>
      </a:hlink>
      <a:folHlink>
        <a:srgbClr val="DBD7D2"/>
      </a:folHlink>
    </a:clrScheme>
    <a:fontScheme name="AAS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C_Year 7_Roof to tap Resource PowerPoint" id="{B188960B-A63F-4E4F-ADF5-069404CCAD51}" vid="{503AD876-6429-44F3-B914-515CE78150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Science Connections</Template>
  <TotalTime>0</TotalTime>
  <Words>3382</Words>
  <Application>Microsoft Office PowerPoint</Application>
  <PresentationFormat>Widescreen</PresentationFormat>
  <Paragraphs>725</Paragraphs>
  <Slides>85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85</vt:i4>
      </vt:variant>
    </vt:vector>
  </HeadingPairs>
  <TitlesOfParts>
    <vt:vector size="92" baseType="lpstr">
      <vt:lpstr>Aptos Narrow</vt:lpstr>
      <vt:lpstr>Arial</vt:lpstr>
      <vt:lpstr>Calibri</vt:lpstr>
      <vt:lpstr>Cambria Math</vt:lpstr>
      <vt:lpstr>Courier New</vt:lpstr>
      <vt:lpstr>Symbol</vt:lpstr>
      <vt:lpstr>Science Connections</vt:lpstr>
      <vt:lpstr>Science Connections</vt:lpstr>
      <vt:lpstr>L1 Launch</vt:lpstr>
      <vt:lpstr>What if…we had no water?</vt:lpstr>
      <vt:lpstr>The effect of no clean water</vt:lpstr>
      <vt:lpstr>How rainwater is collected</vt:lpstr>
      <vt:lpstr>Definitions</vt:lpstr>
      <vt:lpstr>Australian Government rainwater quality requirements </vt:lpstr>
      <vt:lpstr>Design a rainwater system</vt:lpstr>
      <vt:lpstr>L2 Inquire</vt:lpstr>
      <vt:lpstr>What is in the rainwater? How can it be used?</vt:lpstr>
      <vt:lpstr>Definition</vt:lpstr>
      <vt:lpstr>PowerPoint Presentation</vt:lpstr>
      <vt:lpstr>Properties of pencil cases</vt:lpstr>
      <vt:lpstr>Rainwater mixture</vt:lpstr>
      <vt:lpstr>Removing iron filings—hypothesis</vt:lpstr>
      <vt:lpstr>Removing iron from rainwater</vt:lpstr>
      <vt:lpstr>Discussion</vt:lpstr>
      <vt:lpstr>L3 Inquire</vt:lpstr>
      <vt:lpstr>What are the properties of each part of the mixture?</vt:lpstr>
      <vt:lpstr>How can we remove the leaves and bark?</vt:lpstr>
      <vt:lpstr>PowerPoint Presentation</vt:lpstr>
      <vt:lpstr>Types of filters</vt:lpstr>
      <vt:lpstr>Filtering in a science lab</vt:lpstr>
      <vt:lpstr>If…then…because…</vt:lpstr>
      <vt:lpstr>Size matters investigation</vt:lpstr>
      <vt:lpstr>Results</vt:lpstr>
      <vt:lpstr>Mosquito larvae: Which filter should you use?</vt:lpstr>
      <vt:lpstr>Argumentation</vt:lpstr>
      <vt:lpstr>L4 Inquire</vt:lpstr>
      <vt:lpstr>What will go through the pores?</vt:lpstr>
      <vt:lpstr>Separating funnel</vt:lpstr>
      <vt:lpstr>PowerPoint Presentation</vt:lpstr>
      <vt:lpstr>Separating funnel after 30 minutes - hypothesis</vt:lpstr>
      <vt:lpstr>PowerPoint Presentation</vt:lpstr>
      <vt:lpstr>PowerPoint Presentation</vt:lpstr>
      <vt:lpstr>PowerPoint Presentation</vt:lpstr>
      <vt:lpstr>Which bag is denser?</vt:lpstr>
      <vt:lpstr>Which object has more mass (more matter particles)?</vt:lpstr>
      <vt:lpstr>Which object is more dense?</vt:lpstr>
      <vt:lpstr>PowerPoint Presentation</vt:lpstr>
      <vt:lpstr>Which object is more dense?</vt:lpstr>
      <vt:lpstr>Observe the rainwater mixture</vt:lpstr>
      <vt:lpstr>PowerPoint Presentation</vt:lpstr>
      <vt:lpstr>Which coffee mixture is heterogeneous?</vt:lpstr>
      <vt:lpstr>Density of rainwater mixture</vt:lpstr>
      <vt:lpstr>PowerPoint Presentation</vt:lpstr>
      <vt:lpstr>Select the correct word</vt:lpstr>
      <vt:lpstr>PowerPoint Presentation</vt:lpstr>
      <vt:lpstr>Identify the homogeneous and heterogeneous mixture.</vt:lpstr>
      <vt:lpstr>Record the properties of each density layer</vt:lpstr>
      <vt:lpstr>Argumentation</vt:lpstr>
      <vt:lpstr>L5 Inquire</vt:lpstr>
      <vt:lpstr>What was in the rainwater?</vt:lpstr>
      <vt:lpstr>What have we removed?</vt:lpstr>
      <vt:lpstr>Australian Government rainwater quality requirements </vt:lpstr>
      <vt:lpstr>PowerPoint Presentation</vt:lpstr>
      <vt:lpstr>Australian Government rainwater quality requirements </vt:lpstr>
      <vt:lpstr>How can we test if dissolved solids are in rainwater?</vt:lpstr>
      <vt:lpstr>Australian drinking water guidelines</vt:lpstr>
      <vt:lpstr>Crystallisation equipment</vt:lpstr>
      <vt:lpstr>Dissolved solids investigation</vt:lpstr>
      <vt:lpstr>PowerPoint Presentation</vt:lpstr>
      <vt:lpstr>Represent crystallisation</vt:lpstr>
      <vt:lpstr>Calculate the mg/L of dissolved solids</vt:lpstr>
      <vt:lpstr>Argumentation</vt:lpstr>
      <vt:lpstr>L6 Inquire</vt:lpstr>
      <vt:lpstr>Separation techniques</vt:lpstr>
      <vt:lpstr>PowerPoint Presentation</vt:lpstr>
      <vt:lpstr>PowerPoint Presentation</vt:lpstr>
      <vt:lpstr>PowerPoint Presentation</vt:lpstr>
      <vt:lpstr>Soluble particles dissolve quickly</vt:lpstr>
      <vt:lpstr>Chromatography and solubility</vt:lpstr>
      <vt:lpstr>Results</vt:lpstr>
      <vt:lpstr>PowerPoint Presentation</vt:lpstr>
      <vt:lpstr>Which PFAS chemical is the most soluble?</vt:lpstr>
      <vt:lpstr>Recommended Australian guideline PFAS values (µg/L)</vt:lpstr>
      <vt:lpstr>L7 Inquire</vt:lpstr>
      <vt:lpstr>Rainwater tank</vt:lpstr>
      <vt:lpstr>Australian Government rainwater quality requirements </vt:lpstr>
      <vt:lpstr>Rainwater mixture</vt:lpstr>
      <vt:lpstr>Separation techniques</vt:lpstr>
      <vt:lpstr>Challenge</vt:lpstr>
      <vt:lpstr>Define</vt:lpstr>
      <vt:lpstr>Ideate</vt:lpstr>
      <vt:lpstr>Design and communicate the prototype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2026-08-19T05:39:33Z</dcterms:created>
  <dcterms:modified xsi:type="dcterms:W3CDTF">2026-08-19T06:41:26Z</dcterms:modified>
  <cp:category/>
</cp:coreProperties>
</file>