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2"/>
  </p:notesMasterIdLst>
  <p:handoutMasterIdLst>
    <p:handoutMasterId r:id="rId73"/>
  </p:handoutMasterIdLst>
  <p:sldIdLst>
    <p:sldId id="297" r:id="rId2"/>
    <p:sldId id="299" r:id="rId3"/>
    <p:sldId id="303" r:id="rId4"/>
    <p:sldId id="289" r:id="rId5"/>
    <p:sldId id="290" r:id="rId6"/>
    <p:sldId id="291" r:id="rId7"/>
    <p:sldId id="294" r:id="rId8"/>
    <p:sldId id="306" r:id="rId9"/>
    <p:sldId id="301" r:id="rId10"/>
    <p:sldId id="305" r:id="rId11"/>
    <p:sldId id="304" r:id="rId12"/>
    <p:sldId id="300" r:id="rId13"/>
    <p:sldId id="302" r:id="rId14"/>
    <p:sldId id="307" r:id="rId15"/>
    <p:sldId id="308" r:id="rId16"/>
    <p:sldId id="309" r:id="rId17"/>
    <p:sldId id="310" r:id="rId18"/>
    <p:sldId id="311" r:id="rId19"/>
    <p:sldId id="312" r:id="rId20"/>
    <p:sldId id="295" r:id="rId21"/>
    <p:sldId id="292" r:id="rId22"/>
    <p:sldId id="314" r:id="rId23"/>
    <p:sldId id="315" r:id="rId24"/>
    <p:sldId id="318" r:id="rId25"/>
    <p:sldId id="313" r:id="rId26"/>
    <p:sldId id="316" r:id="rId27"/>
    <p:sldId id="317" r:id="rId28"/>
    <p:sldId id="323" r:id="rId29"/>
    <p:sldId id="324" r:id="rId30"/>
    <p:sldId id="319" r:id="rId31"/>
    <p:sldId id="320" r:id="rId32"/>
    <p:sldId id="321" r:id="rId33"/>
    <p:sldId id="322" r:id="rId34"/>
    <p:sldId id="325" r:id="rId35"/>
    <p:sldId id="362" r:id="rId36"/>
    <p:sldId id="326" r:id="rId37"/>
    <p:sldId id="330" r:id="rId38"/>
    <p:sldId id="327" r:id="rId39"/>
    <p:sldId id="328" r:id="rId40"/>
    <p:sldId id="329" r:id="rId41"/>
    <p:sldId id="331" r:id="rId42"/>
    <p:sldId id="332" r:id="rId43"/>
    <p:sldId id="334" r:id="rId44"/>
    <p:sldId id="339" r:id="rId45"/>
    <p:sldId id="335" r:id="rId46"/>
    <p:sldId id="340" r:id="rId47"/>
    <p:sldId id="341" r:id="rId48"/>
    <p:sldId id="343" r:id="rId49"/>
    <p:sldId id="342" r:id="rId50"/>
    <p:sldId id="336" r:id="rId51"/>
    <p:sldId id="337" r:id="rId52"/>
    <p:sldId id="338" r:id="rId53"/>
    <p:sldId id="344" r:id="rId54"/>
    <p:sldId id="345" r:id="rId55"/>
    <p:sldId id="346" r:id="rId56"/>
    <p:sldId id="347" r:id="rId57"/>
    <p:sldId id="348" r:id="rId58"/>
    <p:sldId id="349" r:id="rId59"/>
    <p:sldId id="350" r:id="rId60"/>
    <p:sldId id="351" r:id="rId61"/>
    <p:sldId id="352" r:id="rId62"/>
    <p:sldId id="353" r:id="rId63"/>
    <p:sldId id="361" r:id="rId64"/>
    <p:sldId id="354" r:id="rId65"/>
    <p:sldId id="355" r:id="rId66"/>
    <p:sldId id="357" r:id="rId67"/>
    <p:sldId id="356" r:id="rId68"/>
    <p:sldId id="358" r:id="rId69"/>
    <p:sldId id="359" r:id="rId70"/>
    <p:sldId id="360" r:id="rId71"/>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297"/>
            <p14:sldId id="299"/>
            <p14:sldId id="303"/>
            <p14:sldId id="289"/>
            <p14:sldId id="290"/>
            <p14:sldId id="291"/>
            <p14:sldId id="294"/>
            <p14:sldId id="306"/>
            <p14:sldId id="301"/>
            <p14:sldId id="305"/>
            <p14:sldId id="304"/>
            <p14:sldId id="300"/>
            <p14:sldId id="302"/>
            <p14:sldId id="307"/>
            <p14:sldId id="308"/>
            <p14:sldId id="309"/>
            <p14:sldId id="310"/>
            <p14:sldId id="311"/>
            <p14:sldId id="312"/>
            <p14:sldId id="295"/>
            <p14:sldId id="292"/>
            <p14:sldId id="314"/>
            <p14:sldId id="315"/>
            <p14:sldId id="318"/>
            <p14:sldId id="313"/>
            <p14:sldId id="316"/>
            <p14:sldId id="317"/>
            <p14:sldId id="323"/>
            <p14:sldId id="324"/>
            <p14:sldId id="319"/>
            <p14:sldId id="320"/>
            <p14:sldId id="321"/>
            <p14:sldId id="322"/>
            <p14:sldId id="325"/>
            <p14:sldId id="362"/>
            <p14:sldId id="326"/>
            <p14:sldId id="330"/>
            <p14:sldId id="327"/>
            <p14:sldId id="328"/>
            <p14:sldId id="329"/>
            <p14:sldId id="331"/>
            <p14:sldId id="332"/>
            <p14:sldId id="334"/>
            <p14:sldId id="339"/>
            <p14:sldId id="335"/>
            <p14:sldId id="340"/>
            <p14:sldId id="341"/>
            <p14:sldId id="343"/>
            <p14:sldId id="342"/>
            <p14:sldId id="336"/>
            <p14:sldId id="337"/>
            <p14:sldId id="338"/>
            <p14:sldId id="344"/>
            <p14:sldId id="345"/>
            <p14:sldId id="346"/>
            <p14:sldId id="347"/>
            <p14:sldId id="348"/>
            <p14:sldId id="349"/>
            <p14:sldId id="350"/>
            <p14:sldId id="351"/>
            <p14:sldId id="352"/>
            <p14:sldId id="353"/>
            <p14:sldId id="361"/>
            <p14:sldId id="354"/>
            <p14:sldId id="355"/>
            <p14:sldId id="357"/>
            <p14:sldId id="356"/>
            <p14:sldId id="358"/>
            <p14:sldId id="359"/>
            <p14:sldId id="360"/>
          </p14:sldIdLst>
        </p14:section>
      </p14:sectionLst>
    </p:ext>
    <p:ext uri="{EFAFB233-063F-42B5-8137-9DF3F51BA10A}">
      <p15:sldGuideLst xmlns:p15="http://schemas.microsoft.com/office/powerpoint/2012/main">
        <p15:guide id="1" orient="horz" pos="601" userDrawn="1">
          <p15:clr>
            <a:srgbClr val="A4A3A4"/>
          </p15:clr>
        </p15:guide>
        <p15:guide id="2" orient="horz" pos="4048" userDrawn="1">
          <p15:clr>
            <a:srgbClr val="A4A3A4"/>
          </p15:clr>
        </p15:guide>
        <p15:guide id="3" orient="horz" pos="1009" userDrawn="1">
          <p15:clr>
            <a:srgbClr val="A4A3A4"/>
          </p15:clr>
        </p15:guide>
        <p15:guide id="4" orient="horz" pos="3748" userDrawn="1">
          <p15:clr>
            <a:srgbClr val="A4A3A4"/>
          </p15:clr>
        </p15:guide>
        <p15:guide id="5" pos="7493" userDrawn="1">
          <p15:clr>
            <a:srgbClr val="A4A3A4"/>
          </p15:clr>
        </p15:guide>
        <p15:guide id="6" pos="6448" userDrawn="1">
          <p15:clr>
            <a:srgbClr val="A4A3A4"/>
          </p15:clr>
        </p15:guide>
        <p15:guide id="7" pos="18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EEED"/>
    <a:srgbClr val="FFE9CC"/>
    <a:srgbClr val="DEF1CC"/>
    <a:srgbClr val="E2E2E2"/>
    <a:srgbClr val="4F4C37"/>
    <a:srgbClr val="1E497D"/>
    <a:srgbClr val="8F999E"/>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761459-6539-4A0F-B042-B726982F8B76}" v="2" dt="2026-03-25T00:50:31.115"/>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2" y="4506"/>
      </p:cViewPr>
      <p:guideLst>
        <p:guide orient="horz" pos="601"/>
        <p:guide orient="horz" pos="4048"/>
        <p:guide orient="horz" pos="1009"/>
        <p:guide orient="horz" pos="3748"/>
        <p:guide pos="7493"/>
        <p:guide pos="6448"/>
        <p:guide pos="18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27/03/2026</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23:33:00.411"/>
    </inkml:context>
    <inkml:brush xml:id="br0">
      <inkml:brushProperty name="width" value="0.21167" units="cm"/>
      <inkml:brushProperty name="height" value="0.21167" units="cm"/>
      <inkml:brushProperty name="color" value="#E71224"/>
    </inkml:brush>
  </inkml:definitions>
  <inkml:trace contextRef="#ctx0" brushRef="#br0">3016 6501 24575,'-1'-35'0,"-11"-66"0,7 65 0,2-66 0,0 5 0,-15 9 0,15 71 0,-1 1 0,0-1 0,-1 1 0,0 0 0,-2 0 0,0 1 0,0 0 0,-20-28 0,23 37 0,1-1 0,-1 1 0,1 0 0,1-1 0,0 1 0,0-1 0,0 0 0,0-7 0,-1-10 0,2-26 0,1 34 0,-1 0 0,0-1 0,-1 1 0,-4-17 0,-24-56 0,18 35 0,-19-62 0,27 106 0,-1 1 0,0 0 0,0 0 0,-1 0 0,0 0 0,-9-9 0,-47-44 0,54 56 0,0 0 0,-1 0 0,0 0 0,1 1 0,-2 1 0,1-1 0,-13-3 0,-74-17 0,47 13 0,19 6 0,0 0 0,-56-2 0,-62 7 0,98 2 0,42-1 0,1-1 0,0 0 0,0 0 0,0 0 0,0-1 0,0 0 0,0 0 0,-8-4 0,-6-5 0,-23-15 0,-15-8 0,-9 5 0,37 17 0,-52-29 0,69 35 0,0-1 0,0 2 0,-1 0 0,0 0 0,0 1 0,-1 1 0,-29-2 0,25 3 0,1-1 0,0-1 0,0 0 0,-23-9 0,12 1 0,17 8 0,0-1 0,1-1 0,-1 0 0,-16-12 0,-27-21 0,33 24 0,0 0 0,2-2 0,0 0 0,-31-34 0,33 31 0,-1 0 0,-1 2 0,-44-31 0,24 19 0,-50-28 0,55 41 0,29 14 0,-1 0 0,0-1 0,1 0 0,0 0 0,-9-7 0,13 9 0,-3-4 0,-1 0 0,0 1 0,0 0 0,-16-8 0,20 12 0,-1-1 0,1 1 0,-1 1 0,0-1 0,0 0 0,1 1 0,-1 0 0,0 0 0,0 0 0,0 0 0,0 1 0,1-1 0,-1 1 0,-5 1 0,-19 7 0,-28 13 0,30-11 0,-41 12 0,58-21 0,1 0 0,-1-1 0,0 0 0,0 0 0,-1-1 0,1 0 0,0 0 0,-17-4 0,-17-5 0,-84-29 0,102 28 0,4 2 0,-29-14 0,43 18 0,1 0 0,-1 0 0,1 0 0,1-1 0,-1 0 0,1 0 0,0 0 0,-7-9 0,-1-4 0,1 0 0,0-1 0,2 0 0,0-1 0,1 0 0,1 0 0,1-1 0,1 0 0,1 0 0,1-1 0,1 1 0,-1-37 0,5 18 0,-1 4 0,2 1 0,1-1 0,12-54 0,2 15 0,12-122 0,-2-49 0,-16 182 0,-7 38 0,4-41 0,-9-319 0,3 345 0,3 1 0,12-57 0,1 4 0,20-72 0,-9 56 0,-21 75 0,2 0 0,2 0 0,1 1 0,32-57 0,7 1 0,-33 54 0,-15 27 0,0-1 0,1 1 0,8-11 0,0 0 0,-1 1 0,0-1 0,-2-1 0,0 0 0,8-25 0,6-6 0,2 1 0,2 2 0,42-57 0,-47 73 0,-4-4 0,-15 29 0,-1 0 0,1 0 0,0 0 0,0 1 0,8-10 0,13-10 0,-8 7 0,1 1 0,0 1 0,1 1 0,35-24 0,-3 9 0,31-18 0,-73 43 0,1 0 0,-1 0 0,0-1 0,9-9 0,21-16 0,-20 20 0,-1 0 0,0-2 0,-1 0 0,-1-1 0,22-26 0,-26 28 0,-1 1 0,2 0 0,0 0 0,0 2 0,1-1 0,24-13 0,96-41 0,-84 47 0,74-18 0,14-5 0,-107 30 0,0-2 0,-1-1 0,49-31 0,-63 34 0,-9 7 0,-1 0 0,1 0 0,-1-1 0,0 0 0,0 0 0,5-7 0,129-147 0,-134 152 0,1 0 0,1 0 0,-1 1 0,1 0 0,1 0 0,-1 1 0,1 0 0,17-7 0,7-1 0,40-10 0,-49 16 0,3 1 0,0 1 0,-1 2 0,36-2 0,33-4 0,-29-2 0,0-3 0,-1-3 0,0-2 0,65-30 0,-117 44 0,0 0 0,0 1 0,1 0 0,-1 1 0,1 0 0,0 1 0,0 1 0,27 0 0,-14 3 0,0 1 0,0 2 0,42 11 0,-38-9 0,0-1 0,1-1 0,0-2 0,0-2 0,0 0 0,43-6 0,-55 2 0,-1-1 0,0 0 0,0-2 0,20-8 0,43-12 0,-80 25 0,245-50 0,-189 42 0,2 2 0,74 2 0,332 5 0,-453 1 0,1 0 0,-1 0 0,1 1 0,-1 0 0,0 2 0,0-1 0,0 1 0,-1 1 0,1 0 0,-1 1 0,-1 0 0,1 1 0,-1 0 0,0 1 0,0 0 0,10 11 0,15 12 0,0-2 0,47 28 0,-40-29 0,57 49 0,-28-3 0,-38-44 0,62 40 0,-76-58 0,0-1 0,1-1 0,0 0 0,0-2 0,26 7 0,-22-8 0,1 1 0,-1 1 0,-1 1 0,0 2 0,44 27 0,22 11 0,-67-39 0,0 1 0,-1 1 0,36 28 0,-49-34 0,0 1 0,0 0 0,-1 0 0,0 1 0,0 0 0,-1 0 0,0 1 0,-1 0 0,0 0 0,-1 1 0,8 20 0,-9-19 0,1-1 0,0 0 0,1 0 0,0 0 0,11 13 0,-10-13 0,1 0 0,-1 0 0,-1 1 0,7 20 0,-2-4 0,23 44 0,-27-58 0,2 1 0,1 0 0,1 0 0,16 18 0,7 8 0,-24-27 0,2-2 0,-1 0 0,2 0 0,-1-1 0,2 0 0,17 10 0,95 49 0,-42-26 0,-76-39 0,1 0 0,-1 1 0,0-1 0,0 1 0,0 1 0,-1 0 0,0 0 0,-1 0 0,0 1 0,0-1 0,6 11 0,-1 4 0,0 0 0,14 47 0,-8-21 0,2-5 0,-12-29 0,0 1 0,4 16 0,-1 10 0,5 58 0,-14-89 0,9 49 0,-5-34 0,2 43 0,-6-52 0,-1 6 0,0 0 0,2 0 0,1 0 0,9 33 0,-10-50 0,1 0 0,0 0 0,0 0 0,0 0 0,1 0 0,0-1 0,0 1 0,0-1 0,6 5 0,21 25 0,-3 3 0,2-2 0,1-1 0,53 46 0,-61-62 0,1-1 0,1-1 0,32 16 0,14 9 0,-40-21 0,46 38 0,-55-40 0,-8-7 0,-1 1 0,12 13 0,0 5 0,12 12 0,50 74 0,-32-17 0,-53-95 0,1 0 0,-1 0 0,1-1 0,0 1 0,0-1 0,0 0 0,0 1 0,1-1 0,-1-1 0,1 1 0,5 3 0,7 2 0,28 12 0,-2-2 0,7 5 0,1-3 0,93 25 0,-90-30 0,41 8 0,-66-17 0,0 0 0,-1 2 0,0 1 0,47 22 0,-50-18 0,-4-3 0,35 25 0,-48-30 0,-1 1 0,0 0 0,0 0 0,0 0 0,-1 0 0,0 1 0,0 0 0,6 12 0,-2-3 0,1 0 0,0-1 0,15 16 0,-11-15 0,-2 0 0,12 21 0,-9-13 0,35 42 0,-20-28 0,-21-27 0,0-1 0,1-1 0,1 0 0,17 13 0,-17-14 0,0 1 0,0 0 0,-1 0 0,12 15 0,-11-11 0,0-1 0,1-1 0,0 0 0,16 11 0,10 9 0,80 64 0,-103-81 0,0 1 0,-2 0 0,0 1 0,-1 0 0,19 33 0,11 16 0,-31-48 0,-1 0 0,-1 0 0,-1 1 0,-1 0 0,0 0 0,-2 1 0,7 34 0,-10-29 0,0 41 0,-2-44 0,1 0 0,0 0 0,5 20 0,-1-12 0,-1-1 0,-1 32 0,0-4 0,16 33 0,-18-82 0,0-1 0,1 1 0,0-1 0,1 1 0,-1-1 0,1 0 0,6 9 0,29 37 0,-24-37 0,0-1 0,20 15 0,-24-21 0,1 1 0,-2 0 0,1 0 0,-2 0 0,1 1 0,-1 1 0,10 15 0,-7-2 0,2 0 0,0-1 0,2-1 0,22 26 0,-26-33 0,0 0 0,-1 1 0,-1 0 0,0 1 0,-1 0 0,-1 0 0,-1 1 0,0-1 0,-1 1 0,2 24 0,-2-22 0,1-1 0,0 0 0,1 0 0,19 34 0,11 29 0,-31-64 0,0-1 0,-2 1 0,0 0 0,-1 0 0,-1 1 0,0 23 0,-2-17 0,1-13 0,-1 0 0,-2 22 0,2-32 0,-1 1 0,1 0 0,-1-1 0,0 1 0,0-1 0,0 1 0,0-1 0,0 1 0,-1-1 0,1 0 0,-1 1 0,1-1 0,-1 0 0,0 0 0,0 0 0,0 0 0,-4 2 0,-2 1 0,4-3 0,1 0 0,-1 0 0,0 0 0,1 1 0,-1-1 0,1 1 0,0 0 0,0 0 0,0 0 0,0 0 0,1 0 0,-1 1 0,1-1 0,0 1 0,0 0 0,-2 4 0,-7 25 0,1 0 0,1 1 0,2 0 0,2 0 0,-2 68 0,6-80 0,-1 0 0,-6 23 0,3-22 0,-1 37 0,5-50 0,-1-1 0,0 1 0,0-1 0,-1 0 0,0 0 0,-6 11 0,4-8 0,0 1 0,-4 17 0,8-18 0,-2 0 0,0-1 0,0 1 0,-1-1 0,0 0 0,-1 0 0,-10 16 0,7-15 0,0 1 0,-8 19 0,12-22 0,0-2 0,0 1 0,-1 0 0,0-1 0,-1 0 0,0 0 0,-11 11 0,-73 55 0,78-64 0,-1 1 0,-14 8 0,12-10 0,-21 20 0,25-19-117,5-4-91,0 0 0,-1-1 0,0 1 0,0-1 0,-13 7 0,7-6-6618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27/03/2026</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14125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spcAft>
                <a:spcPts val="800"/>
              </a:spcAft>
            </a:pPr>
            <a:endParaRPr lang="en-AU" i="1">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30</a:t>
            </a:fld>
            <a:endParaRPr lang="en-AU"/>
          </a:p>
        </p:txBody>
      </p:sp>
    </p:spTree>
    <p:extLst>
      <p:ext uri="{BB962C8B-B14F-4D97-AF65-F5344CB8AC3E}">
        <p14:creationId xmlns:p14="http://schemas.microsoft.com/office/powerpoint/2010/main" val="1409832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523E1F-2C07-9BFE-E12B-785BEA27CBA7}"/>
              </a:ext>
            </a:extLst>
          </p:cNvPr>
          <p:cNvSpPr/>
          <p:nvPr userDrawn="1"/>
        </p:nvSpPr>
        <p:spPr>
          <a:xfrm>
            <a:off x="1" y="5724255"/>
            <a:ext cx="12191999" cy="113374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Rectangle 3">
            <a:extLst>
              <a:ext uri="{FF2B5EF4-FFF2-40B4-BE49-F238E27FC236}">
                <a16:creationId xmlns:a16="http://schemas.microsoft.com/office/drawing/2014/main" id="{81F22226-8112-B345-8400-2663AF95AA30}"/>
              </a:ext>
            </a:extLst>
          </p:cNvPr>
          <p:cNvSpPr/>
          <p:nvPr userDrawn="1"/>
        </p:nvSpPr>
        <p:spPr>
          <a:xfrm>
            <a:off x="1" y="1628800"/>
            <a:ext cx="12191999" cy="4095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753925"/>
            <a:ext cx="8955384" cy="742940"/>
          </a:xfrm>
        </p:spPr>
        <p:txBody>
          <a:bodyPr/>
          <a:lstStyle>
            <a:lvl1pPr>
              <a:lnSpc>
                <a:spcPts val="5000"/>
              </a:lnSpc>
              <a:defRPr sz="500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86021" y="3609020"/>
            <a:ext cx="8955384" cy="2115105"/>
          </a:xfrm>
        </p:spPr>
        <p:txBody>
          <a:bodyPr/>
          <a:lstStyle>
            <a:lvl1pPr>
              <a:lnSpc>
                <a:spcPts val="3600"/>
              </a:lnSpc>
              <a:spcAft>
                <a:spcPts val="0"/>
              </a:spcAft>
              <a:defRPr sz="3600" b="1">
                <a:solidFill>
                  <a:schemeClr val="bg1"/>
                </a:solidFill>
              </a:defRPr>
            </a:lvl1pPr>
            <a:lvl2pPr marL="0" indent="0">
              <a:lnSpc>
                <a:spcPts val="3600"/>
              </a:lnSpc>
              <a:spcAft>
                <a:spcPts val="0"/>
              </a:spcAft>
              <a:buNone/>
              <a:defRPr sz="3600" b="1">
                <a:solidFill>
                  <a:schemeClr val="bg1"/>
                </a:solidFill>
              </a:defRPr>
            </a:lvl2pPr>
            <a:lvl3pPr marL="0" indent="0">
              <a:lnSpc>
                <a:spcPts val="3600"/>
              </a:lnSpc>
              <a:spcAft>
                <a:spcPts val="0"/>
              </a:spcAft>
              <a:buNone/>
              <a:defRPr sz="3600" b="1">
                <a:solidFill>
                  <a:schemeClr val="bg1"/>
                </a:solidFill>
              </a:defRPr>
            </a:lvl3pPr>
            <a:lvl4pPr marL="0" indent="0">
              <a:lnSpc>
                <a:spcPts val="3600"/>
              </a:lnSpc>
              <a:spcAft>
                <a:spcPts val="0"/>
              </a:spcAft>
              <a:buNone/>
              <a:defRPr sz="3600" b="1">
                <a:solidFill>
                  <a:schemeClr val="bg1"/>
                </a:solidFill>
              </a:defRPr>
            </a:lvl4pPr>
            <a:lvl5pPr marL="0" indent="0">
              <a:lnSpc>
                <a:spcPts val="3600"/>
              </a:lnSpc>
              <a:spcAft>
                <a:spcPts val="0"/>
              </a:spcAft>
              <a:buNone/>
              <a:defRPr sz="3600" b="1">
                <a:solidFill>
                  <a:schemeClr val="bg1"/>
                </a:solidFill>
              </a:defRPr>
            </a:lvl5pPr>
            <a:lvl6pPr marL="0" indent="0">
              <a:lnSpc>
                <a:spcPts val="3600"/>
              </a:lnSpc>
              <a:spcAft>
                <a:spcPts val="0"/>
              </a:spcAft>
              <a:buNone/>
              <a:defRPr sz="3600" b="1">
                <a:solidFill>
                  <a:schemeClr val="bg1"/>
                </a:solidFill>
              </a:defRPr>
            </a:lvl6pPr>
            <a:lvl7pPr marL="0" indent="0">
              <a:lnSpc>
                <a:spcPts val="3600"/>
              </a:lnSpc>
              <a:spcAft>
                <a:spcPts val="0"/>
              </a:spcAft>
              <a:buNone/>
              <a:defRPr sz="3600" b="1">
                <a:solidFill>
                  <a:schemeClr val="bg1"/>
                </a:solidFill>
              </a:defRPr>
            </a:lvl7pPr>
            <a:lvl8pPr marL="0" indent="0">
              <a:lnSpc>
                <a:spcPts val="3600"/>
              </a:lnSpc>
              <a:spcAft>
                <a:spcPts val="0"/>
              </a:spcAft>
              <a:buNone/>
              <a:defRPr sz="3600" b="1">
                <a:solidFill>
                  <a:schemeClr val="bg1"/>
                </a:solidFill>
              </a:defRPr>
            </a:lvl8pPr>
            <a:lvl9pPr marL="0" indent="0">
              <a:lnSpc>
                <a:spcPts val="3600"/>
              </a:lnSpc>
              <a:spcAft>
                <a:spcPts val="0"/>
              </a:spcAft>
              <a:buNone/>
              <a:defRPr sz="3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3">
            <a:extLst>
              <a:ext uri="{FF2B5EF4-FFF2-40B4-BE49-F238E27FC236}">
                <a16:creationId xmlns:a16="http://schemas.microsoft.com/office/drawing/2014/main" id="{F3D0BC25-56EB-DAB4-0EC0-05078E3D2C18}"/>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scienceconnections.edu.au</a:t>
            </a:r>
          </a:p>
        </p:txBody>
      </p:sp>
      <p:pic>
        <p:nvPicPr>
          <p:cNvPr id="7" name="Graphic 3">
            <a:extLst>
              <a:ext uri="{FF2B5EF4-FFF2-40B4-BE49-F238E27FC236}">
                <a16:creationId xmlns:a16="http://schemas.microsoft.com/office/drawing/2014/main" id="{EEDEFEFB-2C29-0CD5-CC75-45028BC8F8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666" y="6264315"/>
            <a:ext cx="886643" cy="310740"/>
          </a:xfrm>
          <a:prstGeom prst="rect">
            <a:avLst/>
          </a:prstGeom>
        </p:spPr>
      </p:pic>
      <p:pic>
        <p:nvPicPr>
          <p:cNvPr id="15" name="Picture 14">
            <a:extLst>
              <a:ext uri="{FF2B5EF4-FFF2-40B4-BE49-F238E27FC236}">
                <a16:creationId xmlns:a16="http://schemas.microsoft.com/office/drawing/2014/main" id="{E40E4C08-C55A-FC50-50E6-803C20589B2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0004" b="20004"/>
          <a:stretch/>
        </p:blipFill>
        <p:spPr>
          <a:xfrm>
            <a:off x="786024" y="449155"/>
            <a:ext cx="3409593" cy="658623"/>
          </a:xfrm>
          <a:prstGeom prst="rect">
            <a:avLst/>
          </a:prstGeom>
        </p:spPr>
      </p:pic>
      <p:sp>
        <p:nvSpPr>
          <p:cNvPr id="16" name="Slide Number Placeholder 5">
            <a:extLst>
              <a:ext uri="{FF2B5EF4-FFF2-40B4-BE49-F238E27FC236}">
                <a16:creationId xmlns:a16="http://schemas.microsoft.com/office/drawing/2014/main" id="{55060C33-5C17-BE6A-2BE3-97C996D084C7}"/>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Tree>
    <p:extLst>
      <p:ext uri="{BB962C8B-B14F-4D97-AF65-F5344CB8AC3E}">
        <p14:creationId xmlns:p14="http://schemas.microsoft.com/office/powerpoint/2010/main" val="2171936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 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6971249" cy="3852000"/>
          </a:xfrm>
        </p:spPr>
        <p:txBody>
          <a:bodyPr numCol="2" spcCol="468000"/>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5" name="Picture Placeholder 6">
            <a:extLst>
              <a:ext uri="{FF2B5EF4-FFF2-40B4-BE49-F238E27FC236}">
                <a16:creationId xmlns:a16="http://schemas.microsoft.com/office/drawing/2014/main" id="{E8D9A4BC-2BB1-B4C9-433F-54495B68C2E0}"/>
              </a:ext>
            </a:extLst>
          </p:cNvPr>
          <p:cNvSpPr>
            <a:spLocks noGrp="1"/>
          </p:cNvSpPr>
          <p:nvPr>
            <p:ph type="pic" sz="quarter" idx="15" hasCustomPrompt="1"/>
          </p:nvPr>
        </p:nvSpPr>
        <p:spPr>
          <a:xfrm>
            <a:off x="8164945" y="1692000"/>
            <a:ext cx="3241390" cy="3852000"/>
          </a:xfrm>
        </p:spPr>
        <p:txBody>
          <a:bodyPr anchor="ctr" anchorCtr="0"/>
          <a:lstStyle>
            <a:lvl1pPr algn="ctr">
              <a:defRPr/>
            </a:lvl1pPr>
          </a:lstStyle>
          <a:p>
            <a:r>
              <a:rPr lang="en-AU"/>
              <a:t>Click icon to insert Picture</a:t>
            </a:r>
          </a:p>
        </p:txBody>
      </p:sp>
      <p:cxnSp>
        <p:nvCxnSpPr>
          <p:cNvPr id="3" name="Straight Connector 2">
            <a:extLst>
              <a:ext uri="{FF2B5EF4-FFF2-40B4-BE49-F238E27FC236}">
                <a16:creationId xmlns:a16="http://schemas.microsoft.com/office/drawing/2014/main" id="{1B2EC4D4-6736-94F1-CB7B-EF955DEDD44E}"/>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CF5363C-7FA3-7A5E-CD74-09D064F69B69}"/>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6" name="Footer Placeholder 5">
            <a:extLst>
              <a:ext uri="{FF2B5EF4-FFF2-40B4-BE49-F238E27FC236}">
                <a16:creationId xmlns:a16="http://schemas.microsoft.com/office/drawing/2014/main" id="{D78865CF-84DB-CC23-D3FC-304EFD63E75B}"/>
              </a:ext>
            </a:extLst>
          </p:cNvPr>
          <p:cNvSpPr>
            <a:spLocks noGrp="1"/>
          </p:cNvSpPr>
          <p:nvPr>
            <p:ph type="ftr" sz="quarter" idx="16"/>
          </p:nvPr>
        </p:nvSpPr>
        <p:spPr/>
        <p:txBody>
          <a:bodyPr/>
          <a:lstStyle/>
          <a:p>
            <a:r>
              <a:rPr lang="en-AU"/>
              <a:t>scienceconnections.edu.au</a:t>
            </a:r>
          </a:p>
        </p:txBody>
      </p:sp>
    </p:spTree>
    <p:extLst>
      <p:ext uri="{BB962C8B-B14F-4D97-AF65-F5344CB8AC3E}">
        <p14:creationId xmlns:p14="http://schemas.microsoft.com/office/powerpoint/2010/main" val="236090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7" name="Picture Placeholder 6">
            <a:extLst>
              <a:ext uri="{FF2B5EF4-FFF2-40B4-BE49-F238E27FC236}">
                <a16:creationId xmlns:a16="http://schemas.microsoft.com/office/drawing/2014/main" id="{BEC2DFFF-BC30-7588-CBE4-CEA369C56BF5}"/>
              </a:ext>
            </a:extLst>
          </p:cNvPr>
          <p:cNvSpPr>
            <a:spLocks noGrp="1"/>
          </p:cNvSpPr>
          <p:nvPr>
            <p:ph type="pic" sz="quarter" idx="15" hasCustomPrompt="1"/>
          </p:nvPr>
        </p:nvSpPr>
        <p:spPr>
          <a:xfrm>
            <a:off x="789935" y="1692000"/>
            <a:ext cx="10616400" cy="3852000"/>
          </a:xfrm>
        </p:spPr>
        <p:txBody>
          <a:bodyPr anchor="ctr" anchorCtr="0"/>
          <a:lstStyle>
            <a:lvl1pPr algn="ctr">
              <a:defRPr/>
            </a:lvl1pPr>
          </a:lstStyle>
          <a:p>
            <a:r>
              <a:rPr lang="en-AU"/>
              <a:t>Click icon to insert Picture</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793D42D-57BF-9DD5-2338-9D611AAA5F4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5" name="Footer Placeholder 4">
            <a:extLst>
              <a:ext uri="{FF2B5EF4-FFF2-40B4-BE49-F238E27FC236}">
                <a16:creationId xmlns:a16="http://schemas.microsoft.com/office/drawing/2014/main" id="{4990F718-DFFF-C451-3F1E-BAC893665F7B}"/>
              </a:ext>
            </a:extLst>
          </p:cNvPr>
          <p:cNvSpPr>
            <a:spLocks noGrp="1"/>
          </p:cNvSpPr>
          <p:nvPr>
            <p:ph type="ftr" sz="quarter" idx="16"/>
          </p:nvPr>
        </p:nvSpPr>
        <p:spPr/>
        <p:txBody>
          <a:bodyPr/>
          <a:lstStyle/>
          <a:p>
            <a:r>
              <a:rPr lang="en-AU"/>
              <a:t>scienceconnections.edu.au</a:t>
            </a:r>
          </a:p>
        </p:txBody>
      </p:sp>
    </p:spTree>
    <p:extLst>
      <p:ext uri="{BB962C8B-B14F-4D97-AF65-F5344CB8AC3E}">
        <p14:creationId xmlns:p14="http://schemas.microsoft.com/office/powerpoint/2010/main" val="74362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able Placeholder 5">
            <a:extLst>
              <a:ext uri="{FF2B5EF4-FFF2-40B4-BE49-F238E27FC236}">
                <a16:creationId xmlns:a16="http://schemas.microsoft.com/office/drawing/2014/main" id="{FA98472D-486B-498A-D50E-32AF601538C0}"/>
              </a:ext>
            </a:extLst>
          </p:cNvPr>
          <p:cNvSpPr>
            <a:spLocks noGrp="1"/>
          </p:cNvSpPr>
          <p:nvPr>
            <p:ph type="tbl" sz="quarter" idx="18" hasCustomPrompt="1"/>
          </p:nvPr>
        </p:nvSpPr>
        <p:spPr>
          <a:xfrm>
            <a:off x="6359135" y="1692000"/>
            <a:ext cx="5047200" cy="3852000"/>
          </a:xfrm>
        </p:spPr>
        <p:txBody>
          <a:bodyPr anchor="ctr" anchorCtr="0"/>
          <a:lstStyle>
            <a:lvl1pPr algn="ctr">
              <a:defRPr/>
            </a:lvl1pPr>
          </a:lstStyle>
          <a:p>
            <a:r>
              <a:rPr lang="en-AU"/>
              <a:t>Click icon to insert Table</a:t>
            </a:r>
          </a:p>
        </p:txBody>
      </p:sp>
      <p:sp>
        <p:nvSpPr>
          <p:cNvPr id="7" name="Slide Number Placeholder 5">
            <a:extLst>
              <a:ext uri="{FF2B5EF4-FFF2-40B4-BE49-F238E27FC236}">
                <a16:creationId xmlns:a16="http://schemas.microsoft.com/office/drawing/2014/main" id="{6218DF32-682B-0C4C-80E9-FEFB0685A9CA}"/>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5" name="Footer Placeholder 4">
            <a:extLst>
              <a:ext uri="{FF2B5EF4-FFF2-40B4-BE49-F238E27FC236}">
                <a16:creationId xmlns:a16="http://schemas.microsoft.com/office/drawing/2014/main" id="{FA0FE313-9EDD-D92A-BFC0-4762FFBD1DFD}"/>
              </a:ext>
            </a:extLst>
          </p:cNvPr>
          <p:cNvSpPr>
            <a:spLocks noGrp="1"/>
          </p:cNvSpPr>
          <p:nvPr>
            <p:ph type="ftr" sz="quarter" idx="19"/>
          </p:nvPr>
        </p:nvSpPr>
        <p:spPr/>
        <p:txBody>
          <a:bodyPr/>
          <a:lstStyle/>
          <a:p>
            <a:r>
              <a:rPr lang="en-AU"/>
              <a:t>scienceconnections.edu.au</a:t>
            </a:r>
          </a:p>
        </p:txBody>
      </p:sp>
    </p:spTree>
    <p:extLst>
      <p:ext uri="{BB962C8B-B14F-4D97-AF65-F5344CB8AC3E}">
        <p14:creationId xmlns:p14="http://schemas.microsoft.com/office/powerpoint/2010/main" val="348176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a:xfrm>
            <a:off x="789935" y="711261"/>
            <a:ext cx="10616400" cy="531544"/>
          </a:xfrm>
        </p:spPr>
        <p:txBody>
          <a:bodyPr/>
          <a:lstStyle/>
          <a:p>
            <a:r>
              <a:rPr lang="en-US" noProof="0"/>
              <a:t>Click to edit Master title style</a:t>
            </a:r>
            <a:endParaRPr lang="en-AU" noProof="0"/>
          </a:p>
        </p:txBody>
      </p:sp>
      <p:sp>
        <p:nvSpPr>
          <p:cNvPr id="6" name="Table Placeholder 5">
            <a:extLst>
              <a:ext uri="{FF2B5EF4-FFF2-40B4-BE49-F238E27FC236}">
                <a16:creationId xmlns:a16="http://schemas.microsoft.com/office/drawing/2014/main" id="{FB527207-12DA-E260-FE1E-B7DFF6F16B9E}"/>
              </a:ext>
            </a:extLst>
          </p:cNvPr>
          <p:cNvSpPr>
            <a:spLocks noGrp="1"/>
          </p:cNvSpPr>
          <p:nvPr>
            <p:ph type="tbl" sz="quarter" idx="16" hasCustomPrompt="1"/>
          </p:nvPr>
        </p:nvSpPr>
        <p:spPr>
          <a:xfrm>
            <a:off x="789935" y="1692000"/>
            <a:ext cx="10616400" cy="3852000"/>
          </a:xfrm>
        </p:spPr>
        <p:txBody>
          <a:bodyPr anchor="ctr" anchorCtr="0"/>
          <a:lstStyle>
            <a:lvl1pPr algn="ctr">
              <a:defRPr/>
            </a:lvl1pPr>
          </a:lstStyle>
          <a:p>
            <a:r>
              <a:rPr lang="en-AU"/>
              <a:t>Click icon to insert Table</a:t>
            </a:r>
          </a:p>
        </p:txBody>
      </p:sp>
      <p:cxnSp>
        <p:nvCxnSpPr>
          <p:cNvPr id="3" name="Straight Connector 2">
            <a:extLst>
              <a:ext uri="{FF2B5EF4-FFF2-40B4-BE49-F238E27FC236}">
                <a16:creationId xmlns:a16="http://schemas.microsoft.com/office/drawing/2014/main" id="{8EEACDEE-B324-0328-C538-D18B0F3CFFC9}"/>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31B03C83-A2CC-814F-4DC9-476C21159D63}"/>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7" name="Footer Placeholder 6">
            <a:extLst>
              <a:ext uri="{FF2B5EF4-FFF2-40B4-BE49-F238E27FC236}">
                <a16:creationId xmlns:a16="http://schemas.microsoft.com/office/drawing/2014/main" id="{49551E95-420A-F0FD-5576-A63ADF5F0EAF}"/>
              </a:ext>
            </a:extLst>
          </p:cNvPr>
          <p:cNvSpPr>
            <a:spLocks noGrp="1"/>
          </p:cNvSpPr>
          <p:nvPr>
            <p:ph type="ftr" sz="quarter" idx="17"/>
          </p:nvPr>
        </p:nvSpPr>
        <p:spPr/>
        <p:txBody>
          <a:bodyPr/>
          <a:lstStyle/>
          <a:p>
            <a:r>
              <a:rPr lang="en-AU"/>
              <a:t>scienceconnections.edu.au</a:t>
            </a:r>
          </a:p>
        </p:txBody>
      </p:sp>
    </p:spTree>
    <p:extLst>
      <p:ext uri="{BB962C8B-B14F-4D97-AF65-F5344CB8AC3E}">
        <p14:creationId xmlns:p14="http://schemas.microsoft.com/office/powerpoint/2010/main" val="214951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753925"/>
            <a:ext cx="8955384" cy="742940"/>
          </a:xfrm>
        </p:spPr>
        <p:txBody>
          <a:bodyPr/>
          <a:lstStyle>
            <a:lvl1pPr>
              <a:lnSpc>
                <a:spcPts val="5000"/>
              </a:lnSpc>
              <a:defRPr sz="5000">
                <a:solidFill>
                  <a:schemeClr val="bg2"/>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786021" y="3609020"/>
            <a:ext cx="8955384" cy="2115105"/>
          </a:xfrm>
        </p:spPr>
        <p:txBody>
          <a:bodyPr/>
          <a:lstStyle>
            <a:lvl1pPr>
              <a:lnSpc>
                <a:spcPts val="3600"/>
              </a:lnSpc>
              <a:spcAft>
                <a:spcPts val="0"/>
              </a:spcAft>
              <a:defRPr sz="3600" b="1">
                <a:solidFill>
                  <a:schemeClr val="tx1"/>
                </a:solidFill>
              </a:defRPr>
            </a:lvl1pPr>
            <a:lvl2pPr marL="0" indent="0">
              <a:lnSpc>
                <a:spcPts val="3600"/>
              </a:lnSpc>
              <a:spcAft>
                <a:spcPts val="0"/>
              </a:spcAft>
              <a:buNone/>
              <a:defRPr sz="3600" b="1">
                <a:solidFill>
                  <a:schemeClr val="tx1"/>
                </a:solidFill>
              </a:defRPr>
            </a:lvl2pPr>
            <a:lvl3pPr marL="0" indent="0">
              <a:lnSpc>
                <a:spcPts val="3600"/>
              </a:lnSpc>
              <a:spcAft>
                <a:spcPts val="0"/>
              </a:spcAft>
              <a:buNone/>
              <a:defRPr sz="3600" b="1">
                <a:solidFill>
                  <a:schemeClr val="tx1"/>
                </a:solidFill>
              </a:defRPr>
            </a:lvl3pPr>
            <a:lvl4pPr marL="0" indent="0">
              <a:lnSpc>
                <a:spcPts val="3600"/>
              </a:lnSpc>
              <a:spcAft>
                <a:spcPts val="0"/>
              </a:spcAft>
              <a:buNone/>
              <a:defRPr sz="3600" b="1">
                <a:solidFill>
                  <a:schemeClr val="tx1"/>
                </a:solidFill>
              </a:defRPr>
            </a:lvl4pPr>
            <a:lvl5pPr marL="0" indent="0">
              <a:lnSpc>
                <a:spcPts val="3600"/>
              </a:lnSpc>
              <a:spcAft>
                <a:spcPts val="0"/>
              </a:spcAft>
              <a:buNone/>
              <a:defRPr sz="3600" b="1">
                <a:solidFill>
                  <a:schemeClr val="tx1"/>
                </a:solidFill>
              </a:defRPr>
            </a:lvl5pPr>
            <a:lvl6pPr marL="0" indent="0">
              <a:lnSpc>
                <a:spcPts val="3600"/>
              </a:lnSpc>
              <a:spcAft>
                <a:spcPts val="0"/>
              </a:spcAft>
              <a:buNone/>
              <a:defRPr sz="3600" b="1">
                <a:solidFill>
                  <a:schemeClr val="tx1"/>
                </a:solidFill>
              </a:defRPr>
            </a:lvl6pPr>
            <a:lvl7pPr marL="0" indent="0">
              <a:lnSpc>
                <a:spcPts val="3600"/>
              </a:lnSpc>
              <a:spcAft>
                <a:spcPts val="0"/>
              </a:spcAft>
              <a:buNone/>
              <a:defRPr sz="3600" b="1">
                <a:solidFill>
                  <a:schemeClr val="tx1"/>
                </a:solidFill>
              </a:defRPr>
            </a:lvl7pPr>
            <a:lvl8pPr marL="0" indent="0">
              <a:lnSpc>
                <a:spcPts val="3600"/>
              </a:lnSpc>
              <a:spcAft>
                <a:spcPts val="0"/>
              </a:spcAft>
              <a:buNone/>
              <a:defRPr sz="3600" b="1">
                <a:solidFill>
                  <a:schemeClr val="tx1"/>
                </a:solidFill>
              </a:defRPr>
            </a:lvl8pPr>
            <a:lvl9pPr marL="0" indent="0">
              <a:lnSpc>
                <a:spcPts val="3600"/>
              </a:lnSpc>
              <a:spcAft>
                <a:spcPts val="0"/>
              </a:spcAft>
              <a:buNone/>
              <a:defRPr sz="3600" b="1">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Slide Number Placeholder 5">
            <a:extLst>
              <a:ext uri="{FF2B5EF4-FFF2-40B4-BE49-F238E27FC236}">
                <a16:creationId xmlns:a16="http://schemas.microsoft.com/office/drawing/2014/main" id="{04A99148-3C20-3C25-7758-74B9D7C0261C}"/>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pic>
        <p:nvPicPr>
          <p:cNvPr id="4" name="Picture 3">
            <a:extLst>
              <a:ext uri="{FF2B5EF4-FFF2-40B4-BE49-F238E27FC236}">
                <a16:creationId xmlns:a16="http://schemas.microsoft.com/office/drawing/2014/main" id="{818F7F72-DE70-641B-2F50-E519192AAD0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0004" b="20004"/>
          <a:stretch/>
        </p:blipFill>
        <p:spPr>
          <a:xfrm>
            <a:off x="786024" y="449155"/>
            <a:ext cx="3409593" cy="658623"/>
          </a:xfrm>
          <a:prstGeom prst="rect">
            <a:avLst/>
          </a:prstGeom>
        </p:spPr>
      </p:pic>
      <p:sp>
        <p:nvSpPr>
          <p:cNvPr id="3" name="Footer Placeholder 2">
            <a:extLst>
              <a:ext uri="{FF2B5EF4-FFF2-40B4-BE49-F238E27FC236}">
                <a16:creationId xmlns:a16="http://schemas.microsoft.com/office/drawing/2014/main" id="{48A7377D-979C-C8D6-E2BA-B120D2693EA5}"/>
              </a:ext>
            </a:extLst>
          </p:cNvPr>
          <p:cNvSpPr>
            <a:spLocks noGrp="1"/>
          </p:cNvSpPr>
          <p:nvPr>
            <p:ph type="ftr" sz="quarter" idx="11"/>
          </p:nvPr>
        </p:nvSpPr>
        <p:spPr/>
        <p:txBody>
          <a:bodyPr/>
          <a:lstStyle/>
          <a:p>
            <a:r>
              <a:rPr lang="en-AU"/>
              <a:t>scienceconnections.edu.au</a:t>
            </a:r>
          </a:p>
        </p:txBody>
      </p:sp>
    </p:spTree>
    <p:extLst>
      <p:ext uri="{BB962C8B-B14F-4D97-AF65-F5344CB8AC3E}">
        <p14:creationId xmlns:p14="http://schemas.microsoft.com/office/powerpoint/2010/main" val="37358978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2"/>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2FEEC8C0-FD80-C63E-261D-D1B7063F07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0004" b="20004"/>
          <a:stretch/>
        </p:blipFill>
        <p:spPr>
          <a:xfrm>
            <a:off x="786024" y="449155"/>
            <a:ext cx="3409593" cy="658623"/>
          </a:xfrm>
          <a:prstGeom prst="rect">
            <a:avLst/>
          </a:prstGeom>
        </p:spPr>
      </p:pic>
      <p:sp>
        <p:nvSpPr>
          <p:cNvPr id="6" name="Slide Number Placeholder 5">
            <a:extLst>
              <a:ext uri="{FF2B5EF4-FFF2-40B4-BE49-F238E27FC236}">
                <a16:creationId xmlns:a16="http://schemas.microsoft.com/office/drawing/2014/main" id="{62250B33-30C5-3F6F-C86C-8DC631F2B9BC}"/>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3" name="Footer Placeholder 2">
            <a:extLst>
              <a:ext uri="{FF2B5EF4-FFF2-40B4-BE49-F238E27FC236}">
                <a16:creationId xmlns:a16="http://schemas.microsoft.com/office/drawing/2014/main" id="{F683C51C-B9DA-CD89-DBB0-23A893D166BA}"/>
              </a:ext>
            </a:extLst>
          </p:cNvPr>
          <p:cNvSpPr>
            <a:spLocks noGrp="1"/>
          </p:cNvSpPr>
          <p:nvPr>
            <p:ph type="ftr" sz="quarter" idx="10"/>
          </p:nvPr>
        </p:nvSpPr>
        <p:spPr/>
        <p:txBody>
          <a:bodyPr/>
          <a:lstStyle/>
          <a:p>
            <a:r>
              <a:rPr lang="en-AU"/>
              <a:t>scienceconnections.edu.au</a:t>
            </a:r>
          </a:p>
        </p:txBody>
      </p:sp>
    </p:spTree>
    <p:extLst>
      <p:ext uri="{BB962C8B-B14F-4D97-AF65-F5344CB8AC3E}">
        <p14:creationId xmlns:p14="http://schemas.microsoft.com/office/powerpoint/2010/main" val="2038460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_2">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1628800"/>
            <a:ext cx="12191999" cy="52292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2"/>
                </a:solidFill>
              </a:defRPr>
            </a:lvl1pPr>
          </a:lstStyle>
          <a:p>
            <a:r>
              <a:rPr lang="en-US"/>
              <a:t>Click to edit Master title style</a:t>
            </a:r>
            <a:endParaRPr lang="en-AU"/>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666" y="6264315"/>
            <a:ext cx="886643" cy="310740"/>
          </a:xfrm>
          <a:prstGeom prst="rect">
            <a:avLst/>
          </a:prstGeom>
        </p:spPr>
      </p:pic>
      <p:pic>
        <p:nvPicPr>
          <p:cNvPr id="8" name="Picture 7">
            <a:extLst>
              <a:ext uri="{FF2B5EF4-FFF2-40B4-BE49-F238E27FC236}">
                <a16:creationId xmlns:a16="http://schemas.microsoft.com/office/drawing/2014/main" id="{548020E9-DEEB-B1EE-2937-A6CC3EB715E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0004" b="20004"/>
          <a:stretch/>
        </p:blipFill>
        <p:spPr>
          <a:xfrm>
            <a:off x="786024" y="449155"/>
            <a:ext cx="3409593" cy="658623"/>
          </a:xfrm>
          <a:prstGeom prst="rect">
            <a:avLst/>
          </a:prstGeom>
        </p:spPr>
      </p:pic>
      <p:sp>
        <p:nvSpPr>
          <p:cNvPr id="9" name="Slide Number Placeholder 5">
            <a:extLst>
              <a:ext uri="{FF2B5EF4-FFF2-40B4-BE49-F238E27FC236}">
                <a16:creationId xmlns:a16="http://schemas.microsoft.com/office/drawing/2014/main" id="{49230A25-B267-E4C1-5C3C-4E0C4722DFB2}"/>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3" name="Footer Placeholder 2">
            <a:extLst>
              <a:ext uri="{FF2B5EF4-FFF2-40B4-BE49-F238E27FC236}">
                <a16:creationId xmlns:a16="http://schemas.microsoft.com/office/drawing/2014/main" id="{4871CE44-4444-DD8C-0B55-0240B061DB16}"/>
              </a:ext>
            </a:extLst>
          </p:cNvPr>
          <p:cNvSpPr>
            <a:spLocks noGrp="1"/>
          </p:cNvSpPr>
          <p:nvPr>
            <p:ph type="ftr" sz="quarter" idx="10"/>
          </p:nvPr>
        </p:nvSpPr>
        <p:spPr/>
        <p:txBody>
          <a:bodyPr/>
          <a:lstStyle/>
          <a:p>
            <a:r>
              <a:rPr lang="en-AU"/>
              <a:t>scienceconnections.edu.au</a:t>
            </a:r>
          </a:p>
        </p:txBody>
      </p:sp>
    </p:spTree>
    <p:extLst>
      <p:ext uri="{BB962C8B-B14F-4D97-AF65-F5344CB8AC3E}">
        <p14:creationId xmlns:p14="http://schemas.microsoft.com/office/powerpoint/2010/main" val="38094138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_3">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1628800"/>
            <a:ext cx="12191999" cy="522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1"/>
                </a:solidFill>
              </a:defRPr>
            </a:lvl1pPr>
          </a:lstStyle>
          <a:p>
            <a:r>
              <a:rPr lang="en-US"/>
              <a:t>Click to edit Master title style</a:t>
            </a:r>
            <a:endParaRPr lang="en-AU"/>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666" y="6264315"/>
            <a:ext cx="886643" cy="310740"/>
          </a:xfrm>
          <a:prstGeom prst="rect">
            <a:avLst/>
          </a:prstGeom>
        </p:spPr>
      </p:pic>
      <p:pic>
        <p:nvPicPr>
          <p:cNvPr id="8" name="Picture 7">
            <a:extLst>
              <a:ext uri="{FF2B5EF4-FFF2-40B4-BE49-F238E27FC236}">
                <a16:creationId xmlns:a16="http://schemas.microsoft.com/office/drawing/2014/main" id="{A95EA6CF-B64F-9DA6-FF42-5A9D51AEDAA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0004" b="20004"/>
          <a:stretch/>
        </p:blipFill>
        <p:spPr>
          <a:xfrm>
            <a:off x="786024" y="449155"/>
            <a:ext cx="3409593" cy="658623"/>
          </a:xfrm>
          <a:prstGeom prst="rect">
            <a:avLst/>
          </a:prstGeom>
        </p:spPr>
      </p:pic>
      <p:sp>
        <p:nvSpPr>
          <p:cNvPr id="9" name="Slide Number Placeholder 5">
            <a:extLst>
              <a:ext uri="{FF2B5EF4-FFF2-40B4-BE49-F238E27FC236}">
                <a16:creationId xmlns:a16="http://schemas.microsoft.com/office/drawing/2014/main" id="{7481CB05-8956-F18F-F156-31CD78723662}"/>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bg1"/>
                </a:solidFill>
                <a:latin typeface="+mn-lt"/>
                <a:cs typeface="Arial" pitchFamily="34" charset="0"/>
              </a:defRPr>
            </a:lvl1pPr>
          </a:lstStyle>
          <a:p>
            <a:fld id="{29D5CE74-914C-4689-99FC-1AEF49CE2B47}" type="slidenum">
              <a:rPr lang="en-AU" smtClean="0"/>
              <a:pPr/>
              <a:t>‹#›</a:t>
            </a:fld>
            <a:endParaRPr lang="en-AU" sz="1200"/>
          </a:p>
        </p:txBody>
      </p:sp>
      <p:sp>
        <p:nvSpPr>
          <p:cNvPr id="3" name="Footer Placeholder 2">
            <a:extLst>
              <a:ext uri="{FF2B5EF4-FFF2-40B4-BE49-F238E27FC236}">
                <a16:creationId xmlns:a16="http://schemas.microsoft.com/office/drawing/2014/main" id="{7762E70E-7C04-BD05-7F77-26634C38AC32}"/>
              </a:ext>
            </a:extLst>
          </p:cNvPr>
          <p:cNvSpPr>
            <a:spLocks noGrp="1"/>
          </p:cNvSpPr>
          <p:nvPr>
            <p:ph type="ftr" sz="quarter" idx="10"/>
          </p:nvPr>
        </p:nvSpPr>
        <p:spPr/>
        <p:txBody>
          <a:bodyPr/>
          <a:lstStyle>
            <a:lvl1pPr>
              <a:defRPr>
                <a:solidFill>
                  <a:schemeClr val="bg1"/>
                </a:solidFill>
              </a:defRPr>
            </a:lvl1pPr>
          </a:lstStyle>
          <a:p>
            <a:r>
              <a:rPr lang="en-AU"/>
              <a:t>scienceconnections.edu.au</a:t>
            </a:r>
          </a:p>
        </p:txBody>
      </p:sp>
    </p:spTree>
    <p:extLst>
      <p:ext uri="{BB962C8B-B14F-4D97-AF65-F5344CB8AC3E}">
        <p14:creationId xmlns:p14="http://schemas.microsoft.com/office/powerpoint/2010/main" val="37981500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4">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9A917-35EB-C0C2-87CF-A94D434BD58C}"/>
              </a:ext>
            </a:extLst>
          </p:cNvPr>
          <p:cNvSpPr/>
          <p:nvPr userDrawn="1"/>
        </p:nvSpPr>
        <p:spPr>
          <a:xfrm>
            <a:off x="1" y="2303875"/>
            <a:ext cx="12191999" cy="225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85428A07-C4C1-30A7-8E94-96BA6D0D0C72}"/>
              </a:ext>
            </a:extLst>
          </p:cNvPr>
          <p:cNvSpPr>
            <a:spLocks noGrp="1"/>
          </p:cNvSpPr>
          <p:nvPr>
            <p:ph type="title"/>
          </p:nvPr>
        </p:nvSpPr>
        <p:spPr>
          <a:xfrm>
            <a:off x="786020" y="2928230"/>
            <a:ext cx="8865375" cy="1001540"/>
          </a:xfrm>
        </p:spPr>
        <p:txBody>
          <a:bodyPr anchor="ctr" anchorCtr="0"/>
          <a:lstStyle>
            <a:lvl1pPr>
              <a:lnSpc>
                <a:spcPts val="5000"/>
              </a:lnSpc>
              <a:defRPr sz="5000">
                <a:solidFill>
                  <a:schemeClr val="bg1"/>
                </a:solidFill>
              </a:defRPr>
            </a:lvl1pPr>
          </a:lstStyle>
          <a:p>
            <a:r>
              <a:rPr lang="en-US"/>
              <a:t>Click to edit Master title style</a:t>
            </a:r>
            <a:endParaRPr lang="en-AU"/>
          </a:p>
        </p:txBody>
      </p:sp>
      <p:pic>
        <p:nvPicPr>
          <p:cNvPr id="6" name="Graphic 3">
            <a:extLst>
              <a:ext uri="{FF2B5EF4-FFF2-40B4-BE49-F238E27FC236}">
                <a16:creationId xmlns:a16="http://schemas.microsoft.com/office/drawing/2014/main" id="{B9217EA5-C06B-132D-DDC4-E68E975E456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666" y="6264315"/>
            <a:ext cx="886643" cy="310740"/>
          </a:xfrm>
          <a:prstGeom prst="rect">
            <a:avLst/>
          </a:prstGeom>
        </p:spPr>
      </p:pic>
      <p:pic>
        <p:nvPicPr>
          <p:cNvPr id="8" name="Picture 7">
            <a:extLst>
              <a:ext uri="{FF2B5EF4-FFF2-40B4-BE49-F238E27FC236}">
                <a16:creationId xmlns:a16="http://schemas.microsoft.com/office/drawing/2014/main" id="{2270068D-205E-F60F-FC7C-AAB06ABB958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0004" b="20004"/>
          <a:stretch/>
        </p:blipFill>
        <p:spPr>
          <a:xfrm>
            <a:off x="786024" y="449155"/>
            <a:ext cx="3409593" cy="658623"/>
          </a:xfrm>
          <a:prstGeom prst="rect">
            <a:avLst/>
          </a:prstGeom>
        </p:spPr>
      </p:pic>
      <p:sp>
        <p:nvSpPr>
          <p:cNvPr id="9" name="Slide Number Placeholder 5">
            <a:extLst>
              <a:ext uri="{FF2B5EF4-FFF2-40B4-BE49-F238E27FC236}">
                <a16:creationId xmlns:a16="http://schemas.microsoft.com/office/drawing/2014/main" id="{F8FA745E-C061-1946-6C4B-E83B1DCCBAA4}"/>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3" name="Footer Placeholder 2">
            <a:extLst>
              <a:ext uri="{FF2B5EF4-FFF2-40B4-BE49-F238E27FC236}">
                <a16:creationId xmlns:a16="http://schemas.microsoft.com/office/drawing/2014/main" id="{8265FB6F-2AF8-3867-428A-8F9699596C43}"/>
              </a:ext>
            </a:extLst>
          </p:cNvPr>
          <p:cNvSpPr>
            <a:spLocks noGrp="1"/>
          </p:cNvSpPr>
          <p:nvPr>
            <p:ph type="ftr" sz="quarter" idx="10"/>
          </p:nvPr>
        </p:nvSpPr>
        <p:spPr/>
        <p:txBody>
          <a:bodyPr/>
          <a:lstStyle/>
          <a:p>
            <a:r>
              <a:rPr lang="en-AU"/>
              <a:t>scienceconnections.edu.au</a:t>
            </a:r>
          </a:p>
        </p:txBody>
      </p:sp>
    </p:spTree>
    <p:extLst>
      <p:ext uri="{BB962C8B-B14F-4D97-AF65-F5344CB8AC3E}">
        <p14:creationId xmlns:p14="http://schemas.microsoft.com/office/powerpoint/2010/main" val="22006618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1999"/>
            <a:ext cx="10616398" cy="385200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vl6pPr>
              <a:spcAft>
                <a:spcPts val="800"/>
              </a:spcAft>
              <a:defRPr/>
            </a:lvl6pPr>
            <a:lvl7pPr>
              <a:spcAft>
                <a:spcPts val="800"/>
              </a:spcAft>
              <a:defRPr/>
            </a:lvl7pPr>
            <a:lvl8pPr>
              <a:spcAft>
                <a:spcPts val="800"/>
              </a:spcAft>
              <a:defRPr/>
            </a:lvl8pPr>
            <a:lvl9pPr>
              <a:spcAft>
                <a:spcPts val="800"/>
              </a:spcAft>
              <a:defRPr/>
            </a:lvl9p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cxnSp>
        <p:nvCxnSpPr>
          <p:cNvPr id="11" name="Straight Connector 10">
            <a:extLst>
              <a:ext uri="{FF2B5EF4-FFF2-40B4-BE49-F238E27FC236}">
                <a16:creationId xmlns:a16="http://schemas.microsoft.com/office/drawing/2014/main" id="{460F852D-26A0-288B-A086-36AFF6182DBC}"/>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65BDCA14-4F65-27F9-3937-EA6777D158B7}"/>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5" name="Footer Placeholder 4">
            <a:extLst>
              <a:ext uri="{FF2B5EF4-FFF2-40B4-BE49-F238E27FC236}">
                <a16:creationId xmlns:a16="http://schemas.microsoft.com/office/drawing/2014/main" id="{6DCA3476-2533-C85C-F478-6DE87AD84777}"/>
              </a:ext>
            </a:extLst>
          </p:cNvPr>
          <p:cNvSpPr>
            <a:spLocks noGrp="1"/>
          </p:cNvSpPr>
          <p:nvPr>
            <p:ph type="ftr" sz="quarter" idx="14"/>
          </p:nvPr>
        </p:nvSpPr>
        <p:spPr/>
        <p:txBody>
          <a:bodyPr/>
          <a:lstStyle/>
          <a:p>
            <a:r>
              <a:rPr lang="en-AU"/>
              <a:t>scienceconnections.edu.au</a:t>
            </a:r>
          </a:p>
        </p:txBody>
      </p:sp>
    </p:spTree>
    <p:extLst>
      <p:ext uri="{BB962C8B-B14F-4D97-AF65-F5344CB8AC3E}">
        <p14:creationId xmlns:p14="http://schemas.microsoft.com/office/powerpoint/2010/main" val="302005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3" name="Content Placeholder 7">
            <a:extLst>
              <a:ext uri="{FF2B5EF4-FFF2-40B4-BE49-F238E27FC236}">
                <a16:creationId xmlns:a16="http://schemas.microsoft.com/office/drawing/2014/main" id="{6F975B4C-BAF5-E2EB-F9CA-8571039BF376}"/>
              </a:ext>
            </a:extLst>
          </p:cNvPr>
          <p:cNvSpPr>
            <a:spLocks noGrp="1"/>
          </p:cNvSpPr>
          <p:nvPr>
            <p:ph sz="quarter" idx="14" hasCustomPrompt="1"/>
          </p:nvPr>
        </p:nvSpPr>
        <p:spPr>
          <a:xfrm>
            <a:off x="6359135"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cxnSp>
        <p:nvCxnSpPr>
          <p:cNvPr id="7" name="Straight Connector 6">
            <a:extLst>
              <a:ext uri="{FF2B5EF4-FFF2-40B4-BE49-F238E27FC236}">
                <a16:creationId xmlns:a16="http://schemas.microsoft.com/office/drawing/2014/main" id="{D6D4565F-4100-A6E8-C161-9A32892BCCFB}"/>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F9B0D609-EE4B-5C0F-219E-0698EEEEB72F}"/>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6" name="Footer Placeholder 5">
            <a:extLst>
              <a:ext uri="{FF2B5EF4-FFF2-40B4-BE49-F238E27FC236}">
                <a16:creationId xmlns:a16="http://schemas.microsoft.com/office/drawing/2014/main" id="{30B144C9-C1C8-2DD1-2341-B0FB332EBC07}"/>
              </a:ext>
            </a:extLst>
          </p:cNvPr>
          <p:cNvSpPr>
            <a:spLocks noGrp="1"/>
          </p:cNvSpPr>
          <p:nvPr>
            <p:ph type="ftr" sz="quarter" idx="15"/>
          </p:nvPr>
        </p:nvSpPr>
        <p:spPr/>
        <p:txBody>
          <a:bodyPr/>
          <a:lstStyle/>
          <a:p>
            <a:r>
              <a:rPr lang="en-AU"/>
              <a:t>scienceconnections.edu.au</a:t>
            </a:r>
          </a:p>
        </p:txBody>
      </p:sp>
    </p:spTree>
    <p:extLst>
      <p:ext uri="{BB962C8B-B14F-4D97-AF65-F5344CB8AC3E}">
        <p14:creationId xmlns:p14="http://schemas.microsoft.com/office/powerpoint/2010/main" val="348720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AC8-12B8-0E66-F8D6-2EA109245CF6}"/>
              </a:ext>
            </a:extLst>
          </p:cNvPr>
          <p:cNvSpPr>
            <a:spLocks noGrp="1"/>
          </p:cNvSpPr>
          <p:nvPr>
            <p:ph type="title"/>
          </p:nvPr>
        </p:nvSpPr>
        <p:spPr/>
        <p:txBody>
          <a:bodyPr/>
          <a:lstStyle/>
          <a:p>
            <a:r>
              <a:rPr lang="en-US" noProof="0"/>
              <a:t>Click to edit Master title style</a:t>
            </a:r>
            <a:endParaRPr lang="en-AU" noProof="0"/>
          </a:p>
        </p:txBody>
      </p:sp>
      <p:sp>
        <p:nvSpPr>
          <p:cNvPr id="8" name="Content Placeholder 7">
            <a:extLst>
              <a:ext uri="{FF2B5EF4-FFF2-40B4-BE49-F238E27FC236}">
                <a16:creationId xmlns:a16="http://schemas.microsoft.com/office/drawing/2014/main" id="{A2A1B74A-3EE4-0F1C-F078-00122E08DCE5}"/>
              </a:ext>
            </a:extLst>
          </p:cNvPr>
          <p:cNvSpPr>
            <a:spLocks noGrp="1"/>
          </p:cNvSpPr>
          <p:nvPr>
            <p:ph sz="quarter" idx="13" hasCustomPrompt="1"/>
          </p:nvPr>
        </p:nvSpPr>
        <p:spPr>
          <a:xfrm>
            <a:off x="789936" y="1692000"/>
            <a:ext cx="5047200" cy="3852000"/>
          </a:xfrm>
        </p:spPr>
        <p:txBody>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a:p>
            <a:pPr lvl="0"/>
            <a:endParaRPr lang="en-AU" noProof="0"/>
          </a:p>
        </p:txBody>
      </p:sp>
      <p:sp>
        <p:nvSpPr>
          <p:cNvPr id="7" name="Picture Placeholder 6">
            <a:extLst>
              <a:ext uri="{FF2B5EF4-FFF2-40B4-BE49-F238E27FC236}">
                <a16:creationId xmlns:a16="http://schemas.microsoft.com/office/drawing/2014/main" id="{BEC2DFFF-BC30-7588-CBE4-CEA369C56BF5}"/>
              </a:ext>
            </a:extLst>
          </p:cNvPr>
          <p:cNvSpPr>
            <a:spLocks noGrp="1"/>
          </p:cNvSpPr>
          <p:nvPr>
            <p:ph type="pic" sz="quarter" idx="15" hasCustomPrompt="1"/>
          </p:nvPr>
        </p:nvSpPr>
        <p:spPr>
          <a:xfrm>
            <a:off x="6359135" y="1692000"/>
            <a:ext cx="5047200" cy="3852000"/>
          </a:xfrm>
        </p:spPr>
        <p:txBody>
          <a:bodyPr anchor="ctr" anchorCtr="0"/>
          <a:lstStyle>
            <a:lvl1pPr algn="ctr">
              <a:defRPr/>
            </a:lvl1pPr>
          </a:lstStyle>
          <a:p>
            <a:r>
              <a:rPr lang="en-AU"/>
              <a:t>Click icon to insert Picture</a:t>
            </a:r>
          </a:p>
        </p:txBody>
      </p:sp>
      <p:cxnSp>
        <p:nvCxnSpPr>
          <p:cNvPr id="6" name="Straight Connector 5">
            <a:extLst>
              <a:ext uri="{FF2B5EF4-FFF2-40B4-BE49-F238E27FC236}">
                <a16:creationId xmlns:a16="http://schemas.microsoft.com/office/drawing/2014/main" id="{8FAE1D76-1E3E-5A7E-9259-734BFE6090F4}"/>
              </a:ext>
            </a:extLst>
          </p:cNvPr>
          <p:cNvCxnSpPr>
            <a:cxnSpLocks/>
          </p:cNvCxnSpPr>
          <p:nvPr userDrawn="1"/>
        </p:nvCxnSpPr>
        <p:spPr>
          <a:xfrm>
            <a:off x="789935" y="1283948"/>
            <a:ext cx="1061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B5FE85A9-77E1-29B9-8102-43E3A19CFCBE}"/>
              </a:ext>
            </a:extLst>
          </p:cNvPr>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fld id="{29D5CE74-914C-4689-99FC-1AEF49CE2B47}" type="slidenum">
              <a:rPr smtClean="0"/>
              <a:pPr/>
              <a:t>‹#›</a:t>
            </a:fld>
            <a:endParaRPr sz="1200">
              <a:solidFill>
                <a:schemeClr val="bg2"/>
              </a:solidFill>
            </a:endParaRPr>
          </a:p>
        </p:txBody>
      </p:sp>
      <p:sp>
        <p:nvSpPr>
          <p:cNvPr id="5" name="Footer Placeholder 4">
            <a:extLst>
              <a:ext uri="{FF2B5EF4-FFF2-40B4-BE49-F238E27FC236}">
                <a16:creationId xmlns:a16="http://schemas.microsoft.com/office/drawing/2014/main" id="{EA1F624E-80AC-BEE4-6E8C-81331FEC01EA}"/>
              </a:ext>
            </a:extLst>
          </p:cNvPr>
          <p:cNvSpPr>
            <a:spLocks noGrp="1"/>
          </p:cNvSpPr>
          <p:nvPr>
            <p:ph type="ftr" sz="quarter" idx="16"/>
          </p:nvPr>
        </p:nvSpPr>
        <p:spPr/>
        <p:txBody>
          <a:bodyPr/>
          <a:lstStyle/>
          <a:p>
            <a:r>
              <a:rPr lang="en-AU"/>
              <a:t>scienceconnections.edu.au</a:t>
            </a:r>
          </a:p>
        </p:txBody>
      </p:sp>
    </p:spTree>
    <p:extLst>
      <p:ext uri="{BB962C8B-B14F-4D97-AF65-F5344CB8AC3E}">
        <p14:creationId xmlns:p14="http://schemas.microsoft.com/office/powerpoint/2010/main" val="424592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9935" y="711261"/>
            <a:ext cx="10616400" cy="531544"/>
          </a:xfrm>
          <a:prstGeom prst="rect">
            <a:avLst/>
          </a:prstGeom>
        </p:spPr>
        <p:txBody>
          <a:bodyPr vert="horz" lIns="0" tIns="0" rIns="0" bIns="0" rtlCol="0" anchor="t">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789935" y="1692000"/>
            <a:ext cx="10616400" cy="38520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Slide Number Placeholder 5"/>
          <p:cNvSpPr>
            <a:spLocks noGrp="1"/>
          </p:cNvSpPr>
          <p:nvPr>
            <p:ph type="sldNum" sz="quarter" idx="4"/>
          </p:nvPr>
        </p:nvSpPr>
        <p:spPr>
          <a:xfrm>
            <a:off x="10686511" y="6259585"/>
            <a:ext cx="719824" cy="310740"/>
          </a:xfrm>
          <a:prstGeom prst="rect">
            <a:avLst/>
          </a:prstGeom>
        </p:spPr>
        <p:txBody>
          <a:bodyPr vert="horz" lIns="0" tIns="0" rIns="0" bIns="0" rtlCol="0" anchor="ctr"/>
          <a:lstStyle>
            <a:lvl1pPr algn="r">
              <a:defRPr lang="en-AU" sz="1000" b="1" smtClean="0">
                <a:solidFill>
                  <a:schemeClr val="tx1"/>
                </a:solidFill>
                <a:latin typeface="+mn-lt"/>
                <a:cs typeface="Arial" pitchFamily="34" charset="0"/>
              </a:defRPr>
            </a:lvl1pPr>
          </a:lstStyle>
          <a:p>
            <a:r>
              <a:rPr lang="en-AU" sz="1200">
                <a:solidFill>
                  <a:schemeClr val="bg2"/>
                </a:solidFill>
              </a:rPr>
              <a:t>(</a:t>
            </a:r>
            <a:fld id="{29D5CE74-914C-4689-99FC-1AEF49CE2B47}" type="slidenum">
              <a:rPr smtClean="0"/>
              <a:pPr/>
              <a:t>‹#›</a:t>
            </a:fld>
            <a:r>
              <a:rPr sz="1200">
                <a:solidFill>
                  <a:schemeClr val="bg2"/>
                </a:solidFill>
              </a:rPr>
              <a:t>)</a:t>
            </a:r>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985527" y="6264315"/>
            <a:ext cx="4220946" cy="310740"/>
          </a:xfrm>
          <a:prstGeom prst="rect">
            <a:avLst/>
          </a:prstGeom>
        </p:spPr>
        <p:txBody>
          <a:bodyPr vert="horz" lIns="0" tIns="0" rIns="0" bIns="0" rtlCol="0" anchor="ctr"/>
          <a:lstStyle>
            <a:lvl1pPr algn="ctr">
              <a:defRPr sz="1000" b="1">
                <a:solidFill>
                  <a:schemeClr val="bg2"/>
                </a:solidFill>
              </a:defRPr>
            </a:lvl1pPr>
          </a:lstStyle>
          <a:p>
            <a:r>
              <a:rPr lang="en-AU"/>
              <a:t>scienceconnections.edu.au</a:t>
            </a:r>
          </a:p>
        </p:txBody>
      </p:sp>
      <p:pic>
        <p:nvPicPr>
          <p:cNvPr id="5" name="Graphic 3">
            <a:extLst>
              <a:ext uri="{FF2B5EF4-FFF2-40B4-BE49-F238E27FC236}">
                <a16:creationId xmlns:a16="http://schemas.microsoft.com/office/drawing/2014/main" id="{D99D85C0-7AF8-386B-BFE0-F650B72ACC1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5666" y="6264315"/>
            <a:ext cx="886643" cy="310740"/>
          </a:xfrm>
          <a:prstGeom prst="rect">
            <a:avLst/>
          </a:prstGeom>
        </p:spPr>
      </p:pic>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58" r:id="rId1"/>
    <p:sldLayoutId id="2147483698" r:id="rId2"/>
    <p:sldLayoutId id="2147483693" r:id="rId3"/>
    <p:sldLayoutId id="2147483696" r:id="rId4"/>
    <p:sldLayoutId id="2147483697" r:id="rId5"/>
    <p:sldLayoutId id="2147483699" r:id="rId6"/>
    <p:sldLayoutId id="2147483650" r:id="rId7"/>
    <p:sldLayoutId id="2147483662" r:id="rId8"/>
    <p:sldLayoutId id="2147483663" r:id="rId9"/>
    <p:sldLayoutId id="2147483665" r:id="rId10"/>
    <p:sldLayoutId id="2147483700" r:id="rId11"/>
    <p:sldLayoutId id="2147483694" r:id="rId12"/>
    <p:sldLayoutId id="2147483687" r:id="rId13"/>
    <p:sldLayoutId id="2147483655" r:id="rId14"/>
  </p:sldLayoutIdLst>
  <p:hf hdr="0" dt="0"/>
  <p:txStyles>
    <p:titleStyle>
      <a:lvl1pPr algn="l" defTabSz="1218804" rtl="0" eaLnBrk="1" latinLnBrk="0" hangingPunct="1">
        <a:lnSpc>
          <a:spcPct val="100000"/>
        </a:lnSpc>
        <a:spcBef>
          <a:spcPct val="0"/>
        </a:spcBef>
        <a:buNone/>
        <a:defRPr sz="3200" b="1" kern="1200">
          <a:solidFill>
            <a:schemeClr val="bg2"/>
          </a:solidFill>
          <a:latin typeface="+mj-lt"/>
          <a:ea typeface="+mj-ea"/>
          <a:cs typeface="Arial" pitchFamily="34" charset="0"/>
        </a:defRPr>
      </a:lvl1pPr>
    </p:titleStyle>
    <p:bodyStyle>
      <a:lvl1pPr marL="0" indent="0" algn="l" defTabSz="1218804" rtl="0" eaLnBrk="1" latinLnBrk="0" hangingPunct="1">
        <a:lnSpc>
          <a:spcPct val="100000"/>
        </a:lnSpc>
        <a:spcBef>
          <a:spcPts val="0"/>
        </a:spcBef>
        <a:spcAft>
          <a:spcPts val="800"/>
        </a:spcAft>
        <a:buFont typeface="Arial" pitchFamily="34" charset="0"/>
        <a:buNone/>
        <a:defRPr sz="1600" b="1" kern="1200" baseline="0">
          <a:solidFill>
            <a:schemeClr val="tx1"/>
          </a:solidFill>
          <a:latin typeface="+mn-lt"/>
          <a:ea typeface="+mn-ea"/>
          <a:cs typeface="Arial" pitchFamily="34" charset="0"/>
        </a:defRPr>
      </a:lvl1pPr>
      <a:lvl2pPr marL="0" indent="0" algn="l" defTabSz="1218804" rtl="0" eaLnBrk="1" latinLnBrk="0" hangingPunct="1">
        <a:lnSpc>
          <a:spcPct val="100000"/>
        </a:lnSpc>
        <a:spcBef>
          <a:spcPts val="0"/>
        </a:spcBef>
        <a:spcAft>
          <a:spcPts val="800"/>
        </a:spcAft>
        <a:buClr>
          <a:schemeClr val="accent1"/>
        </a:buClr>
        <a:buSzPct val="100000"/>
        <a:buFontTx/>
        <a:buNone/>
        <a:defRPr sz="1200" b="1" kern="1200">
          <a:solidFill>
            <a:schemeClr val="tx1"/>
          </a:solidFill>
          <a:latin typeface="+mn-lt"/>
          <a:ea typeface="+mn-ea"/>
          <a:cs typeface="Arial" pitchFamily="34" charset="0"/>
        </a:defRPr>
      </a:lvl2pPr>
      <a:lvl3pPr marL="0" indent="0" algn="l" defTabSz="1218804" rtl="0" eaLnBrk="1" latinLnBrk="0" hangingPunct="1">
        <a:lnSpc>
          <a:spcPct val="100000"/>
        </a:lnSpc>
        <a:spcBef>
          <a:spcPts val="0"/>
        </a:spcBef>
        <a:spcAft>
          <a:spcPts val="800"/>
        </a:spcAft>
        <a:buClr>
          <a:schemeClr val="accent1"/>
        </a:buClr>
        <a:buSzPct val="100000"/>
        <a:buFontTx/>
        <a:buNone/>
        <a:defRPr sz="1000" b="0" kern="1200">
          <a:solidFill>
            <a:schemeClr val="tx1"/>
          </a:solidFill>
          <a:latin typeface="+mn-lt"/>
          <a:ea typeface="+mn-ea"/>
          <a:cs typeface="Arial" pitchFamily="34" charset="0"/>
        </a:defRPr>
      </a:lvl3pPr>
      <a:lvl4pPr marL="144000" indent="-144000" algn="l" defTabSz="1218804" rtl="0" eaLnBrk="1" latinLnBrk="0" hangingPunct="1">
        <a:lnSpc>
          <a:spcPts val="1200"/>
        </a:lnSpc>
        <a:spcBef>
          <a:spcPts val="0"/>
        </a:spcBef>
        <a:spcAft>
          <a:spcPts val="800"/>
        </a:spcAft>
        <a:buClr>
          <a:schemeClr val="tx1"/>
        </a:buClr>
        <a:buSzPct val="100000"/>
        <a:buFont typeface="Symbol" panose="05050102010706020507" pitchFamily="18" charset="2"/>
        <a:buChar char="·"/>
        <a:defRPr sz="1000" kern="1200">
          <a:solidFill>
            <a:schemeClr val="tx1"/>
          </a:solidFill>
          <a:latin typeface="+mn-lt"/>
          <a:ea typeface="+mn-ea"/>
          <a:cs typeface="Arial" pitchFamily="34" charset="0"/>
        </a:defRPr>
      </a:lvl4pPr>
      <a:lvl5pPr marL="288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baseline="0">
          <a:solidFill>
            <a:schemeClr val="tx1"/>
          </a:solidFill>
          <a:latin typeface="+mn-lt"/>
          <a:ea typeface="+mn-ea"/>
          <a:cs typeface="Arial" pitchFamily="34" charset="0"/>
        </a:defRPr>
      </a:lvl5pPr>
      <a:lvl6pPr marL="432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6pPr>
      <a:lvl7pPr marL="576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7pPr>
      <a:lvl8pPr marL="720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8pPr>
      <a:lvl9pPr marL="864000" indent="-144000" algn="l" defTabSz="1218804" rtl="0" eaLnBrk="1" latinLnBrk="0" hangingPunct="1">
        <a:lnSpc>
          <a:spcPts val="1200"/>
        </a:lnSpc>
        <a:spcBef>
          <a:spcPts val="0"/>
        </a:spcBef>
        <a:spcAft>
          <a:spcPts val="800"/>
        </a:spcAft>
        <a:buClr>
          <a:schemeClr val="tx1"/>
        </a:buClr>
        <a:buSzPct val="100000"/>
        <a:buFont typeface="Calibri" panose="020F0502020204030204" pitchFamily="34" charset="0"/>
        <a:buChar char="–"/>
        <a:defRPr sz="1000" kern="1200">
          <a:solidFill>
            <a:schemeClr val="tx1"/>
          </a:solidFill>
          <a:latin typeface="+mn-lt"/>
          <a:ea typeface="+mn-ea"/>
          <a:cs typeface="Arial" pitchFamily="34" charset="0"/>
        </a:defRPr>
      </a:lvl9pPr>
    </p:bodyStyle>
    <p:otherStyle>
      <a:defPPr>
        <a:defRPr lang="en-US"/>
      </a:defPPr>
      <a:lvl1pPr marL="0" algn="l" defTabSz="1218804" rtl="0" eaLnBrk="1" latinLnBrk="0" hangingPunct="1">
        <a:defRPr sz="800" kern="1200">
          <a:solidFill>
            <a:schemeClr val="tx1"/>
          </a:solidFill>
          <a:latin typeface="+mn-lt"/>
          <a:ea typeface="+mn-ea"/>
          <a:cs typeface="+mn-cs"/>
        </a:defRPr>
      </a:lvl1pPr>
      <a:lvl2pPr marL="609402" algn="l" defTabSz="1218804" rtl="0" eaLnBrk="1" latinLnBrk="0" hangingPunct="1">
        <a:defRPr sz="8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https://commons.wikimedia.org/wiki/File:Earth%27s_spheres.svg"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commons.wikimedia.org/wiki/File:Carnac_Island_from_Fishing_boat_harbour_heads.jpg"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hyperlink" Target="https://creativecommons.org/licenses/by/2.5/au/deed.e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www.nzraw.co.nz/" TargetMode="External"/><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commons.wikimedia.org/wiki/File:Christchurch_Earthquake_Sevicke_Jones_Building1.jpg"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https://creativecommons.org/licenses/by-sa/2.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hyperlink" Target="https://earthquakes.ga.gov.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FAD7-FBFF-0AD5-56AE-E6B886FC2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E69E7-2873-39B3-954D-29D55D5A691E}"/>
              </a:ext>
            </a:extLst>
          </p:cNvPr>
          <p:cNvSpPr>
            <a:spLocks noGrp="1"/>
          </p:cNvSpPr>
          <p:nvPr>
            <p:ph type="title"/>
          </p:nvPr>
        </p:nvSpPr>
        <p:spPr/>
        <p:txBody>
          <a:bodyPr/>
          <a:lstStyle/>
          <a:p>
            <a:r>
              <a:rPr lang="en-AU" noProof="0" dirty="0"/>
              <a:t>Science Connections</a:t>
            </a:r>
          </a:p>
        </p:txBody>
      </p:sp>
      <p:sp>
        <p:nvSpPr>
          <p:cNvPr id="3" name="Text Placeholder 2">
            <a:extLst>
              <a:ext uri="{FF2B5EF4-FFF2-40B4-BE49-F238E27FC236}">
                <a16:creationId xmlns:a16="http://schemas.microsoft.com/office/drawing/2014/main" id="{FC3CA3C3-355D-EABF-9749-61F55474C5FE}"/>
              </a:ext>
            </a:extLst>
          </p:cNvPr>
          <p:cNvSpPr>
            <a:spLocks noGrp="1"/>
          </p:cNvSpPr>
          <p:nvPr>
            <p:ph type="body" sz="quarter" idx="10"/>
          </p:nvPr>
        </p:nvSpPr>
        <p:spPr/>
        <p:txBody>
          <a:bodyPr/>
          <a:lstStyle/>
          <a:p>
            <a:r>
              <a:rPr lang="en-AU" noProof="0" dirty="0"/>
              <a:t>Yr 8 Tectonic collision course</a:t>
            </a:r>
          </a:p>
        </p:txBody>
      </p:sp>
      <p:sp>
        <p:nvSpPr>
          <p:cNvPr id="4" name="Footer Placeholder 3">
            <a:extLst>
              <a:ext uri="{FF2B5EF4-FFF2-40B4-BE49-F238E27FC236}">
                <a16:creationId xmlns:a16="http://schemas.microsoft.com/office/drawing/2014/main" id="{BAEA2774-F46D-42C6-9774-356CDCA9EB70}"/>
              </a:ext>
            </a:extLst>
          </p:cNvPr>
          <p:cNvSpPr>
            <a:spLocks noGrp="1"/>
          </p:cNvSpPr>
          <p:nvPr>
            <p:ph type="ftr" sz="quarter" idx="3"/>
          </p:nvPr>
        </p:nvSpPr>
        <p:spPr/>
        <p:txBody>
          <a:bodyPr/>
          <a:lstStyle/>
          <a:p>
            <a:r>
              <a:rPr lang="en-AU" noProof="0" dirty="0"/>
              <a:t>scienceconnections.edu.au</a:t>
            </a:r>
          </a:p>
        </p:txBody>
      </p:sp>
      <p:sp>
        <p:nvSpPr>
          <p:cNvPr id="5" name="Slide Number Placeholder 4">
            <a:extLst>
              <a:ext uri="{FF2B5EF4-FFF2-40B4-BE49-F238E27FC236}">
                <a16:creationId xmlns:a16="http://schemas.microsoft.com/office/drawing/2014/main" id="{279DE693-6F16-827F-62EB-B521C68B69BB}"/>
              </a:ext>
            </a:extLst>
          </p:cNvPr>
          <p:cNvSpPr>
            <a:spLocks noGrp="1"/>
          </p:cNvSpPr>
          <p:nvPr>
            <p:ph type="sldNum" sz="quarter" idx="4"/>
          </p:nvPr>
        </p:nvSpPr>
        <p:spPr/>
        <p:txBody>
          <a:bodyPr/>
          <a:lstStyle/>
          <a:p>
            <a:fld id="{29D5CE74-914C-4689-99FC-1AEF49CE2B47}" type="slidenum">
              <a:rPr lang="en-AU" noProof="0" smtClean="0"/>
              <a:pPr/>
              <a:t>1</a:t>
            </a:fld>
            <a:endParaRPr lang="en-AU" sz="1200" noProof="0" dirty="0"/>
          </a:p>
        </p:txBody>
      </p:sp>
    </p:spTree>
    <p:extLst>
      <p:ext uri="{BB962C8B-B14F-4D97-AF65-F5344CB8AC3E}">
        <p14:creationId xmlns:p14="http://schemas.microsoft.com/office/powerpoint/2010/main" val="184683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F8EE-DFB6-E190-3E7C-152100444F5F}"/>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593CE38F-92AC-A8CD-4708-F0F332EA78B1}"/>
              </a:ext>
            </a:extLst>
          </p:cNvPr>
          <p:cNvSpPr>
            <a:spLocks noGrp="1"/>
          </p:cNvSpPr>
          <p:nvPr>
            <p:ph sz="quarter" idx="13"/>
          </p:nvPr>
        </p:nvSpPr>
        <p:spPr/>
        <p:txBody>
          <a:bodyPr/>
          <a:lstStyle/>
          <a:p>
            <a:pPr lvl="0" fontAlgn="base"/>
            <a:r>
              <a:rPr lang="en-AU" sz="2400" b="0" i="1" noProof="0" dirty="0"/>
              <a:t>Have earthquakes ever occurred near where we live? How might that influence our understanding of risk?</a:t>
            </a:r>
          </a:p>
          <a:p>
            <a:pPr lvl="0" fontAlgn="base"/>
            <a:endParaRPr lang="en-AU" sz="1400" b="0" noProof="0" dirty="0"/>
          </a:p>
          <a:p>
            <a:pPr lvl="0" fontAlgn="base"/>
            <a:r>
              <a:rPr lang="en-AU" sz="2400" b="0" i="1" noProof="0" dirty="0"/>
              <a:t>If an earthquake happened here, what parts of our town (or school) do you think would be most affected?</a:t>
            </a:r>
          </a:p>
          <a:p>
            <a:pPr lvl="0" fontAlgn="base"/>
            <a:endParaRPr lang="en-AU" sz="1400" b="0" noProof="0" dirty="0"/>
          </a:p>
          <a:p>
            <a:pPr lvl="0" fontAlgn="base"/>
            <a:r>
              <a:rPr lang="en-AU" sz="2400" b="0" i="1" noProof="0" dirty="0"/>
              <a:t>Why do people often think “Australia doesn’t get earthquakes”? What misconceptions exist?</a:t>
            </a:r>
          </a:p>
          <a:p>
            <a:pPr lvl="0" fontAlgn="base"/>
            <a:endParaRPr lang="en-AU" sz="1400" b="0" noProof="0" dirty="0"/>
          </a:p>
          <a:p>
            <a:pPr lvl="0" fontAlgn="base"/>
            <a:r>
              <a:rPr lang="en-AU" sz="2400" b="0" i="1" noProof="0" dirty="0"/>
              <a:t>If you were in charge of planning for natural hazards in your state, how important would earthquakes be on your priority list?</a:t>
            </a:r>
            <a:endParaRPr lang="en-AU" sz="2400" b="0" noProof="0" dirty="0"/>
          </a:p>
          <a:p>
            <a:endParaRPr lang="en-AU" noProof="0" dirty="0"/>
          </a:p>
        </p:txBody>
      </p:sp>
      <p:sp>
        <p:nvSpPr>
          <p:cNvPr id="4" name="Slide Number Placeholder 3">
            <a:extLst>
              <a:ext uri="{FF2B5EF4-FFF2-40B4-BE49-F238E27FC236}">
                <a16:creationId xmlns:a16="http://schemas.microsoft.com/office/drawing/2014/main" id="{872BCAB7-5EA2-A9BF-C7C1-8FF357284A8E}"/>
              </a:ext>
            </a:extLst>
          </p:cNvPr>
          <p:cNvSpPr>
            <a:spLocks noGrp="1"/>
          </p:cNvSpPr>
          <p:nvPr>
            <p:ph type="sldNum" sz="quarter" idx="4"/>
          </p:nvPr>
        </p:nvSpPr>
        <p:spPr/>
        <p:txBody>
          <a:bodyPr/>
          <a:lstStyle/>
          <a:p>
            <a:fld id="{29D5CE74-914C-4689-99FC-1AEF49CE2B47}" type="slidenum">
              <a:rPr lang="en-AU" noProof="0" smtClean="0"/>
              <a:pPr/>
              <a:t>10</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12208746-702C-889E-B214-EF63420E9F86}"/>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72279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7EF9F-4D52-612E-759E-9399B7C04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BB50E-E284-DA43-85DB-24146396DFD1}"/>
              </a:ext>
            </a:extLst>
          </p:cNvPr>
          <p:cNvSpPr>
            <a:spLocks noGrp="1"/>
          </p:cNvSpPr>
          <p:nvPr>
            <p:ph type="title"/>
          </p:nvPr>
        </p:nvSpPr>
        <p:spPr/>
        <p:txBody>
          <a:bodyPr/>
          <a:lstStyle/>
          <a:p>
            <a:r>
              <a:rPr lang="en-AU" noProof="0" dirty="0"/>
              <a:t>Lesson 2</a:t>
            </a:r>
          </a:p>
        </p:txBody>
      </p:sp>
      <p:sp>
        <p:nvSpPr>
          <p:cNvPr id="3" name="Text Placeholder 2">
            <a:extLst>
              <a:ext uri="{FF2B5EF4-FFF2-40B4-BE49-F238E27FC236}">
                <a16:creationId xmlns:a16="http://schemas.microsoft.com/office/drawing/2014/main" id="{1ED25AD0-41AD-BDDF-914B-ABAC5371A701}"/>
              </a:ext>
            </a:extLst>
          </p:cNvPr>
          <p:cNvSpPr>
            <a:spLocks noGrp="1"/>
          </p:cNvSpPr>
          <p:nvPr>
            <p:ph type="body" sz="quarter" idx="10"/>
          </p:nvPr>
        </p:nvSpPr>
        <p:spPr/>
        <p:txBody>
          <a:bodyPr/>
          <a:lstStyle/>
          <a:p>
            <a:r>
              <a:rPr lang="en-AU" noProof="0" dirty="0"/>
              <a:t>Quakes and plates</a:t>
            </a:r>
          </a:p>
        </p:txBody>
      </p:sp>
      <p:sp>
        <p:nvSpPr>
          <p:cNvPr id="5" name="Slide Number Placeholder 4">
            <a:extLst>
              <a:ext uri="{FF2B5EF4-FFF2-40B4-BE49-F238E27FC236}">
                <a16:creationId xmlns:a16="http://schemas.microsoft.com/office/drawing/2014/main" id="{090AA8AB-3D1B-3FDD-133C-6E041D4EEF5F}"/>
              </a:ext>
            </a:extLst>
          </p:cNvPr>
          <p:cNvSpPr>
            <a:spLocks noGrp="1"/>
          </p:cNvSpPr>
          <p:nvPr>
            <p:ph type="sldNum" sz="quarter" idx="4"/>
          </p:nvPr>
        </p:nvSpPr>
        <p:spPr/>
        <p:txBody>
          <a:bodyPr/>
          <a:lstStyle/>
          <a:p>
            <a:fld id="{29D5CE74-914C-4689-99FC-1AEF49CE2B47}" type="slidenum">
              <a:rPr lang="en-AU" noProof="0" smtClean="0"/>
              <a:pPr/>
              <a:t>11</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BA9E222F-B8BE-4194-CF4D-43E0B19F3CB5}"/>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22771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8412F-1DE2-9321-3DF4-40B37704D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5308B-B5C5-26D0-2DFD-3D098EB68DBB}"/>
              </a:ext>
            </a:extLst>
          </p:cNvPr>
          <p:cNvSpPr>
            <a:spLocks noGrp="1"/>
          </p:cNvSpPr>
          <p:nvPr>
            <p:ph type="title"/>
          </p:nvPr>
        </p:nvSpPr>
        <p:spPr/>
        <p:txBody>
          <a:bodyPr/>
          <a:lstStyle/>
          <a:p>
            <a:pPr>
              <a:lnSpc>
                <a:spcPct val="100000"/>
              </a:lnSpc>
            </a:pPr>
            <a:r>
              <a:rPr lang="en-AU" i="1" noProof="0" dirty="0"/>
              <a:t>How do scientists study how the earth moves over time?</a:t>
            </a:r>
            <a:endParaRPr lang="en-AU" noProof="0" dirty="0"/>
          </a:p>
        </p:txBody>
      </p:sp>
      <p:sp>
        <p:nvSpPr>
          <p:cNvPr id="3" name="Slide Number Placeholder 2">
            <a:extLst>
              <a:ext uri="{FF2B5EF4-FFF2-40B4-BE49-F238E27FC236}">
                <a16:creationId xmlns:a16="http://schemas.microsoft.com/office/drawing/2014/main" id="{F1463209-8F73-F910-7586-305C18D77172}"/>
              </a:ext>
            </a:extLst>
          </p:cNvPr>
          <p:cNvSpPr>
            <a:spLocks noGrp="1"/>
          </p:cNvSpPr>
          <p:nvPr>
            <p:ph type="sldNum" sz="quarter" idx="4"/>
          </p:nvPr>
        </p:nvSpPr>
        <p:spPr/>
        <p:txBody>
          <a:bodyPr/>
          <a:lstStyle/>
          <a:p>
            <a:fld id="{29D5CE74-914C-4689-99FC-1AEF49CE2B47}" type="slidenum">
              <a:rPr lang="en-AU" noProof="0" smtClean="0"/>
              <a:pPr/>
              <a:t>12</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C950F65C-EEB8-8A37-5811-06BA5841244E}"/>
              </a:ext>
            </a:extLst>
          </p:cNvPr>
          <p:cNvSpPr>
            <a:spLocks noGrp="1"/>
          </p:cNvSpPr>
          <p:nvPr>
            <p:ph type="ftr" sz="quarter" idx="10"/>
          </p:nvPr>
        </p:nvSpPr>
        <p:spPr/>
        <p:txBody>
          <a:bodyPr/>
          <a:lstStyle/>
          <a:p>
            <a:r>
              <a:rPr lang="en-AU" noProof="0" dirty="0"/>
              <a:t>scienceconnections.edu.au</a:t>
            </a:r>
          </a:p>
        </p:txBody>
      </p:sp>
    </p:spTree>
    <p:extLst>
      <p:ext uri="{BB962C8B-B14F-4D97-AF65-F5344CB8AC3E}">
        <p14:creationId xmlns:p14="http://schemas.microsoft.com/office/powerpoint/2010/main" val="3276906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EBFE-8D01-D969-F6B5-322D5330238B}"/>
              </a:ext>
            </a:extLst>
          </p:cNvPr>
          <p:cNvSpPr>
            <a:spLocks noGrp="1"/>
          </p:cNvSpPr>
          <p:nvPr>
            <p:ph type="title"/>
          </p:nvPr>
        </p:nvSpPr>
        <p:spPr/>
        <p:txBody>
          <a:bodyPr/>
          <a:lstStyle/>
          <a:p>
            <a:r>
              <a:rPr lang="en-AU" noProof="0" dirty="0"/>
              <a:t>Moving Earth evidence</a:t>
            </a:r>
          </a:p>
        </p:txBody>
      </p:sp>
      <p:sp>
        <p:nvSpPr>
          <p:cNvPr id="3" name="Content Placeholder 2">
            <a:extLst>
              <a:ext uri="{FF2B5EF4-FFF2-40B4-BE49-F238E27FC236}">
                <a16:creationId xmlns:a16="http://schemas.microsoft.com/office/drawing/2014/main" id="{5F18F9DD-9AA5-16A2-723C-6566DCD787A9}"/>
              </a:ext>
            </a:extLst>
          </p:cNvPr>
          <p:cNvSpPr>
            <a:spLocks noGrp="1"/>
          </p:cNvSpPr>
          <p:nvPr>
            <p:ph sz="quarter" idx="13"/>
          </p:nvPr>
        </p:nvSpPr>
        <p:spPr>
          <a:xfrm>
            <a:off x="879946" y="1691999"/>
            <a:ext cx="10616398" cy="3852000"/>
          </a:xfrm>
        </p:spPr>
        <p:txBody>
          <a:bodyPr/>
          <a:lstStyle/>
          <a:p>
            <a:r>
              <a:rPr lang="en-AU" noProof="0" dirty="0"/>
              <a:t>Add jigsaw puzzle picture</a:t>
            </a:r>
          </a:p>
        </p:txBody>
      </p:sp>
      <p:sp>
        <p:nvSpPr>
          <p:cNvPr id="4" name="Slide Number Placeholder 3">
            <a:extLst>
              <a:ext uri="{FF2B5EF4-FFF2-40B4-BE49-F238E27FC236}">
                <a16:creationId xmlns:a16="http://schemas.microsoft.com/office/drawing/2014/main" id="{795F8566-3328-FF69-C95E-2E168EC6472D}"/>
              </a:ext>
            </a:extLst>
          </p:cNvPr>
          <p:cNvSpPr>
            <a:spLocks noGrp="1"/>
          </p:cNvSpPr>
          <p:nvPr>
            <p:ph type="sldNum" sz="quarter" idx="4"/>
          </p:nvPr>
        </p:nvSpPr>
        <p:spPr/>
        <p:txBody>
          <a:bodyPr/>
          <a:lstStyle/>
          <a:p>
            <a:fld id="{29D5CE74-914C-4689-99FC-1AEF49CE2B47}" type="slidenum">
              <a:rPr lang="en-AU" noProof="0" smtClean="0"/>
              <a:pPr/>
              <a:t>13</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D976BC0C-FBC9-2CB6-07B4-3F38D5919326}"/>
              </a:ext>
            </a:extLst>
          </p:cNvPr>
          <p:cNvSpPr>
            <a:spLocks noGrp="1"/>
          </p:cNvSpPr>
          <p:nvPr>
            <p:ph type="ftr" sz="quarter" idx="14"/>
          </p:nvPr>
        </p:nvSpPr>
        <p:spPr/>
        <p:txBody>
          <a:bodyPr/>
          <a:lstStyle/>
          <a:p>
            <a:r>
              <a:rPr lang="en-AU" noProof="0" dirty="0"/>
              <a:t>scienceconnections.edu.au</a:t>
            </a:r>
          </a:p>
        </p:txBody>
      </p:sp>
      <p:pic>
        <p:nvPicPr>
          <p:cNvPr id="7" name="Picture 6">
            <a:extLst>
              <a:ext uri="{FF2B5EF4-FFF2-40B4-BE49-F238E27FC236}">
                <a16:creationId xmlns:a16="http://schemas.microsoft.com/office/drawing/2014/main" id="{EEE137A8-9D5E-BCCA-24C2-AF8EE2B6B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627" y="1493785"/>
            <a:ext cx="5717013" cy="4042488"/>
          </a:xfrm>
          <a:prstGeom prst="rect">
            <a:avLst/>
          </a:prstGeom>
        </p:spPr>
      </p:pic>
      <p:pic>
        <p:nvPicPr>
          <p:cNvPr id="9" name="Picture 8">
            <a:extLst>
              <a:ext uri="{FF2B5EF4-FFF2-40B4-BE49-F238E27FC236}">
                <a16:creationId xmlns:a16="http://schemas.microsoft.com/office/drawing/2014/main" id="{C266938D-65DB-8F37-7F3D-7EEC18B24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2147" y="1502637"/>
            <a:ext cx="5704493" cy="4033636"/>
          </a:xfrm>
          <a:prstGeom prst="rect">
            <a:avLst/>
          </a:prstGeom>
        </p:spPr>
      </p:pic>
      <p:pic>
        <p:nvPicPr>
          <p:cNvPr id="11" name="Picture 10">
            <a:extLst>
              <a:ext uri="{FF2B5EF4-FFF2-40B4-BE49-F238E27FC236}">
                <a16:creationId xmlns:a16="http://schemas.microsoft.com/office/drawing/2014/main" id="{56E74B0F-D144-71D7-D0C9-24B4B815E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882" y="1493644"/>
            <a:ext cx="5717012" cy="4042488"/>
          </a:xfrm>
          <a:prstGeom prst="rect">
            <a:avLst/>
          </a:prstGeom>
        </p:spPr>
      </p:pic>
      <p:pic>
        <p:nvPicPr>
          <p:cNvPr id="13" name="Picture 12">
            <a:extLst>
              <a:ext uri="{FF2B5EF4-FFF2-40B4-BE49-F238E27FC236}">
                <a16:creationId xmlns:a16="http://schemas.microsoft.com/office/drawing/2014/main" id="{1ADE99AF-6E53-5156-C9E6-A9C470E73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83" y="1484584"/>
            <a:ext cx="5740950" cy="4059415"/>
          </a:xfrm>
          <a:prstGeom prst="rect">
            <a:avLst/>
          </a:prstGeom>
        </p:spPr>
      </p:pic>
    </p:spTree>
    <p:extLst>
      <p:ext uri="{BB962C8B-B14F-4D97-AF65-F5344CB8AC3E}">
        <p14:creationId xmlns:p14="http://schemas.microsoft.com/office/powerpoint/2010/main" val="29110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A52E5-7CF2-56EE-BE34-CB08631280B2}"/>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E6462294-4C33-36D2-1196-FEB6DD7DF93D}"/>
              </a:ext>
            </a:extLst>
          </p:cNvPr>
          <p:cNvSpPr>
            <a:spLocks noGrp="1"/>
          </p:cNvSpPr>
          <p:nvPr>
            <p:ph sz="quarter" idx="13"/>
          </p:nvPr>
        </p:nvSpPr>
        <p:spPr>
          <a:xfrm>
            <a:off x="789935" y="1691999"/>
            <a:ext cx="10841679" cy="3852000"/>
          </a:xfrm>
        </p:spPr>
        <p:txBody>
          <a:bodyPr/>
          <a:lstStyle/>
          <a:p>
            <a:pPr lvl="0" fontAlgn="base">
              <a:lnSpc>
                <a:spcPct val="150000"/>
              </a:lnSpc>
            </a:pPr>
            <a:r>
              <a:rPr lang="en-AU" sz="1800" b="0" i="1" noProof="0" dirty="0"/>
              <a:t>What do these two sets of data suggest about the land masses in the southern hemisphere?</a:t>
            </a:r>
            <a:endParaRPr lang="en-AU" sz="1800" b="0" noProof="0" dirty="0"/>
          </a:p>
          <a:p>
            <a:pPr lvl="0" fontAlgn="base">
              <a:lnSpc>
                <a:spcPct val="150000"/>
              </a:lnSpc>
            </a:pPr>
            <a:r>
              <a:rPr lang="en-AU" sz="1800" b="0" i="1" noProof="0" dirty="0"/>
              <a:t>What does it mean for scientists to collaborate?</a:t>
            </a:r>
            <a:endParaRPr lang="en-AU" sz="1800" b="0" noProof="0" dirty="0"/>
          </a:p>
          <a:p>
            <a:pPr lvl="0" fontAlgn="base">
              <a:lnSpc>
                <a:spcPct val="150000"/>
              </a:lnSpc>
            </a:pPr>
            <a:r>
              <a:rPr lang="en-AU" sz="1800" b="0" i="1" noProof="0" dirty="0"/>
              <a:t>How might scientists from different countries work together on the same research?</a:t>
            </a:r>
            <a:endParaRPr lang="en-AU" sz="1800" b="0" noProof="0" dirty="0"/>
          </a:p>
          <a:p>
            <a:pPr lvl="0" fontAlgn="base">
              <a:lnSpc>
                <a:spcPct val="150000"/>
              </a:lnSpc>
            </a:pPr>
            <a:r>
              <a:rPr lang="en-AU" sz="1800" b="0" i="1" noProof="0" dirty="0"/>
              <a:t>Why is it helpful when scientists with different skills or backgrounds work together?</a:t>
            </a:r>
            <a:endParaRPr lang="en-AU" sz="1800" b="0" noProof="0" dirty="0"/>
          </a:p>
          <a:p>
            <a:pPr lvl="0" fontAlgn="base">
              <a:lnSpc>
                <a:spcPct val="150000"/>
              </a:lnSpc>
            </a:pPr>
            <a:r>
              <a:rPr lang="en-AU" sz="1800" b="0" i="1" noProof="0" dirty="0"/>
              <a:t>Why do scientists compare their results with other scientists’ findings?</a:t>
            </a:r>
            <a:endParaRPr lang="en-AU" sz="1800" b="0" noProof="0" dirty="0"/>
          </a:p>
          <a:p>
            <a:pPr lvl="0" fontAlgn="base">
              <a:lnSpc>
                <a:spcPct val="150000"/>
              </a:lnSpc>
            </a:pPr>
            <a:r>
              <a:rPr lang="en-AU" sz="1800" b="0" i="1" noProof="0" dirty="0"/>
              <a:t>Do you think peer review always makes science perfect? Why or why not?</a:t>
            </a:r>
            <a:endParaRPr lang="en-AU" sz="1800" b="0" noProof="0" dirty="0"/>
          </a:p>
          <a:p>
            <a:pPr lvl="0" fontAlgn="base">
              <a:lnSpc>
                <a:spcPct val="150000"/>
              </a:lnSpc>
            </a:pPr>
            <a:r>
              <a:rPr lang="en-AU" sz="1800" b="0" i="1" noProof="0" dirty="0"/>
              <a:t>Can you think of a time when feedback from others improved your own work (school, sports, music, etc.)?</a:t>
            </a:r>
            <a:endParaRPr lang="en-AU" sz="1800" b="0" noProof="0" dirty="0"/>
          </a:p>
          <a:p>
            <a:pPr lvl="0" fontAlgn="base">
              <a:lnSpc>
                <a:spcPct val="150000"/>
              </a:lnSpc>
            </a:pPr>
            <a:r>
              <a:rPr lang="en-AU" sz="1800" b="0" i="1" noProof="0" dirty="0"/>
              <a:t>How does collaboration and peer review help the public trust scientific information?</a:t>
            </a:r>
            <a:endParaRPr lang="en-AU" sz="1800" b="0" noProof="0" dirty="0"/>
          </a:p>
          <a:p>
            <a:pPr lvl="0" fontAlgn="base">
              <a:lnSpc>
                <a:spcPct val="150000"/>
              </a:lnSpc>
            </a:pPr>
            <a:r>
              <a:rPr lang="en-AU" sz="1800" b="0" i="1" noProof="0" dirty="0"/>
              <a:t>Should scientists always agree with each other? Why is disagreement sometimes useful?</a:t>
            </a:r>
            <a:endParaRPr lang="en-AU" sz="1800" b="0" noProof="0" dirty="0"/>
          </a:p>
          <a:p>
            <a:pPr>
              <a:lnSpc>
                <a:spcPct val="150000"/>
              </a:lnSpc>
            </a:pPr>
            <a:endParaRPr lang="en-AU" sz="1800" b="0" noProof="0" dirty="0"/>
          </a:p>
        </p:txBody>
      </p:sp>
      <p:sp>
        <p:nvSpPr>
          <p:cNvPr id="4" name="Slide Number Placeholder 3">
            <a:extLst>
              <a:ext uri="{FF2B5EF4-FFF2-40B4-BE49-F238E27FC236}">
                <a16:creationId xmlns:a16="http://schemas.microsoft.com/office/drawing/2014/main" id="{4976CFB5-CF7F-4A4B-86F2-8ADFF4657251}"/>
              </a:ext>
            </a:extLst>
          </p:cNvPr>
          <p:cNvSpPr>
            <a:spLocks noGrp="1"/>
          </p:cNvSpPr>
          <p:nvPr>
            <p:ph type="sldNum" sz="quarter" idx="4"/>
          </p:nvPr>
        </p:nvSpPr>
        <p:spPr/>
        <p:txBody>
          <a:bodyPr/>
          <a:lstStyle/>
          <a:p>
            <a:fld id="{29D5CE74-914C-4689-99FC-1AEF49CE2B47}" type="slidenum">
              <a:rPr lang="en-AU" noProof="0" smtClean="0"/>
              <a:pPr/>
              <a:t>14</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01422EBE-A458-0BA0-EE2F-E685902B0FB4}"/>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593732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0417-B6E1-6AE8-194B-6159A0DBB00D}"/>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9A4E7A2A-3A65-D0E3-CEFC-4B5049A7F33A}"/>
              </a:ext>
            </a:extLst>
          </p:cNvPr>
          <p:cNvSpPr>
            <a:spLocks noGrp="1"/>
          </p:cNvSpPr>
          <p:nvPr>
            <p:ph sz="quarter" idx="13"/>
          </p:nvPr>
        </p:nvSpPr>
        <p:spPr/>
        <p:txBody>
          <a:bodyPr/>
          <a:lstStyle/>
          <a:p>
            <a:pPr lvl="0" fontAlgn="base">
              <a:lnSpc>
                <a:spcPct val="150000"/>
              </a:lnSpc>
            </a:pPr>
            <a:r>
              <a:rPr lang="en-AU" sz="2400" b="0" i="1" noProof="0" dirty="0"/>
              <a:t>How can we locate the edges of the tectonic plates?</a:t>
            </a:r>
            <a:endParaRPr lang="en-AU" sz="2400" b="0" noProof="0" dirty="0"/>
          </a:p>
          <a:p>
            <a:pPr lvl="0" fontAlgn="base">
              <a:lnSpc>
                <a:spcPct val="150000"/>
              </a:lnSpc>
            </a:pPr>
            <a:r>
              <a:rPr lang="en-AU" sz="2400" b="0" i="1" noProof="0" dirty="0"/>
              <a:t>What do you think makes the tectonic plates move?</a:t>
            </a:r>
            <a:endParaRPr lang="en-AU" sz="2400" b="0" noProof="0" dirty="0"/>
          </a:p>
          <a:p>
            <a:pPr lvl="0" fontAlgn="base">
              <a:lnSpc>
                <a:spcPct val="150000"/>
              </a:lnSpc>
            </a:pPr>
            <a:r>
              <a:rPr lang="en-AU" sz="2400" b="0" i="1" noProof="0" dirty="0"/>
              <a:t>Is the layer under the tectonic plates liquid or solid?</a:t>
            </a:r>
            <a:endParaRPr lang="en-AU" sz="2400" b="0" noProof="0" dirty="0"/>
          </a:p>
          <a:p>
            <a:pPr lvl="0" fontAlgn="base">
              <a:lnSpc>
                <a:spcPct val="150000"/>
              </a:lnSpc>
            </a:pPr>
            <a:r>
              <a:rPr lang="en-AU" sz="2400" b="0" i="1" noProof="0" dirty="0"/>
              <a:t>Is it possible for something to look solid, but still move?</a:t>
            </a:r>
            <a:endParaRPr lang="en-AU" sz="2400" b="0" noProof="0" dirty="0"/>
          </a:p>
          <a:p>
            <a:pPr lvl="0" fontAlgn="base">
              <a:lnSpc>
                <a:spcPct val="150000"/>
              </a:lnSpc>
            </a:pPr>
            <a:r>
              <a:rPr lang="en-AU" sz="2400" b="0" i="1" noProof="0" dirty="0"/>
              <a:t>How quickly do these continents move?</a:t>
            </a:r>
            <a:endParaRPr lang="en-AU" sz="2400" b="0" noProof="0" dirty="0"/>
          </a:p>
          <a:p>
            <a:pPr>
              <a:lnSpc>
                <a:spcPct val="150000"/>
              </a:lnSpc>
            </a:pPr>
            <a:r>
              <a:rPr lang="en-AU" sz="1800" noProof="0" dirty="0"/>
              <a:t> </a:t>
            </a:r>
          </a:p>
        </p:txBody>
      </p:sp>
      <p:sp>
        <p:nvSpPr>
          <p:cNvPr id="4" name="Slide Number Placeholder 3">
            <a:extLst>
              <a:ext uri="{FF2B5EF4-FFF2-40B4-BE49-F238E27FC236}">
                <a16:creationId xmlns:a16="http://schemas.microsoft.com/office/drawing/2014/main" id="{D00D7586-1ED3-68EB-C7B9-162965875F02}"/>
              </a:ext>
            </a:extLst>
          </p:cNvPr>
          <p:cNvSpPr>
            <a:spLocks noGrp="1"/>
          </p:cNvSpPr>
          <p:nvPr>
            <p:ph type="sldNum" sz="quarter" idx="4"/>
          </p:nvPr>
        </p:nvSpPr>
        <p:spPr/>
        <p:txBody>
          <a:bodyPr/>
          <a:lstStyle/>
          <a:p>
            <a:fld id="{29D5CE74-914C-4689-99FC-1AEF49CE2B47}" type="slidenum">
              <a:rPr lang="en-AU" noProof="0" smtClean="0"/>
              <a:pPr/>
              <a:t>15</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ACB024A2-BFB8-1A81-B34F-0EE58E787AB9}"/>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68185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F4E6-81FA-93EB-A2EE-2162A736EDB9}"/>
              </a:ext>
            </a:extLst>
          </p:cNvPr>
          <p:cNvSpPr>
            <a:spLocks noGrp="1"/>
          </p:cNvSpPr>
          <p:nvPr>
            <p:ph type="title"/>
          </p:nvPr>
        </p:nvSpPr>
        <p:spPr/>
        <p:txBody>
          <a:bodyPr/>
          <a:lstStyle/>
          <a:p>
            <a:r>
              <a:rPr lang="en-AU" noProof="0" dirty="0"/>
              <a:t>Tectonic plates</a:t>
            </a:r>
          </a:p>
        </p:txBody>
      </p:sp>
      <p:sp>
        <p:nvSpPr>
          <p:cNvPr id="3" name="Content Placeholder 2">
            <a:extLst>
              <a:ext uri="{FF2B5EF4-FFF2-40B4-BE49-F238E27FC236}">
                <a16:creationId xmlns:a16="http://schemas.microsoft.com/office/drawing/2014/main" id="{533EAAF5-FE2C-3BD4-B5CB-C6971539F97E}"/>
              </a:ext>
            </a:extLst>
          </p:cNvPr>
          <p:cNvSpPr>
            <a:spLocks noGrp="1"/>
          </p:cNvSpPr>
          <p:nvPr>
            <p:ph sz="quarter" idx="13"/>
          </p:nvPr>
        </p:nvSpPr>
        <p:spPr/>
        <p:txBody>
          <a:bodyPr/>
          <a:lstStyle/>
          <a:p>
            <a:pPr>
              <a:lnSpc>
                <a:spcPct val="150000"/>
              </a:lnSpc>
            </a:pPr>
            <a:r>
              <a:rPr lang="en-AU" sz="2800" b="0" noProof="0" dirty="0"/>
              <a:t>Large rigid plates on the outer crust layer of the Earth called the lithosphere. These tectonic plates move over a partially molten (but still solid) inner layer called the asthenosphere.</a:t>
            </a:r>
          </a:p>
        </p:txBody>
      </p:sp>
      <p:sp>
        <p:nvSpPr>
          <p:cNvPr id="4" name="Slide Number Placeholder 3">
            <a:extLst>
              <a:ext uri="{FF2B5EF4-FFF2-40B4-BE49-F238E27FC236}">
                <a16:creationId xmlns:a16="http://schemas.microsoft.com/office/drawing/2014/main" id="{9B00A772-E5DB-8398-E5C4-39B394E2A7FC}"/>
              </a:ext>
            </a:extLst>
          </p:cNvPr>
          <p:cNvSpPr>
            <a:spLocks noGrp="1"/>
          </p:cNvSpPr>
          <p:nvPr>
            <p:ph type="sldNum" sz="quarter" idx="4"/>
          </p:nvPr>
        </p:nvSpPr>
        <p:spPr/>
        <p:txBody>
          <a:bodyPr/>
          <a:lstStyle/>
          <a:p>
            <a:fld id="{29D5CE74-914C-4689-99FC-1AEF49CE2B47}" type="slidenum">
              <a:rPr lang="en-AU" noProof="0" smtClean="0"/>
              <a:pPr/>
              <a:t>16</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B80A3DD7-E688-6B3A-E1D5-F514177B1947}"/>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456236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2F2E-69A9-5773-C0FC-369BA20ECA1B}"/>
              </a:ext>
            </a:extLst>
          </p:cNvPr>
          <p:cNvSpPr>
            <a:spLocks noGrp="1"/>
          </p:cNvSpPr>
          <p:nvPr>
            <p:ph type="title"/>
          </p:nvPr>
        </p:nvSpPr>
        <p:spPr/>
        <p:txBody>
          <a:bodyPr/>
          <a:lstStyle/>
          <a:p>
            <a:r>
              <a:rPr lang="en-AU" noProof="0" dirty="0"/>
              <a:t>Earth’s layers</a:t>
            </a:r>
          </a:p>
        </p:txBody>
      </p:sp>
      <p:sp>
        <p:nvSpPr>
          <p:cNvPr id="4" name="Slide Number Placeholder 3">
            <a:extLst>
              <a:ext uri="{FF2B5EF4-FFF2-40B4-BE49-F238E27FC236}">
                <a16:creationId xmlns:a16="http://schemas.microsoft.com/office/drawing/2014/main" id="{92651647-8D06-C0D2-638C-37313BCA8E92}"/>
              </a:ext>
            </a:extLst>
          </p:cNvPr>
          <p:cNvSpPr>
            <a:spLocks noGrp="1"/>
          </p:cNvSpPr>
          <p:nvPr>
            <p:ph type="sldNum" sz="quarter" idx="4"/>
          </p:nvPr>
        </p:nvSpPr>
        <p:spPr/>
        <p:txBody>
          <a:bodyPr/>
          <a:lstStyle/>
          <a:p>
            <a:fld id="{29D5CE74-914C-4689-99FC-1AEF49CE2B47}" type="slidenum">
              <a:rPr lang="en-AU" noProof="0" smtClean="0"/>
              <a:pPr/>
              <a:t>17</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F5A880A2-68BB-334B-498C-6D25896D43F5}"/>
              </a:ext>
            </a:extLst>
          </p:cNvPr>
          <p:cNvSpPr>
            <a:spLocks noGrp="1"/>
          </p:cNvSpPr>
          <p:nvPr>
            <p:ph type="ftr" sz="quarter" idx="14"/>
          </p:nvPr>
        </p:nvSpPr>
        <p:spPr/>
        <p:txBody>
          <a:bodyPr/>
          <a:lstStyle/>
          <a:p>
            <a:r>
              <a:rPr lang="en-AU" noProof="0" dirty="0"/>
              <a:t>scienceconnections.edu.au</a:t>
            </a:r>
          </a:p>
        </p:txBody>
      </p:sp>
      <p:sp>
        <p:nvSpPr>
          <p:cNvPr id="8" name="TextBox 7">
            <a:extLst>
              <a:ext uri="{FF2B5EF4-FFF2-40B4-BE49-F238E27FC236}">
                <a16:creationId xmlns:a16="http://schemas.microsoft.com/office/drawing/2014/main" id="{30BC1C18-601B-7C4B-61BD-22C5E8A1D7A1}"/>
              </a:ext>
            </a:extLst>
          </p:cNvPr>
          <p:cNvSpPr txBox="1"/>
          <p:nvPr/>
        </p:nvSpPr>
        <p:spPr>
          <a:xfrm>
            <a:off x="8031216" y="5814265"/>
            <a:ext cx="3375120" cy="253916"/>
          </a:xfrm>
          <a:prstGeom prst="rect">
            <a:avLst/>
          </a:prstGeom>
          <a:noFill/>
        </p:spPr>
        <p:txBody>
          <a:bodyPr wrap="square" rtlCol="0">
            <a:spAutoFit/>
          </a:bodyPr>
          <a:lstStyle/>
          <a:p>
            <a:r>
              <a:rPr lang="en-AU" sz="1000" noProof="0" dirty="0" err="1">
                <a:hlinkClick r:id="rId2"/>
              </a:rPr>
              <a:t>Wikimeatier</a:t>
            </a:r>
            <a:r>
              <a:rPr lang="en-AU" sz="1000" noProof="0" dirty="0"/>
              <a:t>, </a:t>
            </a:r>
            <a:r>
              <a:rPr lang="en-AU" sz="1000" noProof="0" dirty="0">
                <a:hlinkClick r:id="rId3"/>
              </a:rPr>
              <a:t>CC BY-SA 4.0</a:t>
            </a:r>
            <a:r>
              <a:rPr lang="en-AU" sz="1000" noProof="0" dirty="0"/>
              <a:t>, via Wikimedia Commons</a:t>
            </a:r>
            <a:endParaRPr lang="en-AU" sz="700" noProof="0" dirty="0"/>
          </a:p>
        </p:txBody>
      </p:sp>
      <p:pic>
        <p:nvPicPr>
          <p:cNvPr id="11" name="Content Placeholder 10">
            <a:extLst>
              <a:ext uri="{FF2B5EF4-FFF2-40B4-BE49-F238E27FC236}">
                <a16:creationId xmlns:a16="http://schemas.microsoft.com/office/drawing/2014/main" id="{404D378C-4C16-9A65-C4E9-69E87DD8784C}"/>
              </a:ext>
            </a:extLst>
          </p:cNvPr>
          <p:cNvPicPr>
            <a:picLocks noGrp="1" noChangeAspect="1"/>
          </p:cNvPicPr>
          <p:nvPr>
            <p:ph sz="quarter" idx="13"/>
          </p:nvPr>
        </p:nvPicPr>
        <p:blipFill>
          <a:blip r:embed="rId4"/>
          <a:stretch>
            <a:fillRect/>
          </a:stretch>
        </p:blipFill>
        <p:spPr>
          <a:xfrm>
            <a:off x="2357143" y="1692275"/>
            <a:ext cx="7482477" cy="3851275"/>
          </a:xfrm>
          <a:prstGeom prst="rect">
            <a:avLst/>
          </a:prstGeom>
        </p:spPr>
      </p:pic>
    </p:spTree>
    <p:extLst>
      <p:ext uri="{BB962C8B-B14F-4D97-AF65-F5344CB8AC3E}">
        <p14:creationId xmlns:p14="http://schemas.microsoft.com/office/powerpoint/2010/main" val="70940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09C0-5005-CED0-75FB-2A7E565635F1}"/>
              </a:ext>
            </a:extLst>
          </p:cNvPr>
          <p:cNvSpPr>
            <a:spLocks noGrp="1"/>
          </p:cNvSpPr>
          <p:nvPr>
            <p:ph type="title"/>
          </p:nvPr>
        </p:nvSpPr>
        <p:spPr/>
        <p:txBody>
          <a:bodyPr/>
          <a:lstStyle/>
          <a:p>
            <a:r>
              <a:rPr lang="en-AU" noProof="0" dirty="0"/>
              <a:t>How did scientists develop tectonic plate theory?</a:t>
            </a:r>
          </a:p>
        </p:txBody>
      </p:sp>
      <p:pic>
        <p:nvPicPr>
          <p:cNvPr id="7" name="Content Placeholder 6">
            <a:extLst>
              <a:ext uri="{FF2B5EF4-FFF2-40B4-BE49-F238E27FC236}">
                <a16:creationId xmlns:a16="http://schemas.microsoft.com/office/drawing/2014/main" id="{6AE18636-7F1D-52B2-8F06-BA42CB782C54}"/>
              </a:ext>
            </a:extLst>
          </p:cNvPr>
          <p:cNvPicPr>
            <a:picLocks noGrp="1" noChangeAspect="1"/>
          </p:cNvPicPr>
          <p:nvPr>
            <p:ph sz="quarter" idx="13"/>
          </p:nvPr>
        </p:nvPicPr>
        <p:blipFill>
          <a:blip r:embed="rId2"/>
          <a:stretch>
            <a:fillRect/>
          </a:stretch>
        </p:blipFill>
        <p:spPr>
          <a:xfrm>
            <a:off x="2729408" y="1421295"/>
            <a:ext cx="7957103" cy="4802953"/>
          </a:xfrm>
          <a:prstGeom prst="rect">
            <a:avLst/>
          </a:prstGeom>
        </p:spPr>
      </p:pic>
      <p:sp>
        <p:nvSpPr>
          <p:cNvPr id="4" name="Slide Number Placeholder 3">
            <a:extLst>
              <a:ext uri="{FF2B5EF4-FFF2-40B4-BE49-F238E27FC236}">
                <a16:creationId xmlns:a16="http://schemas.microsoft.com/office/drawing/2014/main" id="{B517453F-6DB8-B575-2B81-9F8627BBD954}"/>
              </a:ext>
            </a:extLst>
          </p:cNvPr>
          <p:cNvSpPr>
            <a:spLocks noGrp="1"/>
          </p:cNvSpPr>
          <p:nvPr>
            <p:ph type="sldNum" sz="quarter" idx="4"/>
          </p:nvPr>
        </p:nvSpPr>
        <p:spPr/>
        <p:txBody>
          <a:bodyPr/>
          <a:lstStyle/>
          <a:p>
            <a:fld id="{29D5CE74-914C-4689-99FC-1AEF49CE2B47}" type="slidenum">
              <a:rPr lang="en-AU" noProof="0" smtClean="0"/>
              <a:pPr/>
              <a:t>18</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66C21B54-64E4-6B02-BBF6-A1038D1F4FC9}"/>
              </a:ext>
            </a:extLst>
          </p:cNvPr>
          <p:cNvSpPr>
            <a:spLocks noGrp="1"/>
          </p:cNvSpPr>
          <p:nvPr>
            <p:ph type="ftr" sz="quarter" idx="14"/>
          </p:nvPr>
        </p:nvSpPr>
        <p:spPr/>
        <p:txBody>
          <a:bodyPr/>
          <a:lstStyle/>
          <a:p>
            <a:r>
              <a:rPr lang="en-AU" noProof="0" dirty="0"/>
              <a:t>scienceconnections.edu.au</a:t>
            </a:r>
          </a:p>
        </p:txBody>
      </p:sp>
      <p:pic>
        <p:nvPicPr>
          <p:cNvPr id="9" name="Picture 8">
            <a:extLst>
              <a:ext uri="{FF2B5EF4-FFF2-40B4-BE49-F238E27FC236}">
                <a16:creationId xmlns:a16="http://schemas.microsoft.com/office/drawing/2014/main" id="{4434DB41-0E4A-BCF5-E596-6ADB9D3BF526}"/>
              </a:ext>
            </a:extLst>
          </p:cNvPr>
          <p:cNvPicPr>
            <a:picLocks noChangeAspect="1"/>
          </p:cNvPicPr>
          <p:nvPr/>
        </p:nvPicPr>
        <p:blipFill>
          <a:blip r:embed="rId3"/>
          <a:stretch>
            <a:fillRect/>
          </a:stretch>
        </p:blipFill>
        <p:spPr>
          <a:xfrm>
            <a:off x="2459635" y="1421295"/>
            <a:ext cx="8226876" cy="4838290"/>
          </a:xfrm>
          <a:prstGeom prst="rect">
            <a:avLst/>
          </a:prstGeom>
        </p:spPr>
      </p:pic>
    </p:spTree>
    <p:extLst>
      <p:ext uri="{BB962C8B-B14F-4D97-AF65-F5344CB8AC3E}">
        <p14:creationId xmlns:p14="http://schemas.microsoft.com/office/powerpoint/2010/main" val="36389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D2EA-96BC-48BB-E2FC-B62F8EFBB7B1}"/>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D84695DD-D5B9-3F96-43E5-EE84F4EC6C23}"/>
              </a:ext>
            </a:extLst>
          </p:cNvPr>
          <p:cNvSpPr>
            <a:spLocks noGrp="1"/>
          </p:cNvSpPr>
          <p:nvPr>
            <p:ph sz="quarter" idx="13"/>
          </p:nvPr>
        </p:nvSpPr>
        <p:spPr/>
        <p:txBody>
          <a:bodyPr/>
          <a:lstStyle/>
          <a:p>
            <a:pPr lvl="0" fontAlgn="base">
              <a:lnSpc>
                <a:spcPct val="150000"/>
              </a:lnSpc>
            </a:pPr>
            <a:r>
              <a:rPr lang="en-AU" sz="1800" b="0" i="1" noProof="0" dirty="0"/>
              <a:t>Do you think scientists always know the “next step” in a discovery? Why or why not?</a:t>
            </a:r>
            <a:endParaRPr lang="en-AU" sz="1800" b="0" noProof="0" dirty="0"/>
          </a:p>
          <a:p>
            <a:pPr lvl="0" fontAlgn="base">
              <a:lnSpc>
                <a:spcPct val="150000"/>
              </a:lnSpc>
            </a:pPr>
            <a:r>
              <a:rPr lang="en-AU" sz="1800" b="0" i="1" noProof="0" dirty="0"/>
              <a:t>What does it mean when scientists “build on the ideas of others”?</a:t>
            </a:r>
            <a:endParaRPr lang="en-AU" sz="1800" b="0" noProof="0" dirty="0"/>
          </a:p>
          <a:p>
            <a:pPr lvl="0" fontAlgn="base">
              <a:lnSpc>
                <a:spcPct val="150000"/>
              </a:lnSpc>
            </a:pPr>
            <a:r>
              <a:rPr lang="en-AU" sz="1800" b="0" i="1" noProof="0" dirty="0"/>
              <a:t>How can one scientist’s work help another scientist fill in a missing gap?</a:t>
            </a:r>
            <a:endParaRPr lang="en-AU" sz="1800" b="0" noProof="0" dirty="0"/>
          </a:p>
          <a:p>
            <a:pPr lvl="0" fontAlgn="base">
              <a:lnSpc>
                <a:spcPct val="150000"/>
              </a:lnSpc>
            </a:pPr>
            <a:r>
              <a:rPr lang="en-AU" sz="1800" b="0" i="1" noProof="0" dirty="0"/>
              <a:t>Why might two scientists look at the same evidence but reach different conclusions?</a:t>
            </a:r>
            <a:endParaRPr lang="en-AU" sz="1800" b="0" noProof="0" dirty="0"/>
          </a:p>
          <a:p>
            <a:pPr lvl="0" fontAlgn="base">
              <a:lnSpc>
                <a:spcPct val="150000"/>
              </a:lnSpc>
            </a:pPr>
            <a:r>
              <a:rPr lang="en-AU" sz="1800" b="0" i="1" noProof="0" dirty="0"/>
              <a:t>How can scientists’ backgrounds, experiences, or fields affect their opinions?</a:t>
            </a:r>
            <a:endParaRPr lang="en-AU" sz="1800" b="0" noProof="0" dirty="0"/>
          </a:p>
          <a:p>
            <a:pPr lvl="0" fontAlgn="base">
              <a:lnSpc>
                <a:spcPct val="150000"/>
              </a:lnSpc>
            </a:pPr>
            <a:r>
              <a:rPr lang="en-AU" sz="1800" b="0" i="1" noProof="0" dirty="0"/>
              <a:t>Is disagreement a bad thing in science? Why or why not?</a:t>
            </a:r>
            <a:endParaRPr lang="en-AU" sz="1800" b="0" noProof="0" dirty="0"/>
          </a:p>
          <a:p>
            <a:pPr lvl="0" fontAlgn="base">
              <a:lnSpc>
                <a:spcPct val="150000"/>
              </a:lnSpc>
            </a:pPr>
            <a:r>
              <a:rPr lang="en-AU" sz="1800" b="0" i="1" noProof="0" dirty="0"/>
              <a:t>Why might one scientist need more evidence than another before agreeing with an idea?</a:t>
            </a:r>
            <a:endParaRPr lang="en-AU" sz="1800" b="0" noProof="0" dirty="0"/>
          </a:p>
          <a:p>
            <a:pPr lvl="0" fontAlgn="base">
              <a:lnSpc>
                <a:spcPct val="150000"/>
              </a:lnSpc>
            </a:pPr>
            <a:r>
              <a:rPr lang="en-AU" sz="1800" b="0" i="1" noProof="0" dirty="0"/>
              <a:t>How does new evidence sometimes change what scientists think?</a:t>
            </a:r>
            <a:endParaRPr lang="en-AU" sz="1800" b="0" noProof="0" dirty="0"/>
          </a:p>
          <a:p>
            <a:endParaRPr lang="en-AU" noProof="0" dirty="0"/>
          </a:p>
        </p:txBody>
      </p:sp>
      <p:sp>
        <p:nvSpPr>
          <p:cNvPr id="4" name="Slide Number Placeholder 3">
            <a:extLst>
              <a:ext uri="{FF2B5EF4-FFF2-40B4-BE49-F238E27FC236}">
                <a16:creationId xmlns:a16="http://schemas.microsoft.com/office/drawing/2014/main" id="{51DCF0B7-DCBD-CE48-C389-04D9453BECC4}"/>
              </a:ext>
            </a:extLst>
          </p:cNvPr>
          <p:cNvSpPr>
            <a:spLocks noGrp="1"/>
          </p:cNvSpPr>
          <p:nvPr>
            <p:ph type="sldNum" sz="quarter" idx="4"/>
          </p:nvPr>
        </p:nvSpPr>
        <p:spPr/>
        <p:txBody>
          <a:bodyPr/>
          <a:lstStyle/>
          <a:p>
            <a:fld id="{29D5CE74-914C-4689-99FC-1AEF49CE2B47}" type="slidenum">
              <a:rPr lang="en-AU" noProof="0" smtClean="0"/>
              <a:pPr/>
              <a:t>19</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00ED1687-4BA9-A9A3-F6CC-539A869504CD}"/>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424422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326E2-1DC2-ED9A-18F7-5BA89F932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01FE2-117F-E62E-A679-39CF2AE8F251}"/>
              </a:ext>
            </a:extLst>
          </p:cNvPr>
          <p:cNvSpPr>
            <a:spLocks noGrp="1"/>
          </p:cNvSpPr>
          <p:nvPr>
            <p:ph type="title"/>
          </p:nvPr>
        </p:nvSpPr>
        <p:spPr/>
        <p:txBody>
          <a:bodyPr/>
          <a:lstStyle/>
          <a:p>
            <a:r>
              <a:rPr lang="en-AU" noProof="0" dirty="0"/>
              <a:t>Lesson 1</a:t>
            </a:r>
          </a:p>
        </p:txBody>
      </p:sp>
      <p:sp>
        <p:nvSpPr>
          <p:cNvPr id="3" name="Text Placeholder 2">
            <a:extLst>
              <a:ext uri="{FF2B5EF4-FFF2-40B4-BE49-F238E27FC236}">
                <a16:creationId xmlns:a16="http://schemas.microsoft.com/office/drawing/2014/main" id="{62463F1D-C897-1A71-75AE-2856528A21C1}"/>
              </a:ext>
            </a:extLst>
          </p:cNvPr>
          <p:cNvSpPr>
            <a:spLocks noGrp="1"/>
          </p:cNvSpPr>
          <p:nvPr>
            <p:ph type="body" sz="quarter" idx="10"/>
          </p:nvPr>
        </p:nvSpPr>
        <p:spPr/>
        <p:txBody>
          <a:bodyPr/>
          <a:lstStyle/>
          <a:p>
            <a:r>
              <a:rPr lang="en-AU" noProof="0" dirty="0"/>
              <a:t>Quake detectives</a:t>
            </a:r>
          </a:p>
        </p:txBody>
      </p:sp>
      <p:sp>
        <p:nvSpPr>
          <p:cNvPr id="5" name="Slide Number Placeholder 4">
            <a:extLst>
              <a:ext uri="{FF2B5EF4-FFF2-40B4-BE49-F238E27FC236}">
                <a16:creationId xmlns:a16="http://schemas.microsoft.com/office/drawing/2014/main" id="{B16B3A52-5F65-707D-6ADE-71D49DB61FB8}"/>
              </a:ext>
            </a:extLst>
          </p:cNvPr>
          <p:cNvSpPr>
            <a:spLocks noGrp="1"/>
          </p:cNvSpPr>
          <p:nvPr>
            <p:ph type="sldNum" sz="quarter" idx="4"/>
          </p:nvPr>
        </p:nvSpPr>
        <p:spPr/>
        <p:txBody>
          <a:bodyPr/>
          <a:lstStyle/>
          <a:p>
            <a:fld id="{29D5CE74-914C-4689-99FC-1AEF49CE2B47}" type="slidenum">
              <a:rPr lang="en-AU" noProof="0" smtClean="0"/>
              <a:pPr/>
              <a:t>2</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D1359449-7A5D-49BD-AA20-0EB81DB47E9C}"/>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131026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7E818-2C77-1D0A-571D-6A91F6561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5DEA5-762A-EA71-AEE2-0332AE9538A8}"/>
              </a:ext>
            </a:extLst>
          </p:cNvPr>
          <p:cNvSpPr>
            <a:spLocks noGrp="1"/>
          </p:cNvSpPr>
          <p:nvPr>
            <p:ph type="title"/>
          </p:nvPr>
        </p:nvSpPr>
        <p:spPr/>
        <p:txBody>
          <a:bodyPr/>
          <a:lstStyle/>
          <a:p>
            <a:r>
              <a:rPr lang="en-AU" noProof="0" dirty="0"/>
              <a:t>Sir Mark Oliphant (1981) </a:t>
            </a:r>
            <a:br>
              <a:rPr lang="en-AU" noProof="0" dirty="0"/>
            </a:br>
            <a:endParaRPr lang="en-AU" noProof="0" dirty="0"/>
          </a:p>
        </p:txBody>
      </p:sp>
      <p:sp>
        <p:nvSpPr>
          <p:cNvPr id="3" name="Content Placeholder 2">
            <a:extLst>
              <a:ext uri="{FF2B5EF4-FFF2-40B4-BE49-F238E27FC236}">
                <a16:creationId xmlns:a16="http://schemas.microsoft.com/office/drawing/2014/main" id="{33B20B10-1F11-9BA4-9EBE-6A8974727A27}"/>
              </a:ext>
            </a:extLst>
          </p:cNvPr>
          <p:cNvSpPr>
            <a:spLocks noGrp="1"/>
          </p:cNvSpPr>
          <p:nvPr>
            <p:ph sz="quarter" idx="13"/>
          </p:nvPr>
        </p:nvSpPr>
        <p:spPr/>
        <p:txBody>
          <a:bodyPr/>
          <a:lstStyle/>
          <a:p>
            <a:pPr fontAlgn="base">
              <a:lnSpc>
                <a:spcPct val="150000"/>
              </a:lnSpc>
            </a:pPr>
            <a:r>
              <a:rPr lang="en-AU" sz="2000" b="0" i="1" noProof="0" dirty="0"/>
              <a:t>“I must admit that I am a rebel, attracted by the boldly unorthodox, and that I have a sneaking wish that the pundits of the present-day accepted cosmology be proven at least partially wrong. I remember in the 1920s, as a student in Adelaide, hearing a debate between Sir Douglas Mawson, Professor of Geology, and Wood-Jones, the Professor of Anatomy, concerning Wegener’s ideas of continental drift. Wood-Jones wanted it to be true, for it helped explain the distribution of animals, plants and their fossil remains. Mawson, the celebrated geology expert, thought it an absurd idea that rigid rocks could flow in that strange manner.” </a:t>
            </a:r>
          </a:p>
          <a:p>
            <a:pPr fontAlgn="base"/>
            <a:endParaRPr lang="en-AU" i="1" noProof="0" dirty="0"/>
          </a:p>
          <a:p>
            <a:pPr algn="r" fontAlgn="base"/>
            <a:r>
              <a:rPr lang="en-AU" noProof="0" dirty="0"/>
              <a:t>Formal opening of the Australian Academy of Science’s Expanding Earth symposium</a:t>
            </a:r>
          </a:p>
        </p:txBody>
      </p:sp>
      <p:sp>
        <p:nvSpPr>
          <p:cNvPr id="6" name="Slide Number Placeholder 5">
            <a:extLst>
              <a:ext uri="{FF2B5EF4-FFF2-40B4-BE49-F238E27FC236}">
                <a16:creationId xmlns:a16="http://schemas.microsoft.com/office/drawing/2014/main" id="{30DBADAD-5703-19F0-0ADD-366A48BFB0D0}"/>
              </a:ext>
            </a:extLst>
          </p:cNvPr>
          <p:cNvSpPr>
            <a:spLocks noGrp="1"/>
          </p:cNvSpPr>
          <p:nvPr>
            <p:ph type="sldNum" sz="quarter" idx="4"/>
          </p:nvPr>
        </p:nvSpPr>
        <p:spPr/>
        <p:txBody>
          <a:bodyPr/>
          <a:lstStyle/>
          <a:p>
            <a:fld id="{29D5CE74-914C-4689-99FC-1AEF49CE2B47}" type="slidenum">
              <a:rPr lang="en-AU" noProof="0" smtClean="0"/>
              <a:pPr/>
              <a:t>20</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57C402CC-8A1E-3614-0254-A4E9CAE14915}"/>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1712001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A10F-2C0E-93F6-F104-67FBF7D14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70B17-AC1B-7445-F512-86868EAE5227}"/>
              </a:ext>
            </a:extLst>
          </p:cNvPr>
          <p:cNvSpPr>
            <a:spLocks noGrp="1"/>
          </p:cNvSpPr>
          <p:nvPr>
            <p:ph type="title"/>
          </p:nvPr>
        </p:nvSpPr>
        <p:spPr/>
        <p:txBody>
          <a:bodyPr/>
          <a:lstStyle/>
          <a:p>
            <a:r>
              <a:rPr lang="en-AU" noProof="0" dirty="0"/>
              <a:t>Compare the claims</a:t>
            </a:r>
          </a:p>
        </p:txBody>
      </p:sp>
      <p:sp>
        <p:nvSpPr>
          <p:cNvPr id="6" name="Slide Number Placeholder 5">
            <a:extLst>
              <a:ext uri="{FF2B5EF4-FFF2-40B4-BE49-F238E27FC236}">
                <a16:creationId xmlns:a16="http://schemas.microsoft.com/office/drawing/2014/main" id="{84101B6E-BA71-B2AF-3A3F-C975B2C23FC7}"/>
              </a:ext>
            </a:extLst>
          </p:cNvPr>
          <p:cNvSpPr>
            <a:spLocks noGrp="1"/>
          </p:cNvSpPr>
          <p:nvPr>
            <p:ph type="sldNum" sz="quarter" idx="4"/>
          </p:nvPr>
        </p:nvSpPr>
        <p:spPr/>
        <p:txBody>
          <a:bodyPr/>
          <a:lstStyle/>
          <a:p>
            <a:fld id="{29D5CE74-914C-4689-99FC-1AEF49CE2B47}" type="slidenum">
              <a:rPr lang="en-AU" noProof="0" smtClean="0"/>
              <a:pPr/>
              <a:t>21</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1FF24236-922B-52C6-3B6C-646489336FE2}"/>
              </a:ext>
            </a:extLst>
          </p:cNvPr>
          <p:cNvSpPr>
            <a:spLocks noGrp="1"/>
          </p:cNvSpPr>
          <p:nvPr>
            <p:ph type="ftr" sz="quarter" idx="14"/>
          </p:nvPr>
        </p:nvSpPr>
        <p:spPr/>
        <p:txBody>
          <a:bodyPr/>
          <a:lstStyle/>
          <a:p>
            <a:r>
              <a:rPr lang="en-AU" noProof="0" dirty="0"/>
              <a:t>scienceconnections.edu.au</a:t>
            </a:r>
          </a:p>
        </p:txBody>
      </p:sp>
      <p:pic>
        <p:nvPicPr>
          <p:cNvPr id="8" name="Content Placeholder 7">
            <a:extLst>
              <a:ext uri="{FF2B5EF4-FFF2-40B4-BE49-F238E27FC236}">
                <a16:creationId xmlns:a16="http://schemas.microsoft.com/office/drawing/2014/main" id="{F62655AE-CC42-4969-B34E-57C467FA68E5}"/>
              </a:ext>
            </a:extLst>
          </p:cNvPr>
          <p:cNvPicPr>
            <a:picLocks noGrp="1" noChangeAspect="1"/>
          </p:cNvPicPr>
          <p:nvPr>
            <p:ph sz="quarter" idx="13"/>
          </p:nvPr>
        </p:nvPicPr>
        <p:blipFill>
          <a:blip r:embed="rId2"/>
          <a:stretch>
            <a:fillRect/>
          </a:stretch>
        </p:blipFill>
        <p:spPr>
          <a:xfrm>
            <a:off x="2387862" y="1585218"/>
            <a:ext cx="7416275" cy="4550399"/>
          </a:xfrm>
          <a:prstGeom prst="rect">
            <a:avLst/>
          </a:prstGeom>
        </p:spPr>
      </p:pic>
    </p:spTree>
    <p:extLst>
      <p:ext uri="{BB962C8B-B14F-4D97-AF65-F5344CB8AC3E}">
        <p14:creationId xmlns:p14="http://schemas.microsoft.com/office/powerpoint/2010/main" val="207364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8EE49-B1DA-D1A4-F1C5-FBE7C32E9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6985-3421-DF9B-9F62-A5A7503D92AD}"/>
              </a:ext>
            </a:extLst>
          </p:cNvPr>
          <p:cNvSpPr>
            <a:spLocks noGrp="1"/>
          </p:cNvSpPr>
          <p:nvPr>
            <p:ph type="title"/>
          </p:nvPr>
        </p:nvSpPr>
        <p:spPr/>
        <p:txBody>
          <a:bodyPr/>
          <a:lstStyle/>
          <a:p>
            <a:r>
              <a:rPr lang="en-AU" noProof="0" dirty="0"/>
              <a:t>Lesson 3</a:t>
            </a:r>
          </a:p>
        </p:txBody>
      </p:sp>
      <p:sp>
        <p:nvSpPr>
          <p:cNvPr id="3" name="Text Placeholder 2">
            <a:extLst>
              <a:ext uri="{FF2B5EF4-FFF2-40B4-BE49-F238E27FC236}">
                <a16:creationId xmlns:a16="http://schemas.microsoft.com/office/drawing/2014/main" id="{0E4306E1-47A6-2985-E4ED-00F2FD8FB42C}"/>
              </a:ext>
            </a:extLst>
          </p:cNvPr>
          <p:cNvSpPr>
            <a:spLocks noGrp="1"/>
          </p:cNvSpPr>
          <p:nvPr>
            <p:ph type="body" sz="quarter" idx="10"/>
          </p:nvPr>
        </p:nvSpPr>
        <p:spPr/>
        <p:txBody>
          <a:bodyPr/>
          <a:lstStyle/>
          <a:p>
            <a:r>
              <a:rPr lang="en-AU" noProof="0" dirty="0"/>
              <a:t>Forces beneath our feet</a:t>
            </a:r>
          </a:p>
        </p:txBody>
      </p:sp>
      <p:sp>
        <p:nvSpPr>
          <p:cNvPr id="5" name="Slide Number Placeholder 4">
            <a:extLst>
              <a:ext uri="{FF2B5EF4-FFF2-40B4-BE49-F238E27FC236}">
                <a16:creationId xmlns:a16="http://schemas.microsoft.com/office/drawing/2014/main" id="{C3E11A3A-812D-73C3-7621-568E827C454F}"/>
              </a:ext>
            </a:extLst>
          </p:cNvPr>
          <p:cNvSpPr>
            <a:spLocks noGrp="1"/>
          </p:cNvSpPr>
          <p:nvPr>
            <p:ph type="sldNum" sz="quarter" idx="4"/>
          </p:nvPr>
        </p:nvSpPr>
        <p:spPr/>
        <p:txBody>
          <a:bodyPr/>
          <a:lstStyle/>
          <a:p>
            <a:fld id="{29D5CE74-914C-4689-99FC-1AEF49CE2B47}" type="slidenum">
              <a:rPr lang="en-AU" noProof="0" smtClean="0"/>
              <a:pPr/>
              <a:t>22</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208633B6-4E9F-F7E5-2B10-BF23D50B99C9}"/>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2732770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92B017-6EFC-914B-6D96-0EEB0999C8FD}"/>
              </a:ext>
            </a:extLst>
          </p:cNvPr>
          <p:cNvSpPr>
            <a:spLocks noGrp="1"/>
          </p:cNvSpPr>
          <p:nvPr>
            <p:ph type="title"/>
          </p:nvPr>
        </p:nvSpPr>
        <p:spPr/>
        <p:txBody>
          <a:bodyPr/>
          <a:lstStyle/>
          <a:p>
            <a:r>
              <a:rPr lang="en-AU" noProof="0" dirty="0"/>
              <a:t>Why do tectonic plates move?</a:t>
            </a:r>
          </a:p>
        </p:txBody>
      </p:sp>
      <p:sp>
        <p:nvSpPr>
          <p:cNvPr id="4" name="Slide Number Placeholder 3">
            <a:extLst>
              <a:ext uri="{FF2B5EF4-FFF2-40B4-BE49-F238E27FC236}">
                <a16:creationId xmlns:a16="http://schemas.microsoft.com/office/drawing/2014/main" id="{A91C65C2-4D68-7B5D-EBB9-055616F8861D}"/>
              </a:ext>
            </a:extLst>
          </p:cNvPr>
          <p:cNvSpPr>
            <a:spLocks noGrp="1"/>
          </p:cNvSpPr>
          <p:nvPr>
            <p:ph type="sldNum" sz="quarter" idx="4"/>
          </p:nvPr>
        </p:nvSpPr>
        <p:spPr/>
        <p:txBody>
          <a:bodyPr/>
          <a:lstStyle/>
          <a:p>
            <a:fld id="{29D5CE74-914C-4689-99FC-1AEF49CE2B47}" type="slidenum">
              <a:rPr lang="en-AU" noProof="0" smtClean="0"/>
              <a:pPr/>
              <a:t>23</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CD5625A9-BB4F-259A-8D3C-52A14EA0021A}"/>
              </a:ext>
            </a:extLst>
          </p:cNvPr>
          <p:cNvSpPr>
            <a:spLocks noGrp="1"/>
          </p:cNvSpPr>
          <p:nvPr>
            <p:ph type="ftr" sz="quarter" idx="14"/>
          </p:nvPr>
        </p:nvSpPr>
        <p:spPr/>
        <p:txBody>
          <a:bodyPr/>
          <a:lstStyle/>
          <a:p>
            <a:r>
              <a:rPr lang="en-AU" noProof="0" dirty="0"/>
              <a:t>scienceconnections.edu.au</a:t>
            </a:r>
          </a:p>
        </p:txBody>
      </p:sp>
      <p:grpSp>
        <p:nvGrpSpPr>
          <p:cNvPr id="21" name="Group 20">
            <a:extLst>
              <a:ext uri="{FF2B5EF4-FFF2-40B4-BE49-F238E27FC236}">
                <a16:creationId xmlns:a16="http://schemas.microsoft.com/office/drawing/2014/main" id="{BDCB020B-C0F9-6A1A-69CC-938ECFDC302A}"/>
              </a:ext>
            </a:extLst>
          </p:cNvPr>
          <p:cNvGrpSpPr/>
          <p:nvPr/>
        </p:nvGrpSpPr>
        <p:grpSpPr>
          <a:xfrm>
            <a:off x="3985527" y="3203975"/>
            <a:ext cx="6703068" cy="2356566"/>
            <a:chOff x="3985527" y="3203975"/>
            <a:chExt cx="6703068" cy="2356566"/>
          </a:xfrm>
        </p:grpSpPr>
        <p:sp>
          <p:nvSpPr>
            <p:cNvPr id="8" name="Rectangle 7">
              <a:extLst>
                <a:ext uri="{FF2B5EF4-FFF2-40B4-BE49-F238E27FC236}">
                  <a16:creationId xmlns:a16="http://schemas.microsoft.com/office/drawing/2014/main" id="{AB81BD12-1667-25A9-7009-CED46268A09A}"/>
                </a:ext>
              </a:extLst>
            </p:cNvPr>
            <p:cNvSpPr/>
            <p:nvPr/>
          </p:nvSpPr>
          <p:spPr>
            <a:xfrm>
              <a:off x="3985527" y="4734145"/>
              <a:ext cx="3415618" cy="80985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9" name="Freeform: Shape 8">
              <a:extLst>
                <a:ext uri="{FF2B5EF4-FFF2-40B4-BE49-F238E27FC236}">
                  <a16:creationId xmlns:a16="http://schemas.microsoft.com/office/drawing/2014/main" id="{5656A330-9048-98C6-5803-0098F3E50B81}"/>
                </a:ext>
              </a:extLst>
            </p:cNvPr>
            <p:cNvSpPr/>
            <p:nvPr/>
          </p:nvSpPr>
          <p:spPr>
            <a:xfrm>
              <a:off x="7389341" y="5250489"/>
              <a:ext cx="3299254" cy="310052"/>
            </a:xfrm>
            <a:custGeom>
              <a:avLst/>
              <a:gdLst>
                <a:gd name="csX0" fmla="*/ 0 w 3299254"/>
                <a:gd name="csY0" fmla="*/ 211197 h 310052"/>
                <a:gd name="csX1" fmla="*/ 766118 w 3299254"/>
                <a:gd name="csY1" fmla="*/ 1133 h 310052"/>
                <a:gd name="csX2" fmla="*/ 1729945 w 3299254"/>
                <a:gd name="csY2" fmla="*/ 124700 h 310052"/>
                <a:gd name="csX3" fmla="*/ 2656702 w 3299254"/>
                <a:gd name="csY3" fmla="*/ 62916 h 310052"/>
                <a:gd name="csX4" fmla="*/ 3299254 w 3299254"/>
                <a:gd name="csY4" fmla="*/ 310052 h 310052"/>
              </a:gdLst>
              <a:ahLst/>
              <a:cxnLst>
                <a:cxn ang="0">
                  <a:pos x="csX0" y="csY0"/>
                </a:cxn>
                <a:cxn ang="0">
                  <a:pos x="csX1" y="csY1"/>
                </a:cxn>
                <a:cxn ang="0">
                  <a:pos x="csX2" y="csY2"/>
                </a:cxn>
                <a:cxn ang="0">
                  <a:pos x="csX3" y="csY3"/>
                </a:cxn>
                <a:cxn ang="0">
                  <a:pos x="csX4" y="csY4"/>
                </a:cxn>
              </a:cxnLst>
              <a:rect l="l" t="t" r="r" b="b"/>
              <a:pathLst>
                <a:path w="3299254" h="310052">
                  <a:moveTo>
                    <a:pt x="0" y="211197"/>
                  </a:moveTo>
                  <a:cubicBezTo>
                    <a:pt x="238897" y="113373"/>
                    <a:pt x="477794" y="15549"/>
                    <a:pt x="766118" y="1133"/>
                  </a:cubicBezTo>
                  <a:cubicBezTo>
                    <a:pt x="1054442" y="-13283"/>
                    <a:pt x="1414848" y="114403"/>
                    <a:pt x="1729945" y="124700"/>
                  </a:cubicBezTo>
                  <a:cubicBezTo>
                    <a:pt x="2045042" y="134997"/>
                    <a:pt x="2395151" y="32024"/>
                    <a:pt x="2656702" y="62916"/>
                  </a:cubicBezTo>
                  <a:cubicBezTo>
                    <a:pt x="2918254" y="93808"/>
                    <a:pt x="3108754" y="201930"/>
                    <a:pt x="3299254" y="310052"/>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0" name="Rectangle 9">
              <a:extLst>
                <a:ext uri="{FF2B5EF4-FFF2-40B4-BE49-F238E27FC236}">
                  <a16:creationId xmlns:a16="http://schemas.microsoft.com/office/drawing/2014/main" id="{E1F0FF48-6003-27D3-5AFE-0151A29575AB}"/>
                </a:ext>
              </a:extLst>
            </p:cNvPr>
            <p:cNvSpPr/>
            <p:nvPr/>
          </p:nvSpPr>
          <p:spPr>
            <a:xfrm>
              <a:off x="4790855" y="4626756"/>
              <a:ext cx="1665185" cy="9084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grpSp>
          <p:nvGrpSpPr>
            <p:cNvPr id="17" name="Group 16">
              <a:extLst>
                <a:ext uri="{FF2B5EF4-FFF2-40B4-BE49-F238E27FC236}">
                  <a16:creationId xmlns:a16="http://schemas.microsoft.com/office/drawing/2014/main" id="{21F74D93-B732-3F74-0C76-C010CB6EE674}"/>
                </a:ext>
              </a:extLst>
            </p:cNvPr>
            <p:cNvGrpSpPr/>
            <p:nvPr/>
          </p:nvGrpSpPr>
          <p:grpSpPr>
            <a:xfrm>
              <a:off x="4745849" y="3203975"/>
              <a:ext cx="1755196" cy="1485165"/>
              <a:chOff x="4745849" y="3789040"/>
              <a:chExt cx="1755196" cy="900100"/>
            </a:xfrm>
          </p:grpSpPr>
          <p:sp>
            <p:nvSpPr>
              <p:cNvPr id="11" name="Flowchart: Direct Access Storage 10">
                <a:extLst>
                  <a:ext uri="{FF2B5EF4-FFF2-40B4-BE49-F238E27FC236}">
                    <a16:creationId xmlns:a16="http://schemas.microsoft.com/office/drawing/2014/main" id="{AA54D4FF-D679-DE0F-A424-02FACCD60151}"/>
                  </a:ext>
                </a:extLst>
              </p:cNvPr>
              <p:cNvSpPr/>
              <p:nvPr/>
            </p:nvSpPr>
            <p:spPr>
              <a:xfrm rot="16200000">
                <a:off x="5173397" y="3361492"/>
                <a:ext cx="900100" cy="1755195"/>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3" name="Oval 12">
                <a:extLst>
                  <a:ext uri="{FF2B5EF4-FFF2-40B4-BE49-F238E27FC236}">
                    <a16:creationId xmlns:a16="http://schemas.microsoft.com/office/drawing/2014/main" id="{3E35E0F7-835D-AD34-E229-BD319C691E81}"/>
                  </a:ext>
                </a:extLst>
              </p:cNvPr>
              <p:cNvSpPr/>
              <p:nvPr/>
            </p:nvSpPr>
            <p:spPr>
              <a:xfrm>
                <a:off x="4751003" y="4116349"/>
                <a:ext cx="1750042" cy="207672"/>
              </a:xfrm>
              <a:prstGeom prst="ellipse">
                <a:avLst/>
              </a:prstGeom>
              <a:blipFill>
                <a:blip r:embed="rId2"/>
                <a:tile tx="0" ty="0" sx="100000" sy="10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4" name="Freeform: Shape 13">
                <a:extLst>
                  <a:ext uri="{FF2B5EF4-FFF2-40B4-BE49-F238E27FC236}">
                    <a16:creationId xmlns:a16="http://schemas.microsoft.com/office/drawing/2014/main" id="{52817DE7-A835-7000-3139-AB4BCAA2F9F8}"/>
                  </a:ext>
                </a:extLst>
              </p:cNvPr>
              <p:cNvSpPr/>
              <p:nvPr/>
            </p:nvSpPr>
            <p:spPr>
              <a:xfrm>
                <a:off x="4917989" y="4210835"/>
                <a:ext cx="259492" cy="148281"/>
              </a:xfrm>
              <a:custGeom>
                <a:avLst/>
                <a:gdLst>
                  <a:gd name="csX0" fmla="*/ 0 w 259492"/>
                  <a:gd name="csY0" fmla="*/ 0 h 148281"/>
                  <a:gd name="csX1" fmla="*/ 61784 w 259492"/>
                  <a:gd name="csY1" fmla="*/ 12356 h 148281"/>
                  <a:gd name="csX2" fmla="*/ 160638 w 259492"/>
                  <a:gd name="csY2" fmla="*/ 24713 h 148281"/>
                  <a:gd name="csX3" fmla="*/ 210065 w 259492"/>
                  <a:gd name="csY3" fmla="*/ 49427 h 148281"/>
                  <a:gd name="csX4" fmla="*/ 259492 w 259492"/>
                  <a:gd name="csY4" fmla="*/ 148281 h 148281"/>
                </a:gdLst>
                <a:ahLst/>
                <a:cxnLst>
                  <a:cxn ang="0">
                    <a:pos x="csX0" y="csY0"/>
                  </a:cxn>
                  <a:cxn ang="0">
                    <a:pos x="csX1" y="csY1"/>
                  </a:cxn>
                  <a:cxn ang="0">
                    <a:pos x="csX2" y="csY2"/>
                  </a:cxn>
                  <a:cxn ang="0">
                    <a:pos x="csX3" y="csY3"/>
                  </a:cxn>
                  <a:cxn ang="0">
                    <a:pos x="csX4" y="csY4"/>
                  </a:cxn>
                </a:cxnLst>
                <a:rect l="l" t="t" r="r" b="b"/>
                <a:pathLst>
                  <a:path w="259492" h="148281">
                    <a:moveTo>
                      <a:pt x="0" y="0"/>
                    </a:moveTo>
                    <a:cubicBezTo>
                      <a:pt x="20595" y="4119"/>
                      <a:pt x="41026" y="9162"/>
                      <a:pt x="61784" y="12356"/>
                    </a:cubicBezTo>
                    <a:cubicBezTo>
                      <a:pt x="94606" y="17405"/>
                      <a:pt x="128422" y="16659"/>
                      <a:pt x="160638" y="24713"/>
                    </a:cubicBezTo>
                    <a:cubicBezTo>
                      <a:pt x="178508" y="29181"/>
                      <a:pt x="193589" y="41189"/>
                      <a:pt x="210065" y="49427"/>
                    </a:cubicBezTo>
                    <a:lnTo>
                      <a:pt x="259492" y="14828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5" name="Freeform: Shape 14">
                <a:extLst>
                  <a:ext uri="{FF2B5EF4-FFF2-40B4-BE49-F238E27FC236}">
                    <a16:creationId xmlns:a16="http://schemas.microsoft.com/office/drawing/2014/main" id="{FB0D7DB7-307A-3C92-E427-B5C95FC0A6D5}"/>
                  </a:ext>
                </a:extLst>
              </p:cNvPr>
              <p:cNvSpPr/>
              <p:nvPr/>
            </p:nvSpPr>
            <p:spPr>
              <a:xfrm>
                <a:off x="5325762" y="4198176"/>
                <a:ext cx="395416" cy="51003"/>
              </a:xfrm>
              <a:custGeom>
                <a:avLst/>
                <a:gdLst>
                  <a:gd name="csX0" fmla="*/ 0 w 395416"/>
                  <a:gd name="csY0" fmla="*/ 49728 h 51003"/>
                  <a:gd name="csX1" fmla="*/ 61784 w 395416"/>
                  <a:gd name="csY1" fmla="*/ 301 h 51003"/>
                  <a:gd name="csX2" fmla="*/ 271849 w 395416"/>
                  <a:gd name="csY2" fmla="*/ 37371 h 51003"/>
                  <a:gd name="csX3" fmla="*/ 308919 w 395416"/>
                  <a:gd name="csY3" fmla="*/ 49728 h 51003"/>
                  <a:gd name="csX4" fmla="*/ 395416 w 395416"/>
                  <a:gd name="csY4" fmla="*/ 49728 h 51003"/>
                </a:gdLst>
                <a:ahLst/>
                <a:cxnLst>
                  <a:cxn ang="0">
                    <a:pos x="csX0" y="csY0"/>
                  </a:cxn>
                  <a:cxn ang="0">
                    <a:pos x="csX1" y="csY1"/>
                  </a:cxn>
                  <a:cxn ang="0">
                    <a:pos x="csX2" y="csY2"/>
                  </a:cxn>
                  <a:cxn ang="0">
                    <a:pos x="csX3" y="csY3"/>
                  </a:cxn>
                  <a:cxn ang="0">
                    <a:pos x="csX4" y="csY4"/>
                  </a:cxn>
                </a:cxnLst>
                <a:rect l="l" t="t" r="r" b="b"/>
                <a:pathLst>
                  <a:path w="395416" h="51003">
                    <a:moveTo>
                      <a:pt x="0" y="49728"/>
                    </a:moveTo>
                    <a:cubicBezTo>
                      <a:pt x="20595" y="33252"/>
                      <a:pt x="35571" y="3214"/>
                      <a:pt x="61784" y="301"/>
                    </a:cubicBezTo>
                    <a:cubicBezTo>
                      <a:pt x="91465" y="-2997"/>
                      <a:pt x="216177" y="21464"/>
                      <a:pt x="271849" y="37371"/>
                    </a:cubicBezTo>
                    <a:cubicBezTo>
                      <a:pt x="284373" y="40949"/>
                      <a:pt x="295959" y="48432"/>
                      <a:pt x="308919" y="49728"/>
                    </a:cubicBezTo>
                    <a:cubicBezTo>
                      <a:pt x="337608" y="52597"/>
                      <a:pt x="366584" y="49728"/>
                      <a:pt x="395416" y="49728"/>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6" name="Freeform: Shape 15">
                <a:extLst>
                  <a:ext uri="{FF2B5EF4-FFF2-40B4-BE49-F238E27FC236}">
                    <a16:creationId xmlns:a16="http://schemas.microsoft.com/office/drawing/2014/main" id="{E47C2F0D-DE79-E503-C63E-F440F496FFE7}"/>
                  </a:ext>
                </a:extLst>
              </p:cNvPr>
              <p:cNvSpPr/>
              <p:nvPr/>
            </p:nvSpPr>
            <p:spPr>
              <a:xfrm>
                <a:off x="5968314" y="4250724"/>
                <a:ext cx="0" cy="0"/>
              </a:xfrm>
              <a:custGeom>
                <a:avLst/>
                <a:gdLst>
                  <a:gd name="csX0" fmla="*/ 0 w 0"/>
                  <a:gd name="csY0" fmla="*/ 0 h 0"/>
                  <a:gd name="csX1" fmla="*/ 0 w 0"/>
                  <a:gd name="csY1" fmla="*/ 0 h 0"/>
                </a:gdLst>
                <a:ahLst/>
                <a:cxnLst>
                  <a:cxn ang="0">
                    <a:pos x="csX0" y="csY0"/>
                  </a:cxn>
                  <a:cxn ang="0">
                    <a:pos x="csX1" y="csY1"/>
                  </a:cxn>
                </a:cxnLst>
                <a:rect l="l" t="t" r="r" b="b"/>
                <a:pathLst>
                  <a:path>
                    <a:moveTo>
                      <a:pt x="0" y="0"/>
                    </a:move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sp>
          <p:nvSpPr>
            <p:cNvPr id="20" name="Oval 19">
              <a:extLst>
                <a:ext uri="{FF2B5EF4-FFF2-40B4-BE49-F238E27FC236}">
                  <a16:creationId xmlns:a16="http://schemas.microsoft.com/office/drawing/2014/main" id="{CCF910AE-1B47-DE54-B32A-D37295932E23}"/>
                </a:ext>
              </a:extLst>
            </p:cNvPr>
            <p:cNvSpPr/>
            <p:nvPr/>
          </p:nvSpPr>
          <p:spPr>
            <a:xfrm>
              <a:off x="5105890" y="4424730"/>
              <a:ext cx="990110" cy="2644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grpSp>
      <p:grpSp>
        <p:nvGrpSpPr>
          <p:cNvPr id="26" name="Group 25">
            <a:extLst>
              <a:ext uri="{FF2B5EF4-FFF2-40B4-BE49-F238E27FC236}">
                <a16:creationId xmlns:a16="http://schemas.microsoft.com/office/drawing/2014/main" id="{515E3C41-50CF-2D3A-7612-D766A0BE3643}"/>
              </a:ext>
            </a:extLst>
          </p:cNvPr>
          <p:cNvGrpSpPr/>
          <p:nvPr/>
        </p:nvGrpSpPr>
        <p:grpSpPr>
          <a:xfrm>
            <a:off x="4725407" y="4115059"/>
            <a:ext cx="949867" cy="1080120"/>
            <a:chOff x="3035660" y="2663915"/>
            <a:chExt cx="949867" cy="1080120"/>
          </a:xfrm>
        </p:grpSpPr>
        <p:sp>
          <p:nvSpPr>
            <p:cNvPr id="23" name="Arc 22">
              <a:extLst>
                <a:ext uri="{FF2B5EF4-FFF2-40B4-BE49-F238E27FC236}">
                  <a16:creationId xmlns:a16="http://schemas.microsoft.com/office/drawing/2014/main" id="{ADC26D8A-7809-0BDF-123B-D7022CBBAAF2}"/>
                </a:ext>
              </a:extLst>
            </p:cNvPr>
            <p:cNvSpPr/>
            <p:nvPr/>
          </p:nvSpPr>
          <p:spPr>
            <a:xfrm>
              <a:off x="3035660" y="2663915"/>
              <a:ext cx="949867" cy="1080120"/>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noProof="0" dirty="0"/>
            </a:p>
          </p:txBody>
        </p:sp>
        <p:cxnSp>
          <p:nvCxnSpPr>
            <p:cNvPr id="25" name="Straight Arrow Connector 24">
              <a:extLst>
                <a:ext uri="{FF2B5EF4-FFF2-40B4-BE49-F238E27FC236}">
                  <a16:creationId xmlns:a16="http://schemas.microsoft.com/office/drawing/2014/main" id="{4EE0230C-3153-37BC-F5A8-FC7790AA1385}"/>
                </a:ext>
              </a:extLst>
            </p:cNvPr>
            <p:cNvCxnSpPr/>
            <p:nvPr/>
          </p:nvCxnSpPr>
          <p:spPr>
            <a:xfrm flipH="1">
              <a:off x="3350695" y="2663915"/>
              <a:ext cx="1800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55F22B0-750E-2431-F19D-F6D02F5EBBCF}"/>
              </a:ext>
            </a:extLst>
          </p:cNvPr>
          <p:cNvGrpSpPr/>
          <p:nvPr/>
        </p:nvGrpSpPr>
        <p:grpSpPr>
          <a:xfrm flipH="1">
            <a:off x="5718164" y="4115059"/>
            <a:ext cx="949867" cy="1080120"/>
            <a:chOff x="3035660" y="2663915"/>
            <a:chExt cx="949867" cy="1080120"/>
          </a:xfrm>
        </p:grpSpPr>
        <p:sp>
          <p:nvSpPr>
            <p:cNvPr id="28" name="Arc 27">
              <a:extLst>
                <a:ext uri="{FF2B5EF4-FFF2-40B4-BE49-F238E27FC236}">
                  <a16:creationId xmlns:a16="http://schemas.microsoft.com/office/drawing/2014/main" id="{2E342CD2-7FA7-318E-79EA-9834E0323A24}"/>
                </a:ext>
              </a:extLst>
            </p:cNvPr>
            <p:cNvSpPr/>
            <p:nvPr/>
          </p:nvSpPr>
          <p:spPr>
            <a:xfrm>
              <a:off x="3035660" y="2663915"/>
              <a:ext cx="949867" cy="1080120"/>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noProof="0" dirty="0"/>
            </a:p>
          </p:txBody>
        </p:sp>
        <p:cxnSp>
          <p:nvCxnSpPr>
            <p:cNvPr id="29" name="Straight Arrow Connector 28">
              <a:extLst>
                <a:ext uri="{FF2B5EF4-FFF2-40B4-BE49-F238E27FC236}">
                  <a16:creationId xmlns:a16="http://schemas.microsoft.com/office/drawing/2014/main" id="{E8CA0C82-CFFD-D821-E4D3-62C87DAF0482}"/>
                </a:ext>
              </a:extLst>
            </p:cNvPr>
            <p:cNvCxnSpPr/>
            <p:nvPr/>
          </p:nvCxnSpPr>
          <p:spPr>
            <a:xfrm flipH="1">
              <a:off x="3350695" y="2663915"/>
              <a:ext cx="1800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985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20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93EB-17BA-7B18-C5F4-91F57D10B1DE}"/>
              </a:ext>
            </a:extLst>
          </p:cNvPr>
          <p:cNvSpPr>
            <a:spLocks noGrp="1"/>
          </p:cNvSpPr>
          <p:nvPr>
            <p:ph type="title"/>
          </p:nvPr>
        </p:nvSpPr>
        <p:spPr/>
        <p:txBody>
          <a:bodyPr/>
          <a:lstStyle/>
          <a:p>
            <a:r>
              <a:rPr lang="en-AU" noProof="0" dirty="0"/>
              <a:t>Convection</a:t>
            </a:r>
          </a:p>
        </p:txBody>
      </p:sp>
      <p:sp>
        <p:nvSpPr>
          <p:cNvPr id="6" name="Text Placeholder 5">
            <a:extLst>
              <a:ext uri="{FF2B5EF4-FFF2-40B4-BE49-F238E27FC236}">
                <a16:creationId xmlns:a16="http://schemas.microsoft.com/office/drawing/2014/main" id="{C4F1DE40-DAB6-3D33-4638-2864AFEF2912}"/>
              </a:ext>
            </a:extLst>
          </p:cNvPr>
          <p:cNvSpPr>
            <a:spLocks noGrp="1"/>
          </p:cNvSpPr>
          <p:nvPr>
            <p:ph sz="quarter" idx="13"/>
          </p:nvPr>
        </p:nvSpPr>
        <p:spPr/>
        <p:txBody>
          <a:bodyPr/>
          <a:lstStyle/>
          <a:p>
            <a:r>
              <a:rPr lang="en-AU" sz="2800" b="0" noProof="0" dirty="0"/>
              <a:t>The transfer of heat through the physical movement of a fluid caused by density differences. This means hotter, less dense material rises, while cooler, more dense material sinks.</a:t>
            </a:r>
          </a:p>
        </p:txBody>
      </p:sp>
      <p:sp>
        <p:nvSpPr>
          <p:cNvPr id="4" name="Slide Number Placeholder 3">
            <a:extLst>
              <a:ext uri="{FF2B5EF4-FFF2-40B4-BE49-F238E27FC236}">
                <a16:creationId xmlns:a16="http://schemas.microsoft.com/office/drawing/2014/main" id="{8381692D-C44E-F3FB-CEC1-DDA9191BFA59}"/>
              </a:ext>
            </a:extLst>
          </p:cNvPr>
          <p:cNvSpPr>
            <a:spLocks noGrp="1"/>
          </p:cNvSpPr>
          <p:nvPr>
            <p:ph type="sldNum" sz="quarter" idx="4"/>
          </p:nvPr>
        </p:nvSpPr>
        <p:spPr/>
        <p:txBody>
          <a:bodyPr/>
          <a:lstStyle/>
          <a:p>
            <a:fld id="{29D5CE74-914C-4689-99FC-1AEF49CE2B47}" type="slidenum">
              <a:rPr lang="en-AU" noProof="0" smtClean="0"/>
              <a:pPr/>
              <a:t>24</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5176264B-C6FB-3957-6F0C-0A3F53C598F2}"/>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514869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F69B-8FAF-78C0-52C1-3C47FCF553D6}"/>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6E752DD5-D8F4-F900-5569-DE0961DD2D0D}"/>
              </a:ext>
            </a:extLst>
          </p:cNvPr>
          <p:cNvSpPr>
            <a:spLocks noGrp="1"/>
          </p:cNvSpPr>
          <p:nvPr>
            <p:ph sz="quarter" idx="13"/>
          </p:nvPr>
        </p:nvSpPr>
        <p:spPr/>
        <p:txBody>
          <a:bodyPr/>
          <a:lstStyle/>
          <a:p>
            <a:pPr lvl="0" fontAlgn="base"/>
            <a:r>
              <a:rPr lang="en-AU" sz="2000" b="0" i="1" noProof="0" dirty="0"/>
              <a:t>How does the heat in the centre of the Earth affect the surface of the Earth?</a:t>
            </a:r>
            <a:endParaRPr lang="en-AU" sz="2000" b="0" noProof="0" dirty="0"/>
          </a:p>
          <a:p>
            <a:pPr lvl="0" fontAlgn="base"/>
            <a:r>
              <a:rPr lang="en-AU" sz="2000" b="0" i="1" noProof="0" dirty="0"/>
              <a:t>What can happen when two tectonic plates move toward each other?</a:t>
            </a:r>
            <a:endParaRPr lang="en-AU" sz="2000" b="0" noProof="0" dirty="0"/>
          </a:p>
          <a:p>
            <a:pPr lvl="0" fontAlgn="base"/>
            <a:r>
              <a:rPr lang="en-AU" sz="2000" b="0" i="1" noProof="0" dirty="0"/>
              <a:t>How can convergent boundaries cause mountains or earthquakes?</a:t>
            </a:r>
            <a:endParaRPr lang="en-AU" sz="2000" b="0" noProof="0" dirty="0"/>
          </a:p>
          <a:p>
            <a:pPr lvl="0" fontAlgn="base"/>
            <a:r>
              <a:rPr lang="en-AU" sz="2000" b="0" i="1" noProof="0" dirty="0"/>
              <a:t>What happens when plates move away from each other?</a:t>
            </a:r>
            <a:endParaRPr lang="en-AU" sz="2000" b="0" noProof="0" dirty="0"/>
          </a:p>
          <a:p>
            <a:pPr lvl="0" fontAlgn="base"/>
            <a:r>
              <a:rPr lang="en-AU" sz="2000" b="0" i="1" noProof="0" dirty="0"/>
              <a:t>Where on Earth are divergent boundaries commonly found?</a:t>
            </a:r>
            <a:endParaRPr lang="en-AU" sz="2000" b="0" noProof="0" dirty="0"/>
          </a:p>
          <a:p>
            <a:pPr lvl="0" fontAlgn="base"/>
            <a:r>
              <a:rPr lang="en-AU" sz="2000" b="0" i="1" noProof="0" dirty="0"/>
              <a:t>What is subduction, and how is it different from general convergence?</a:t>
            </a:r>
            <a:endParaRPr lang="en-AU" sz="2000" b="0" noProof="0" dirty="0"/>
          </a:p>
          <a:p>
            <a:pPr lvl="0" fontAlgn="base"/>
            <a:r>
              <a:rPr lang="en-AU" sz="2000" b="0" i="1" noProof="0" dirty="0"/>
              <a:t>Why does one plate sink under another at a subduction zone?</a:t>
            </a:r>
            <a:endParaRPr lang="en-AU" sz="2000" b="0" noProof="0" dirty="0"/>
          </a:p>
          <a:p>
            <a:pPr lvl="0" fontAlgn="base"/>
            <a:r>
              <a:rPr lang="en-AU" sz="2000" b="0" i="1" noProof="0" dirty="0"/>
              <a:t>What natural events (volcanoes, earthquakes, trenches) are common near subduction zones?</a:t>
            </a:r>
            <a:endParaRPr lang="en-AU" sz="2000" b="0" noProof="0" dirty="0"/>
          </a:p>
          <a:p>
            <a:pPr lvl="0" fontAlgn="base"/>
            <a:r>
              <a:rPr lang="en-AU" sz="2000" b="0" i="1" noProof="0" dirty="0"/>
              <a:t>What is a hot spot, and how is it different from a plate boundary?</a:t>
            </a:r>
            <a:endParaRPr lang="en-AU" sz="2000" b="0" noProof="0" dirty="0"/>
          </a:p>
          <a:p>
            <a:endParaRPr lang="en-AU" sz="2000" b="0" noProof="0" dirty="0"/>
          </a:p>
        </p:txBody>
      </p:sp>
      <p:sp>
        <p:nvSpPr>
          <p:cNvPr id="4" name="Slide Number Placeholder 3">
            <a:extLst>
              <a:ext uri="{FF2B5EF4-FFF2-40B4-BE49-F238E27FC236}">
                <a16:creationId xmlns:a16="http://schemas.microsoft.com/office/drawing/2014/main" id="{007539A9-5B32-FD27-10F1-09425874D994}"/>
              </a:ext>
            </a:extLst>
          </p:cNvPr>
          <p:cNvSpPr>
            <a:spLocks noGrp="1"/>
          </p:cNvSpPr>
          <p:nvPr>
            <p:ph type="sldNum" sz="quarter" idx="4"/>
          </p:nvPr>
        </p:nvSpPr>
        <p:spPr/>
        <p:txBody>
          <a:bodyPr/>
          <a:lstStyle/>
          <a:p>
            <a:fld id="{29D5CE74-914C-4689-99FC-1AEF49CE2B47}" type="slidenum">
              <a:rPr lang="en-AU" noProof="0" smtClean="0"/>
              <a:pPr/>
              <a:t>25</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B03B063F-46B6-A8E3-5E7D-D31FC8B2798F}"/>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710556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A6BB-3942-45DD-A2AB-58F7F2D916F6}"/>
              </a:ext>
            </a:extLst>
          </p:cNvPr>
          <p:cNvSpPr>
            <a:spLocks noGrp="1"/>
          </p:cNvSpPr>
          <p:nvPr>
            <p:ph type="title"/>
          </p:nvPr>
        </p:nvSpPr>
        <p:spPr/>
        <p:txBody>
          <a:bodyPr/>
          <a:lstStyle/>
          <a:p>
            <a:r>
              <a:rPr lang="en-AU" noProof="0" dirty="0"/>
              <a:t>Types of boundaries</a:t>
            </a:r>
          </a:p>
        </p:txBody>
      </p:sp>
      <p:sp>
        <p:nvSpPr>
          <p:cNvPr id="3" name="Content Placeholder 2">
            <a:extLst>
              <a:ext uri="{FF2B5EF4-FFF2-40B4-BE49-F238E27FC236}">
                <a16:creationId xmlns:a16="http://schemas.microsoft.com/office/drawing/2014/main" id="{E0A911F0-6DF4-4BA3-A62C-F22A95E59D7C}"/>
              </a:ext>
            </a:extLst>
          </p:cNvPr>
          <p:cNvSpPr>
            <a:spLocks noGrp="1"/>
          </p:cNvSpPr>
          <p:nvPr>
            <p:ph sz="quarter" idx="13"/>
          </p:nvPr>
        </p:nvSpPr>
        <p:spPr/>
        <p:txBody>
          <a:bodyPr/>
          <a:lstStyle/>
          <a:p>
            <a:pPr>
              <a:lnSpc>
                <a:spcPct val="150000"/>
              </a:lnSpc>
            </a:pPr>
            <a:r>
              <a:rPr lang="en-AU" sz="2000" noProof="0" dirty="0"/>
              <a:t>Convergent boundary</a:t>
            </a:r>
          </a:p>
          <a:p>
            <a:pPr>
              <a:lnSpc>
                <a:spcPct val="150000"/>
              </a:lnSpc>
            </a:pPr>
            <a:r>
              <a:rPr lang="en-AU" sz="2000" b="0" noProof="0" dirty="0"/>
              <a:t>A convergent boundary is where two tectonic plates move toward each other. This can cause mountains, earthquakes, or volcanoes, depending on the types of plates involved.</a:t>
            </a:r>
          </a:p>
          <a:p>
            <a:pPr>
              <a:lnSpc>
                <a:spcPct val="150000"/>
              </a:lnSpc>
            </a:pPr>
            <a:r>
              <a:rPr lang="en-AU" sz="2000" noProof="0" dirty="0"/>
              <a:t>Subduction zone</a:t>
            </a:r>
          </a:p>
          <a:p>
            <a:pPr>
              <a:lnSpc>
                <a:spcPct val="150000"/>
              </a:lnSpc>
            </a:pPr>
            <a:r>
              <a:rPr lang="en-AU" sz="2000" b="0" noProof="0" dirty="0"/>
              <a:t>A subduction zone is a type of convergent boundary where one tectonic plate sinks beneath another because it is denser. This process can create deep ocean trenches, volcanoes, and strong earthquakes.</a:t>
            </a:r>
          </a:p>
          <a:p>
            <a:pPr>
              <a:lnSpc>
                <a:spcPct val="150000"/>
              </a:lnSpc>
            </a:pPr>
            <a:endParaRPr lang="en-AU" sz="2000" noProof="0" dirty="0"/>
          </a:p>
        </p:txBody>
      </p:sp>
      <p:sp>
        <p:nvSpPr>
          <p:cNvPr id="4" name="Slide Number Placeholder 3">
            <a:extLst>
              <a:ext uri="{FF2B5EF4-FFF2-40B4-BE49-F238E27FC236}">
                <a16:creationId xmlns:a16="http://schemas.microsoft.com/office/drawing/2014/main" id="{8B3746FB-1094-C647-C233-9C3E20E61DAE}"/>
              </a:ext>
            </a:extLst>
          </p:cNvPr>
          <p:cNvSpPr>
            <a:spLocks noGrp="1"/>
          </p:cNvSpPr>
          <p:nvPr>
            <p:ph type="sldNum" sz="quarter" idx="4"/>
          </p:nvPr>
        </p:nvSpPr>
        <p:spPr/>
        <p:txBody>
          <a:bodyPr/>
          <a:lstStyle/>
          <a:p>
            <a:fld id="{29D5CE74-914C-4689-99FC-1AEF49CE2B47}" type="slidenum">
              <a:rPr lang="en-AU" noProof="0" smtClean="0"/>
              <a:pPr/>
              <a:t>26</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F5209B60-F39A-32EF-EE7D-BC52F384E64E}"/>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95587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975A-BBEB-A4CD-473F-8A9334B07ED7}"/>
              </a:ext>
            </a:extLst>
          </p:cNvPr>
          <p:cNvSpPr>
            <a:spLocks noGrp="1"/>
          </p:cNvSpPr>
          <p:nvPr>
            <p:ph type="title"/>
          </p:nvPr>
        </p:nvSpPr>
        <p:spPr/>
        <p:txBody>
          <a:bodyPr/>
          <a:lstStyle/>
          <a:p>
            <a:r>
              <a:rPr lang="en-AU" noProof="0" dirty="0"/>
              <a:t>Types of boundaries</a:t>
            </a:r>
          </a:p>
        </p:txBody>
      </p:sp>
      <p:sp>
        <p:nvSpPr>
          <p:cNvPr id="3" name="Content Placeholder 2">
            <a:extLst>
              <a:ext uri="{FF2B5EF4-FFF2-40B4-BE49-F238E27FC236}">
                <a16:creationId xmlns:a16="http://schemas.microsoft.com/office/drawing/2014/main" id="{816C6882-523D-FD40-9884-F7895B716E84}"/>
              </a:ext>
            </a:extLst>
          </p:cNvPr>
          <p:cNvSpPr>
            <a:spLocks noGrp="1"/>
          </p:cNvSpPr>
          <p:nvPr>
            <p:ph sz="quarter" idx="13"/>
          </p:nvPr>
        </p:nvSpPr>
        <p:spPr>
          <a:xfrm>
            <a:off x="789936" y="1538790"/>
            <a:ext cx="10616398" cy="3852000"/>
          </a:xfrm>
        </p:spPr>
        <p:txBody>
          <a:bodyPr/>
          <a:lstStyle/>
          <a:p>
            <a:r>
              <a:rPr lang="en-AU" sz="2000" noProof="0" dirty="0"/>
              <a:t>Divergent boundary</a:t>
            </a:r>
          </a:p>
          <a:p>
            <a:r>
              <a:rPr lang="en-AU" sz="2000" b="0" noProof="0" dirty="0"/>
              <a:t>A divergent boundary is where two tectonic plates move away from each other. Magma rises to fill the gap and cools to form new crust, often creating mid-ocean ridges or rift valleys.</a:t>
            </a:r>
          </a:p>
          <a:p>
            <a:endParaRPr lang="en-AU" sz="2000" noProof="0" dirty="0"/>
          </a:p>
          <a:p>
            <a:r>
              <a:rPr lang="en-AU" sz="2000" noProof="0" dirty="0"/>
              <a:t>Transform boundary</a:t>
            </a:r>
          </a:p>
          <a:p>
            <a:r>
              <a:rPr lang="en-AU" sz="2000" b="0" noProof="0" dirty="0"/>
              <a:t>A transform (transforming) boundary is where two tectonic plates slide past each other horizontally. The plates do not collide or move apart, so no new crust is created or destroyed, but the movement often causes earthquakes.</a:t>
            </a:r>
          </a:p>
          <a:p>
            <a:endParaRPr lang="en-AU" sz="2000" noProof="0" dirty="0"/>
          </a:p>
          <a:p>
            <a:r>
              <a:rPr lang="en-AU" sz="2000" noProof="0" dirty="0"/>
              <a:t>Hot spot</a:t>
            </a:r>
          </a:p>
          <a:p>
            <a:r>
              <a:rPr lang="en-AU" sz="2000" b="0" noProof="0" dirty="0"/>
              <a:t>A hot spot is an area where hot magma rises from deep within the Earth, not at a plate boundary. As a tectonic plate moves over it, a chain of volcanoes can form (like the Hawaiian Islands).</a:t>
            </a:r>
          </a:p>
          <a:p>
            <a:endParaRPr lang="en-AU" sz="2000" noProof="0" dirty="0"/>
          </a:p>
        </p:txBody>
      </p:sp>
      <p:sp>
        <p:nvSpPr>
          <p:cNvPr id="4" name="Slide Number Placeholder 3">
            <a:extLst>
              <a:ext uri="{FF2B5EF4-FFF2-40B4-BE49-F238E27FC236}">
                <a16:creationId xmlns:a16="http://schemas.microsoft.com/office/drawing/2014/main" id="{174D784A-86BA-37A3-DDD5-7FB21BC235F7}"/>
              </a:ext>
            </a:extLst>
          </p:cNvPr>
          <p:cNvSpPr>
            <a:spLocks noGrp="1"/>
          </p:cNvSpPr>
          <p:nvPr>
            <p:ph type="sldNum" sz="quarter" idx="4"/>
          </p:nvPr>
        </p:nvSpPr>
        <p:spPr/>
        <p:txBody>
          <a:bodyPr/>
          <a:lstStyle/>
          <a:p>
            <a:fld id="{29D5CE74-914C-4689-99FC-1AEF49CE2B47}" type="slidenum">
              <a:rPr lang="en-AU" noProof="0" smtClean="0"/>
              <a:pPr/>
              <a:t>27</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A5D306A0-8E3D-3511-EEB3-0ABE13046B4E}"/>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189230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00480-B905-3ECC-6CB3-DA67496A6D7A}"/>
              </a:ext>
            </a:extLst>
          </p:cNvPr>
          <p:cNvSpPr>
            <a:spLocks noGrp="1"/>
          </p:cNvSpPr>
          <p:nvPr>
            <p:ph type="title"/>
          </p:nvPr>
        </p:nvSpPr>
        <p:spPr>
          <a:xfrm>
            <a:off x="786020" y="2276872"/>
            <a:ext cx="10080510" cy="1219993"/>
          </a:xfrm>
        </p:spPr>
        <p:txBody>
          <a:bodyPr/>
          <a:lstStyle/>
          <a:p>
            <a:pPr>
              <a:lnSpc>
                <a:spcPct val="100000"/>
              </a:lnSpc>
            </a:pPr>
            <a:r>
              <a:rPr lang="en-AU" i="1" noProof="0" dirty="0"/>
              <a:t>How can we tell what type of boundary is at the edges of the Indo-Australian plate?</a:t>
            </a:r>
            <a:endParaRPr lang="en-AU" noProof="0" dirty="0"/>
          </a:p>
        </p:txBody>
      </p:sp>
      <p:sp>
        <p:nvSpPr>
          <p:cNvPr id="4" name="Slide Number Placeholder 3">
            <a:extLst>
              <a:ext uri="{FF2B5EF4-FFF2-40B4-BE49-F238E27FC236}">
                <a16:creationId xmlns:a16="http://schemas.microsoft.com/office/drawing/2014/main" id="{2D110FD1-7E89-F893-0B1F-1522085FDF04}"/>
              </a:ext>
            </a:extLst>
          </p:cNvPr>
          <p:cNvSpPr>
            <a:spLocks noGrp="1"/>
          </p:cNvSpPr>
          <p:nvPr>
            <p:ph type="sldNum" sz="quarter" idx="4"/>
          </p:nvPr>
        </p:nvSpPr>
        <p:spPr/>
        <p:txBody>
          <a:bodyPr/>
          <a:lstStyle/>
          <a:p>
            <a:fld id="{29D5CE74-914C-4689-99FC-1AEF49CE2B47}" type="slidenum">
              <a:rPr lang="en-AU" noProof="0" smtClean="0"/>
              <a:pPr/>
              <a:t>28</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42A2D4DE-7AA9-54CE-77B2-DD14CEF67EE7}"/>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405525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9DE5D7-A82D-103D-379C-035D501CF61E}"/>
              </a:ext>
            </a:extLst>
          </p:cNvPr>
          <p:cNvSpPr>
            <a:spLocks noGrp="1"/>
          </p:cNvSpPr>
          <p:nvPr>
            <p:ph type="title"/>
          </p:nvPr>
        </p:nvSpPr>
        <p:spPr>
          <a:xfrm>
            <a:off x="560385" y="711261"/>
            <a:ext cx="11156715" cy="531544"/>
          </a:xfrm>
        </p:spPr>
        <p:txBody>
          <a:bodyPr anchor="t">
            <a:normAutofit fontScale="90000"/>
          </a:bodyPr>
          <a:lstStyle/>
          <a:p>
            <a:r>
              <a:rPr lang="en-AU" noProof="0" dirty="0"/>
              <a:t>Graph longitude and elevation for Indo-Australian earthquakes</a:t>
            </a:r>
          </a:p>
        </p:txBody>
      </p:sp>
      <p:pic>
        <p:nvPicPr>
          <p:cNvPr id="8" name="Content Placeholder 7">
            <a:extLst>
              <a:ext uri="{FF2B5EF4-FFF2-40B4-BE49-F238E27FC236}">
                <a16:creationId xmlns:a16="http://schemas.microsoft.com/office/drawing/2014/main" id="{DA4A7106-DE1C-0411-2889-BAD127654672}"/>
              </a:ext>
            </a:extLst>
          </p:cNvPr>
          <p:cNvPicPr>
            <a:picLocks noGrp="1" noChangeAspect="1"/>
          </p:cNvPicPr>
          <p:nvPr>
            <p:ph type="pic" sz="quarter" idx="15"/>
          </p:nvPr>
        </p:nvPicPr>
        <p:blipFill>
          <a:blip r:embed="rId2"/>
          <a:stretch/>
        </p:blipFill>
        <p:spPr>
          <a:xfrm>
            <a:off x="789935" y="2262534"/>
            <a:ext cx="10616400" cy="2972592"/>
          </a:xfrm>
          <a:prstGeom prst="rect">
            <a:avLst/>
          </a:prstGeom>
          <a:noFill/>
        </p:spPr>
      </p:pic>
      <p:sp>
        <p:nvSpPr>
          <p:cNvPr id="4" name="Slide Number Placeholder 3">
            <a:extLst>
              <a:ext uri="{FF2B5EF4-FFF2-40B4-BE49-F238E27FC236}">
                <a16:creationId xmlns:a16="http://schemas.microsoft.com/office/drawing/2014/main" id="{50F5C9BE-A8B8-B3C9-FCD9-CEA589CF74C6}"/>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29</a:t>
            </a:fld>
            <a:endParaRPr lang="en-AU" noProof="0" dirty="0"/>
          </a:p>
        </p:txBody>
      </p:sp>
      <p:sp>
        <p:nvSpPr>
          <p:cNvPr id="5" name="Footer Placeholder 4">
            <a:extLst>
              <a:ext uri="{FF2B5EF4-FFF2-40B4-BE49-F238E27FC236}">
                <a16:creationId xmlns:a16="http://schemas.microsoft.com/office/drawing/2014/main" id="{E58210E9-D98B-0738-32D2-2ABFE9727E9D}"/>
              </a:ext>
            </a:extLst>
          </p:cNvPr>
          <p:cNvSpPr>
            <a:spLocks noGrp="1"/>
          </p:cNvSpPr>
          <p:nvPr>
            <p:ph type="ftr" sz="quarter" idx="16"/>
          </p:nvPr>
        </p:nvSpPr>
        <p:spPr>
          <a:xfrm>
            <a:off x="3985527" y="6264315"/>
            <a:ext cx="4220946" cy="310740"/>
          </a:xfrm>
        </p:spPr>
        <p:txBody>
          <a:bodyPr anchor="ctr">
            <a:normAutofit/>
          </a:bodyPr>
          <a:lstStyle/>
          <a:p>
            <a:pPr>
              <a:spcAft>
                <a:spcPts val="600"/>
              </a:spcAft>
            </a:pPr>
            <a:r>
              <a:rPr lang="en-AU" noProof="0" dirty="0"/>
              <a:t>scienceconnections.edu.au</a:t>
            </a:r>
          </a:p>
        </p:txBody>
      </p:sp>
    </p:spTree>
    <p:extLst>
      <p:ext uri="{BB962C8B-B14F-4D97-AF65-F5344CB8AC3E}">
        <p14:creationId xmlns:p14="http://schemas.microsoft.com/office/powerpoint/2010/main" val="210529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1CFD-997C-E521-0289-A6EFDDB09CD7}"/>
              </a:ext>
            </a:extLst>
          </p:cNvPr>
          <p:cNvSpPr>
            <a:spLocks noGrp="1"/>
          </p:cNvSpPr>
          <p:nvPr>
            <p:ph type="title"/>
          </p:nvPr>
        </p:nvSpPr>
        <p:spPr/>
        <p:txBody>
          <a:bodyPr/>
          <a:lstStyle/>
          <a:p>
            <a:r>
              <a:rPr lang="en-AU" noProof="0" dirty="0"/>
              <a:t>What if…?</a:t>
            </a:r>
          </a:p>
        </p:txBody>
      </p:sp>
      <p:pic>
        <p:nvPicPr>
          <p:cNvPr id="7" name="Content Placeholder 6" descr="A map of australia with different colored areas&#10;&#10;AI-generated content may be incorrect.">
            <a:extLst>
              <a:ext uri="{FF2B5EF4-FFF2-40B4-BE49-F238E27FC236}">
                <a16:creationId xmlns:a16="http://schemas.microsoft.com/office/drawing/2014/main" id="{A8789658-E69B-AB5A-1592-66658E0ED0F3}"/>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282782" y="1449742"/>
            <a:ext cx="5626436" cy="4789973"/>
          </a:xfrm>
        </p:spPr>
      </p:pic>
      <p:sp>
        <p:nvSpPr>
          <p:cNvPr id="4" name="Slide Number Placeholder 3">
            <a:extLst>
              <a:ext uri="{FF2B5EF4-FFF2-40B4-BE49-F238E27FC236}">
                <a16:creationId xmlns:a16="http://schemas.microsoft.com/office/drawing/2014/main" id="{034FCB18-30C9-A571-D878-4DB8190E0656}"/>
              </a:ext>
            </a:extLst>
          </p:cNvPr>
          <p:cNvSpPr>
            <a:spLocks noGrp="1"/>
          </p:cNvSpPr>
          <p:nvPr>
            <p:ph type="sldNum" sz="quarter" idx="4"/>
          </p:nvPr>
        </p:nvSpPr>
        <p:spPr/>
        <p:txBody>
          <a:bodyPr/>
          <a:lstStyle/>
          <a:p>
            <a:fld id="{29D5CE74-914C-4689-99FC-1AEF49CE2B47}" type="slidenum">
              <a:rPr lang="en-AU" noProof="0" smtClean="0"/>
              <a:pPr/>
              <a:t>3</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43F77DA3-B74F-F16B-D1E2-0AC44CCB2C06}"/>
              </a:ext>
            </a:extLst>
          </p:cNvPr>
          <p:cNvSpPr>
            <a:spLocks noGrp="1"/>
          </p:cNvSpPr>
          <p:nvPr>
            <p:ph type="ftr" sz="quarter" idx="14"/>
          </p:nvPr>
        </p:nvSpPr>
        <p:spPr/>
        <p:txBody>
          <a:bodyPr/>
          <a:lstStyle/>
          <a:p>
            <a:r>
              <a:rPr lang="en-AU" noProof="0" dirty="0"/>
              <a:t>scienceconnections.edu.au</a:t>
            </a:r>
          </a:p>
        </p:txBody>
      </p:sp>
      <p:sp>
        <p:nvSpPr>
          <p:cNvPr id="8" name="TextBox 7">
            <a:extLst>
              <a:ext uri="{FF2B5EF4-FFF2-40B4-BE49-F238E27FC236}">
                <a16:creationId xmlns:a16="http://schemas.microsoft.com/office/drawing/2014/main" id="{F04960FD-2C96-A8D2-8DBA-26675A81687F}"/>
              </a:ext>
            </a:extLst>
          </p:cNvPr>
          <p:cNvSpPr txBox="1"/>
          <p:nvPr/>
        </p:nvSpPr>
        <p:spPr>
          <a:xfrm>
            <a:off x="7356140" y="6219310"/>
            <a:ext cx="3465385" cy="261610"/>
          </a:xfrm>
          <a:prstGeom prst="rect">
            <a:avLst/>
          </a:prstGeom>
          <a:noFill/>
        </p:spPr>
        <p:txBody>
          <a:bodyPr wrap="square" rtlCol="0">
            <a:spAutoFit/>
          </a:bodyPr>
          <a:lstStyle/>
          <a:p>
            <a:r>
              <a:rPr lang="en-AU" sz="1100" noProof="0" dirty="0" err="1"/>
              <a:t>Bidgee</a:t>
            </a:r>
            <a:r>
              <a:rPr lang="en-AU" sz="1100" noProof="0" dirty="0"/>
              <a:t>, CC BY 3.0, via Wikimedia Commons</a:t>
            </a:r>
          </a:p>
        </p:txBody>
      </p:sp>
    </p:spTree>
    <p:extLst>
      <p:ext uri="{BB962C8B-B14F-4D97-AF65-F5344CB8AC3E}">
        <p14:creationId xmlns:p14="http://schemas.microsoft.com/office/powerpoint/2010/main" val="368907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F7FDD8-29C4-3213-2FC6-B31BDE287724}"/>
              </a:ext>
            </a:extLst>
          </p:cNvPr>
          <p:cNvSpPr>
            <a:spLocks noGrp="1"/>
          </p:cNvSpPr>
          <p:nvPr>
            <p:ph type="title"/>
          </p:nvPr>
        </p:nvSpPr>
        <p:spPr>
          <a:xfrm>
            <a:off x="789935" y="711261"/>
            <a:ext cx="10616400" cy="531544"/>
          </a:xfrm>
        </p:spPr>
        <p:txBody>
          <a:bodyPr/>
          <a:lstStyle/>
          <a:p>
            <a:r>
              <a:rPr lang="en-AU" noProof="0" dirty="0">
                <a:cs typeface="Arial"/>
              </a:rPr>
              <a:t>Indo-Australian plate</a:t>
            </a:r>
          </a:p>
        </p:txBody>
      </p:sp>
      <p:sp>
        <p:nvSpPr>
          <p:cNvPr id="14" name="Content Placeholder 2">
            <a:extLst>
              <a:ext uri="{FF2B5EF4-FFF2-40B4-BE49-F238E27FC236}">
                <a16:creationId xmlns:a16="http://schemas.microsoft.com/office/drawing/2014/main" id="{9D93F804-2186-F4B1-B80C-81C5FB513A41}"/>
              </a:ext>
            </a:extLst>
          </p:cNvPr>
          <p:cNvSpPr>
            <a:spLocks noGrp="1"/>
          </p:cNvSpPr>
          <p:nvPr>
            <p:ph sz="quarter" idx="13"/>
          </p:nvPr>
        </p:nvSpPr>
        <p:spPr>
          <a:xfrm>
            <a:off x="789936" y="2078850"/>
            <a:ext cx="5047200" cy="3465150"/>
          </a:xfrm>
        </p:spPr>
        <p:txBody>
          <a:bodyPr vert="horz" lIns="0" tIns="0" rIns="0" bIns="0" rtlCol="0" anchor="t">
            <a:noAutofit/>
          </a:bodyPr>
          <a:lstStyle/>
          <a:p>
            <a:pPr fontAlgn="base"/>
            <a:r>
              <a:rPr lang="en-AU" i="1" noProof="0" dirty="0"/>
              <a:t>What does the y-axis (vertical axis) show?</a:t>
            </a:r>
            <a:endParaRPr lang="en-AU" noProof="0" dirty="0"/>
          </a:p>
          <a:p>
            <a:pPr lvl="0" fontAlgn="base"/>
            <a:r>
              <a:rPr lang="en-AU" i="1" noProof="0" dirty="0"/>
              <a:t>Where is the sea level on the graph?</a:t>
            </a:r>
            <a:endParaRPr lang="en-AU" noProof="0" dirty="0"/>
          </a:p>
          <a:p>
            <a:pPr lvl="0" fontAlgn="base"/>
            <a:r>
              <a:rPr lang="en-AU" i="1" noProof="0" dirty="0"/>
              <a:t>What do you notice about the shape of the graph?</a:t>
            </a:r>
            <a:endParaRPr lang="en-AU" noProof="0" dirty="0"/>
          </a:p>
          <a:p>
            <a:pPr lvl="0" fontAlgn="base"/>
            <a:r>
              <a:rPr lang="en-AU" i="1" noProof="0" dirty="0"/>
              <a:t>Which plate is moving downwards?</a:t>
            </a:r>
            <a:endParaRPr lang="en-AU" noProof="0" dirty="0"/>
          </a:p>
          <a:p>
            <a:pPr lvl="0" fontAlgn="base"/>
            <a:r>
              <a:rPr lang="en-AU" i="1" noProof="0" dirty="0"/>
              <a:t>What type of tectonic boundary is this? </a:t>
            </a:r>
          </a:p>
          <a:p>
            <a:pPr lvl="0" fontAlgn="base"/>
            <a:r>
              <a:rPr lang="en-AU" i="1" noProof="0" dirty="0"/>
              <a:t>What do you think happens to the plate that is ‘hanging down’?</a:t>
            </a:r>
            <a:endParaRPr lang="en-AU" noProof="0" dirty="0"/>
          </a:p>
          <a:p>
            <a:pPr fontAlgn="base"/>
            <a:r>
              <a:rPr lang="en-AU" i="1" noProof="0" dirty="0">
                <a:cs typeface="Arial"/>
              </a:rPr>
              <a:t>What effect do you think this pull at the end of the tectonic slab has on the rest of the plate?</a:t>
            </a:r>
            <a:endParaRPr lang="en-AU" noProof="0" dirty="0">
              <a:cs typeface="Arial"/>
            </a:endParaRPr>
          </a:p>
          <a:p>
            <a:pPr lvl="0" fontAlgn="base"/>
            <a:r>
              <a:rPr lang="en-AU" i="1" noProof="0" dirty="0"/>
              <a:t>How do you think this force compares to the force provided by convection?</a:t>
            </a:r>
            <a:endParaRPr lang="en-AU" noProof="0" dirty="0"/>
          </a:p>
          <a:p>
            <a:pPr lvl="0" fontAlgn="base"/>
            <a:endParaRPr lang="en-AU" noProof="0" dirty="0"/>
          </a:p>
          <a:p>
            <a:endParaRPr lang="en-AU" noProof="0" dirty="0"/>
          </a:p>
        </p:txBody>
      </p:sp>
      <p:sp>
        <p:nvSpPr>
          <p:cNvPr id="4" name="Slide Number Placeholder 3">
            <a:extLst>
              <a:ext uri="{FF2B5EF4-FFF2-40B4-BE49-F238E27FC236}">
                <a16:creationId xmlns:a16="http://schemas.microsoft.com/office/drawing/2014/main" id="{72BBEC25-0C99-3399-0F85-3FC82FD89DA3}"/>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30</a:t>
            </a:fld>
            <a:endParaRPr lang="en-AU" noProof="0" dirty="0"/>
          </a:p>
        </p:txBody>
      </p:sp>
      <p:sp>
        <p:nvSpPr>
          <p:cNvPr id="5" name="Footer Placeholder 4">
            <a:extLst>
              <a:ext uri="{FF2B5EF4-FFF2-40B4-BE49-F238E27FC236}">
                <a16:creationId xmlns:a16="http://schemas.microsoft.com/office/drawing/2014/main" id="{D9D0F4E7-8826-41E3-34BC-9528A5BA830F}"/>
              </a:ext>
            </a:extLst>
          </p:cNvPr>
          <p:cNvSpPr>
            <a:spLocks noGrp="1"/>
          </p:cNvSpPr>
          <p:nvPr>
            <p:ph type="ftr" sz="quarter" idx="16"/>
          </p:nvPr>
        </p:nvSpPr>
        <p:spPr>
          <a:xfrm>
            <a:off x="3985527" y="6264315"/>
            <a:ext cx="4220946" cy="310740"/>
          </a:xfrm>
        </p:spPr>
        <p:txBody>
          <a:bodyPr anchor="ctr">
            <a:normAutofit/>
          </a:bodyPr>
          <a:lstStyle/>
          <a:p>
            <a:pPr>
              <a:spcAft>
                <a:spcPts val="600"/>
              </a:spcAft>
            </a:pPr>
            <a:r>
              <a:rPr lang="en-AU" noProof="0" dirty="0"/>
              <a:t>scienceconnections.edu.au</a:t>
            </a:r>
          </a:p>
        </p:txBody>
      </p:sp>
      <p:pic>
        <p:nvPicPr>
          <p:cNvPr id="6" name="Picture 5">
            <a:extLst>
              <a:ext uri="{FF2B5EF4-FFF2-40B4-BE49-F238E27FC236}">
                <a16:creationId xmlns:a16="http://schemas.microsoft.com/office/drawing/2014/main" id="{D2821787-7BCC-3F19-72E9-2889BDFB2761}"/>
              </a:ext>
            </a:extLst>
          </p:cNvPr>
          <p:cNvPicPr>
            <a:picLocks noChangeAspect="1"/>
          </p:cNvPicPr>
          <p:nvPr/>
        </p:nvPicPr>
        <p:blipFill>
          <a:blip r:embed="rId3"/>
          <a:srcRect t="1336" b="1527"/>
          <a:stretch>
            <a:fillRect/>
          </a:stretch>
        </p:blipFill>
        <p:spPr>
          <a:xfrm>
            <a:off x="5886553" y="1842655"/>
            <a:ext cx="6162688" cy="3525981"/>
          </a:xfrm>
          <a:prstGeom prst="rect">
            <a:avLst/>
          </a:prstGeom>
        </p:spPr>
      </p:pic>
    </p:spTree>
    <p:extLst>
      <p:ext uri="{BB962C8B-B14F-4D97-AF65-F5344CB8AC3E}">
        <p14:creationId xmlns:p14="http://schemas.microsoft.com/office/powerpoint/2010/main" val="1760808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2C273E-DFF0-FF71-27D5-A4DA5F234F95}"/>
              </a:ext>
            </a:extLst>
          </p:cNvPr>
          <p:cNvSpPr>
            <a:spLocks noGrp="1"/>
          </p:cNvSpPr>
          <p:nvPr>
            <p:ph type="title"/>
          </p:nvPr>
        </p:nvSpPr>
        <p:spPr/>
        <p:txBody>
          <a:bodyPr/>
          <a:lstStyle/>
          <a:p>
            <a:r>
              <a:rPr lang="en-AU" noProof="0" dirty="0"/>
              <a:t>Slab pull</a:t>
            </a:r>
          </a:p>
        </p:txBody>
      </p:sp>
      <p:sp>
        <p:nvSpPr>
          <p:cNvPr id="7" name="Text Placeholder 6">
            <a:extLst>
              <a:ext uri="{FF2B5EF4-FFF2-40B4-BE49-F238E27FC236}">
                <a16:creationId xmlns:a16="http://schemas.microsoft.com/office/drawing/2014/main" id="{5612F0FF-E83C-6982-42CD-A9176D64FA10}"/>
              </a:ext>
            </a:extLst>
          </p:cNvPr>
          <p:cNvSpPr>
            <a:spLocks noGrp="1"/>
          </p:cNvSpPr>
          <p:nvPr>
            <p:ph sz="quarter" idx="13"/>
          </p:nvPr>
        </p:nvSpPr>
        <p:spPr/>
        <p:txBody>
          <a:bodyPr/>
          <a:lstStyle/>
          <a:p>
            <a:pPr>
              <a:lnSpc>
                <a:spcPct val="100000"/>
              </a:lnSpc>
            </a:pPr>
            <a:r>
              <a:rPr lang="en-AU" sz="2800" b="0" noProof="0" dirty="0"/>
              <a:t>The gravitational force that pulls down on a dense cold oceanic plate that is subducting beneath another plate. This is the main driver of tectonic plate movement.</a:t>
            </a:r>
          </a:p>
        </p:txBody>
      </p:sp>
      <p:sp>
        <p:nvSpPr>
          <p:cNvPr id="4" name="Slide Number Placeholder 3">
            <a:extLst>
              <a:ext uri="{FF2B5EF4-FFF2-40B4-BE49-F238E27FC236}">
                <a16:creationId xmlns:a16="http://schemas.microsoft.com/office/drawing/2014/main" id="{539872C8-23E4-71C2-1D15-2203B6444658}"/>
              </a:ext>
            </a:extLst>
          </p:cNvPr>
          <p:cNvSpPr>
            <a:spLocks noGrp="1"/>
          </p:cNvSpPr>
          <p:nvPr>
            <p:ph type="sldNum" sz="quarter" idx="4"/>
          </p:nvPr>
        </p:nvSpPr>
        <p:spPr/>
        <p:txBody>
          <a:bodyPr/>
          <a:lstStyle/>
          <a:p>
            <a:fld id="{29D5CE74-914C-4689-99FC-1AEF49CE2B47}" type="slidenum">
              <a:rPr lang="en-AU" noProof="0" smtClean="0"/>
              <a:pPr/>
              <a:t>31</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340DFCAB-7593-298E-A803-1939EE605D04}"/>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245738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8A04-7671-2408-A567-4BFA64FC08C7}"/>
              </a:ext>
            </a:extLst>
          </p:cNvPr>
          <p:cNvSpPr>
            <a:spLocks noGrp="1"/>
          </p:cNvSpPr>
          <p:nvPr>
            <p:ph type="title"/>
          </p:nvPr>
        </p:nvSpPr>
        <p:spPr/>
        <p:txBody>
          <a:bodyPr/>
          <a:lstStyle/>
          <a:p>
            <a:r>
              <a:rPr lang="en-AU" dirty="0"/>
              <a:t>Geoscience Australia Portal 3D map</a:t>
            </a:r>
          </a:p>
        </p:txBody>
      </p:sp>
      <p:sp>
        <p:nvSpPr>
          <p:cNvPr id="11" name="Content Placeholder 10">
            <a:extLst>
              <a:ext uri="{FF2B5EF4-FFF2-40B4-BE49-F238E27FC236}">
                <a16:creationId xmlns:a16="http://schemas.microsoft.com/office/drawing/2014/main" id="{B9720C9D-E2BC-33BE-E0EC-F88152D5AEF3}"/>
              </a:ext>
            </a:extLst>
          </p:cNvPr>
          <p:cNvSpPr>
            <a:spLocks noGrp="1"/>
          </p:cNvSpPr>
          <p:nvPr>
            <p:ph sz="quarter" idx="13"/>
          </p:nvPr>
        </p:nvSpPr>
        <p:spPr>
          <a:xfrm>
            <a:off x="789936" y="2798930"/>
            <a:ext cx="5047200" cy="2745070"/>
          </a:xfrm>
        </p:spPr>
        <p:txBody>
          <a:bodyPr/>
          <a:lstStyle/>
          <a:p>
            <a:pPr marL="342900" indent="-342900">
              <a:buFont typeface="+mj-lt"/>
              <a:buAutoNum type="arabicPeriod"/>
            </a:pPr>
            <a:r>
              <a:rPr lang="en-AU" noProof="0" dirty="0"/>
              <a:t>Rotate the Earth to locate New Zealand</a:t>
            </a:r>
          </a:p>
          <a:p>
            <a:pPr marL="342900" indent="-342900">
              <a:buFont typeface="+mj-lt"/>
              <a:buAutoNum type="arabicPeriod"/>
            </a:pPr>
            <a:r>
              <a:rPr lang="en-AU" noProof="0" dirty="0"/>
              <a:t>Increase ‘Ground Opacity’ to 60%-70%</a:t>
            </a:r>
          </a:p>
          <a:p>
            <a:pPr marL="342900" indent="-342900">
              <a:buFont typeface="+mj-lt"/>
              <a:buAutoNum type="arabicPeriod"/>
            </a:pPr>
            <a:r>
              <a:rPr lang="en-AU" noProof="0" dirty="0"/>
              <a:t>Identify the subduction zone north of New Zealand.</a:t>
            </a:r>
          </a:p>
          <a:p>
            <a:pPr marL="342900" indent="-342900">
              <a:buFont typeface="+mj-lt"/>
              <a:buAutoNum type="arabicPeriod"/>
            </a:pPr>
            <a:endParaRPr lang="en-AU" noProof="0" dirty="0"/>
          </a:p>
          <a:p>
            <a:r>
              <a:rPr lang="en-AU" noProof="0" dirty="0"/>
              <a:t>Can you find other subduction zones?</a:t>
            </a:r>
          </a:p>
        </p:txBody>
      </p:sp>
      <p:sp>
        <p:nvSpPr>
          <p:cNvPr id="12" name="Picture Placeholder 11">
            <a:extLst>
              <a:ext uri="{FF2B5EF4-FFF2-40B4-BE49-F238E27FC236}">
                <a16:creationId xmlns:a16="http://schemas.microsoft.com/office/drawing/2014/main" id="{85F92B5E-64A8-C778-1FEB-477E910C2E8E}"/>
              </a:ext>
            </a:extLst>
          </p:cNvPr>
          <p:cNvSpPr>
            <a:spLocks noGrp="1"/>
          </p:cNvSpPr>
          <p:nvPr>
            <p:ph type="pic" sz="quarter" idx="15"/>
          </p:nvPr>
        </p:nvSpPr>
        <p:spPr/>
        <p:txBody>
          <a:bodyPr/>
          <a:lstStyle/>
          <a:p>
            <a:endParaRPr lang="en-AU" noProof="0" dirty="0"/>
          </a:p>
        </p:txBody>
      </p:sp>
      <p:sp>
        <p:nvSpPr>
          <p:cNvPr id="4" name="Slide Number Placeholder 3">
            <a:extLst>
              <a:ext uri="{FF2B5EF4-FFF2-40B4-BE49-F238E27FC236}">
                <a16:creationId xmlns:a16="http://schemas.microsoft.com/office/drawing/2014/main" id="{78FC9341-524B-222A-1ED8-E6578E6941EE}"/>
              </a:ext>
            </a:extLst>
          </p:cNvPr>
          <p:cNvSpPr>
            <a:spLocks noGrp="1"/>
          </p:cNvSpPr>
          <p:nvPr>
            <p:ph type="sldNum" sz="quarter" idx="4"/>
          </p:nvPr>
        </p:nvSpPr>
        <p:spPr/>
        <p:txBody>
          <a:bodyPr/>
          <a:lstStyle/>
          <a:p>
            <a:fld id="{29D5CE74-914C-4689-99FC-1AEF49CE2B47}" type="slidenum">
              <a:rPr lang="en-AU" noProof="0" smtClean="0"/>
              <a:pPr/>
              <a:t>32</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F9FC6C10-50A4-594D-11C2-B482182C99D9}"/>
              </a:ext>
            </a:extLst>
          </p:cNvPr>
          <p:cNvSpPr>
            <a:spLocks noGrp="1"/>
          </p:cNvSpPr>
          <p:nvPr>
            <p:ph type="ftr" sz="quarter" idx="16"/>
          </p:nvPr>
        </p:nvSpPr>
        <p:spPr/>
        <p:txBody>
          <a:bodyPr/>
          <a:lstStyle/>
          <a:p>
            <a:r>
              <a:rPr lang="en-AU" noProof="0" dirty="0"/>
              <a:t>scienceconnections.edu.au</a:t>
            </a:r>
          </a:p>
        </p:txBody>
      </p:sp>
      <p:pic>
        <p:nvPicPr>
          <p:cNvPr id="10" name="Picture 9">
            <a:extLst>
              <a:ext uri="{FF2B5EF4-FFF2-40B4-BE49-F238E27FC236}">
                <a16:creationId xmlns:a16="http://schemas.microsoft.com/office/drawing/2014/main" id="{61F88B54-EBAC-79F0-CDA1-212AEB216ABC}"/>
              </a:ext>
            </a:extLst>
          </p:cNvPr>
          <p:cNvPicPr>
            <a:picLocks noChangeAspect="1"/>
          </p:cNvPicPr>
          <p:nvPr/>
        </p:nvPicPr>
        <p:blipFill>
          <a:blip r:embed="rId2"/>
          <a:stretch>
            <a:fillRect/>
          </a:stretch>
        </p:blipFill>
        <p:spPr>
          <a:xfrm>
            <a:off x="6736239" y="1594979"/>
            <a:ext cx="4665825" cy="4643833"/>
          </a:xfrm>
          <a:prstGeom prst="rect">
            <a:avLst/>
          </a:prstGeom>
        </p:spPr>
      </p:pic>
    </p:spTree>
    <p:extLst>
      <p:ext uri="{BB962C8B-B14F-4D97-AF65-F5344CB8AC3E}">
        <p14:creationId xmlns:p14="http://schemas.microsoft.com/office/powerpoint/2010/main" val="4092429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2B5D-0BA6-63CC-F49B-8475C1131830}"/>
              </a:ext>
            </a:extLst>
          </p:cNvPr>
          <p:cNvSpPr>
            <a:spLocks noGrp="1"/>
          </p:cNvSpPr>
          <p:nvPr>
            <p:ph type="title"/>
          </p:nvPr>
        </p:nvSpPr>
        <p:spPr/>
        <p:txBody>
          <a:bodyPr/>
          <a:lstStyle/>
          <a:p>
            <a:r>
              <a:rPr lang="en-AU" noProof="0" dirty="0"/>
              <a:t>Scientific modelling</a:t>
            </a:r>
          </a:p>
        </p:txBody>
      </p:sp>
      <p:graphicFrame>
        <p:nvGraphicFramePr>
          <p:cNvPr id="6" name="Content Placeholder 5">
            <a:extLst>
              <a:ext uri="{FF2B5EF4-FFF2-40B4-BE49-F238E27FC236}">
                <a16:creationId xmlns:a16="http://schemas.microsoft.com/office/drawing/2014/main" id="{44EF2A3E-7069-DB9C-5214-F831A7F11642}"/>
              </a:ext>
            </a:extLst>
          </p:cNvPr>
          <p:cNvGraphicFramePr>
            <a:graphicFrameLocks noGrp="1"/>
          </p:cNvGraphicFramePr>
          <p:nvPr>
            <p:ph sz="quarter" idx="13"/>
            <p:extLst>
              <p:ext uri="{D42A27DB-BD31-4B8C-83A1-F6EECF244321}">
                <p14:modId xmlns:p14="http://schemas.microsoft.com/office/powerpoint/2010/main" val="1278913471"/>
              </p:ext>
            </p:extLst>
          </p:nvPr>
        </p:nvGraphicFramePr>
        <p:xfrm>
          <a:off x="650395" y="2393885"/>
          <a:ext cx="10755940" cy="2847087"/>
        </p:xfrm>
        <a:graphic>
          <a:graphicData uri="http://schemas.openxmlformats.org/drawingml/2006/table">
            <a:tbl>
              <a:tblPr firstRow="1" firstCol="1" bandRow="1">
                <a:tableStyleId>{69012ECD-51FC-41F1-AA8D-1B2483CD663E}</a:tableStyleId>
              </a:tblPr>
              <a:tblGrid>
                <a:gridCol w="3584828">
                  <a:extLst>
                    <a:ext uri="{9D8B030D-6E8A-4147-A177-3AD203B41FA5}">
                      <a16:colId xmlns:a16="http://schemas.microsoft.com/office/drawing/2014/main" val="1506368820"/>
                    </a:ext>
                  </a:extLst>
                </a:gridCol>
                <a:gridCol w="3584828">
                  <a:extLst>
                    <a:ext uri="{9D8B030D-6E8A-4147-A177-3AD203B41FA5}">
                      <a16:colId xmlns:a16="http://schemas.microsoft.com/office/drawing/2014/main" val="852590411"/>
                    </a:ext>
                  </a:extLst>
                </a:gridCol>
                <a:gridCol w="3586284">
                  <a:extLst>
                    <a:ext uri="{9D8B030D-6E8A-4147-A177-3AD203B41FA5}">
                      <a16:colId xmlns:a16="http://schemas.microsoft.com/office/drawing/2014/main" val="755602114"/>
                    </a:ext>
                  </a:extLst>
                </a:gridCol>
              </a:tblGrid>
              <a:tr h="569417">
                <a:tc>
                  <a:txBody>
                    <a:bodyPr/>
                    <a:lstStyle/>
                    <a:p>
                      <a:pPr algn="ctr" fontAlgn="base">
                        <a:buNone/>
                      </a:pPr>
                      <a:endParaRPr lang="en-AU" sz="3600" b="1" kern="100" noProof="0" dirty="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r>
                        <a:rPr lang="en-AU" sz="3600" b="1" kern="100" noProof="0">
                          <a:effectLst/>
                        </a:rPr>
                        <a:t>Graph</a:t>
                      </a:r>
                      <a:endParaRPr lang="en-AU" sz="540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r>
                        <a:rPr lang="en-AU" sz="3600" b="1" kern="100" noProof="0">
                          <a:effectLst/>
                        </a:rPr>
                        <a:t>3D</a:t>
                      </a:r>
                      <a:endParaRPr lang="en-AU" sz="540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6400431"/>
                  </a:ext>
                </a:extLst>
              </a:tr>
              <a:tr h="1138835">
                <a:tc>
                  <a:txBody>
                    <a:bodyPr/>
                    <a:lstStyle/>
                    <a:p>
                      <a:pPr fontAlgn="base">
                        <a:buNone/>
                      </a:pPr>
                      <a:r>
                        <a:rPr lang="en-AU" sz="3600" b="0" kern="100" noProof="0">
                          <a:effectLst/>
                        </a:rPr>
                        <a:t>Advantages</a:t>
                      </a:r>
                      <a:endParaRPr lang="en-AU" sz="5400" b="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r>
                        <a:rPr lang="en-AU" sz="3600" b="1" kern="100" noProof="0">
                          <a:effectLst/>
                        </a:rPr>
                        <a:t> </a:t>
                      </a:r>
                      <a:endParaRPr lang="en-AU" sz="540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r>
                        <a:rPr lang="en-AU" sz="3600" b="1" kern="100" noProof="0">
                          <a:effectLst/>
                        </a:rPr>
                        <a:t> </a:t>
                      </a:r>
                      <a:endParaRPr lang="en-AU" sz="540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080073"/>
                  </a:ext>
                </a:extLst>
              </a:tr>
              <a:tr h="1138835">
                <a:tc>
                  <a:txBody>
                    <a:bodyPr/>
                    <a:lstStyle/>
                    <a:p>
                      <a:pPr fontAlgn="base">
                        <a:buNone/>
                      </a:pPr>
                      <a:r>
                        <a:rPr lang="en-AU" sz="3600" b="0" kern="100" noProof="0">
                          <a:effectLst/>
                        </a:rPr>
                        <a:t>Disadvantages</a:t>
                      </a:r>
                      <a:endParaRPr lang="en-AU" sz="5400" b="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r>
                        <a:rPr lang="en-AU" sz="3600" b="1" kern="100" noProof="0">
                          <a:effectLst/>
                        </a:rPr>
                        <a:t> </a:t>
                      </a:r>
                      <a:endParaRPr lang="en-AU" sz="540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r>
                        <a:rPr lang="en-AU" sz="3600" b="1" kern="100" noProof="0" dirty="0">
                          <a:effectLst/>
                        </a:rPr>
                        <a:t> </a:t>
                      </a:r>
                      <a:endParaRPr lang="en-AU" sz="5400" kern="100" noProof="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217272"/>
                  </a:ext>
                </a:extLst>
              </a:tr>
            </a:tbl>
          </a:graphicData>
        </a:graphic>
      </p:graphicFrame>
      <p:sp>
        <p:nvSpPr>
          <p:cNvPr id="4" name="Slide Number Placeholder 3">
            <a:extLst>
              <a:ext uri="{FF2B5EF4-FFF2-40B4-BE49-F238E27FC236}">
                <a16:creationId xmlns:a16="http://schemas.microsoft.com/office/drawing/2014/main" id="{01748027-AC96-466F-69BC-956E0A5F942D}"/>
              </a:ext>
            </a:extLst>
          </p:cNvPr>
          <p:cNvSpPr>
            <a:spLocks noGrp="1"/>
          </p:cNvSpPr>
          <p:nvPr>
            <p:ph type="sldNum" sz="quarter" idx="4"/>
          </p:nvPr>
        </p:nvSpPr>
        <p:spPr/>
        <p:txBody>
          <a:bodyPr/>
          <a:lstStyle/>
          <a:p>
            <a:fld id="{29D5CE74-914C-4689-99FC-1AEF49CE2B47}" type="slidenum">
              <a:rPr lang="en-AU" noProof="0" smtClean="0"/>
              <a:pPr/>
              <a:t>33</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C95080F7-9432-A549-23FD-3303E33A7EF2}"/>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143852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AF8A8-4310-110D-E02C-756B336E5882}"/>
              </a:ext>
            </a:extLst>
          </p:cNvPr>
          <p:cNvSpPr>
            <a:spLocks noGrp="1"/>
          </p:cNvSpPr>
          <p:nvPr>
            <p:ph type="title"/>
          </p:nvPr>
        </p:nvSpPr>
        <p:spPr/>
        <p:txBody>
          <a:bodyPr/>
          <a:lstStyle/>
          <a:p>
            <a:r>
              <a:rPr lang="en-AU" noProof="0" dirty="0"/>
              <a:t>Ocean ridge push</a:t>
            </a:r>
          </a:p>
        </p:txBody>
      </p:sp>
      <p:sp>
        <p:nvSpPr>
          <p:cNvPr id="7" name="Text Placeholder 6">
            <a:extLst>
              <a:ext uri="{FF2B5EF4-FFF2-40B4-BE49-F238E27FC236}">
                <a16:creationId xmlns:a16="http://schemas.microsoft.com/office/drawing/2014/main" id="{49F2E991-E6C4-9A9D-3F90-5EDEDE64CC8D}"/>
              </a:ext>
            </a:extLst>
          </p:cNvPr>
          <p:cNvSpPr>
            <a:spLocks noGrp="1"/>
          </p:cNvSpPr>
          <p:nvPr>
            <p:ph sz="quarter" idx="13"/>
          </p:nvPr>
        </p:nvSpPr>
        <p:spPr/>
        <p:txBody>
          <a:bodyPr/>
          <a:lstStyle/>
          <a:p>
            <a:pPr>
              <a:lnSpc>
                <a:spcPct val="100000"/>
              </a:lnSpc>
            </a:pPr>
            <a:r>
              <a:rPr lang="en-AU" sz="2800" b="0" noProof="0" dirty="0"/>
              <a:t>The force that pushes tectonic plates apart at a divergent boundary.</a:t>
            </a:r>
          </a:p>
          <a:p>
            <a:endParaRPr lang="en-AU" sz="2800" noProof="0" dirty="0"/>
          </a:p>
        </p:txBody>
      </p:sp>
      <p:sp>
        <p:nvSpPr>
          <p:cNvPr id="4" name="Slide Number Placeholder 3">
            <a:extLst>
              <a:ext uri="{FF2B5EF4-FFF2-40B4-BE49-F238E27FC236}">
                <a16:creationId xmlns:a16="http://schemas.microsoft.com/office/drawing/2014/main" id="{7BBAAE11-81CE-AB75-C81F-8A3FE1626EB0}"/>
              </a:ext>
            </a:extLst>
          </p:cNvPr>
          <p:cNvSpPr>
            <a:spLocks noGrp="1"/>
          </p:cNvSpPr>
          <p:nvPr>
            <p:ph type="sldNum" sz="quarter" idx="4"/>
          </p:nvPr>
        </p:nvSpPr>
        <p:spPr/>
        <p:txBody>
          <a:bodyPr/>
          <a:lstStyle/>
          <a:p>
            <a:fld id="{29D5CE74-914C-4689-99FC-1AEF49CE2B47}" type="slidenum">
              <a:rPr lang="en-AU" noProof="0" smtClean="0"/>
              <a:pPr/>
              <a:t>34</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9B952FAB-B428-76A3-ED61-C2DBE068AB48}"/>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73779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0404FE-7136-2675-39AF-8513F5C8BBF9}"/>
              </a:ext>
            </a:extLst>
          </p:cNvPr>
          <p:cNvSpPr>
            <a:spLocks noGrp="1"/>
          </p:cNvSpPr>
          <p:nvPr>
            <p:ph type="sldNum" sz="quarter" idx="4294967295"/>
          </p:nvPr>
        </p:nvSpPr>
        <p:spPr>
          <a:xfrm>
            <a:off x="11472863" y="6259513"/>
            <a:ext cx="719137" cy="311150"/>
          </a:xfrm>
        </p:spPr>
        <p:txBody>
          <a:bodyPr/>
          <a:lstStyle/>
          <a:p>
            <a:fld id="{29D5CE74-914C-4689-99FC-1AEF49CE2B47}" type="slidenum">
              <a:rPr lang="en-AU" noProof="0" smtClean="0"/>
              <a:pPr/>
              <a:t>35</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0C458FC8-B845-A196-5A60-2BDA064A576D}"/>
              </a:ext>
            </a:extLst>
          </p:cNvPr>
          <p:cNvSpPr>
            <a:spLocks noGrp="1"/>
          </p:cNvSpPr>
          <p:nvPr>
            <p:ph type="ftr" sz="quarter" idx="4294967295"/>
          </p:nvPr>
        </p:nvSpPr>
        <p:spPr>
          <a:xfrm>
            <a:off x="0" y="6264275"/>
            <a:ext cx="4219575" cy="311150"/>
          </a:xfrm>
        </p:spPr>
        <p:txBody>
          <a:bodyPr/>
          <a:lstStyle/>
          <a:p>
            <a:r>
              <a:rPr lang="en-AU" noProof="0" dirty="0"/>
              <a:t>scienceconnections.edu.au</a:t>
            </a:r>
          </a:p>
        </p:txBody>
      </p:sp>
      <p:sp>
        <p:nvSpPr>
          <p:cNvPr id="7" name="Cloud 6">
            <a:extLst>
              <a:ext uri="{FF2B5EF4-FFF2-40B4-BE49-F238E27FC236}">
                <a16:creationId xmlns:a16="http://schemas.microsoft.com/office/drawing/2014/main" id="{A2ED19E9-BB44-557D-3D24-6898741DAC8C}"/>
              </a:ext>
            </a:extLst>
          </p:cNvPr>
          <p:cNvSpPr/>
          <p:nvPr/>
        </p:nvSpPr>
        <p:spPr>
          <a:xfrm>
            <a:off x="4858362" y="2753925"/>
            <a:ext cx="2475275" cy="1350150"/>
          </a:xfrm>
          <a:prstGeom prst="cloud">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noProof="0" dirty="0">
                <a:solidFill>
                  <a:schemeClr val="bg1"/>
                </a:solidFill>
              </a:rPr>
              <a:t>Tectonic plates</a:t>
            </a:r>
          </a:p>
        </p:txBody>
      </p:sp>
      <p:sp>
        <p:nvSpPr>
          <p:cNvPr id="8" name="TextBox 7">
            <a:extLst>
              <a:ext uri="{FF2B5EF4-FFF2-40B4-BE49-F238E27FC236}">
                <a16:creationId xmlns:a16="http://schemas.microsoft.com/office/drawing/2014/main" id="{A14A93CA-5319-438E-7DDE-24485E92C4EA}"/>
              </a:ext>
            </a:extLst>
          </p:cNvPr>
          <p:cNvSpPr txBox="1"/>
          <p:nvPr/>
        </p:nvSpPr>
        <p:spPr>
          <a:xfrm>
            <a:off x="2774322" y="3013630"/>
            <a:ext cx="2160240" cy="830740"/>
          </a:xfrm>
          <a:prstGeom prst="rect">
            <a:avLst/>
          </a:prstGeom>
          <a:noFill/>
        </p:spPr>
        <p:txBody>
          <a:bodyPr wrap="square" rtlCol="0">
            <a:spAutoFit/>
          </a:bodyPr>
          <a:lstStyle/>
          <a:p>
            <a:pPr algn="ctr"/>
            <a:r>
              <a:rPr lang="en-AU" noProof="0" dirty="0"/>
              <a:t>Evidence for movement</a:t>
            </a:r>
          </a:p>
        </p:txBody>
      </p:sp>
      <p:sp>
        <p:nvSpPr>
          <p:cNvPr id="9" name="TextBox 8">
            <a:extLst>
              <a:ext uri="{FF2B5EF4-FFF2-40B4-BE49-F238E27FC236}">
                <a16:creationId xmlns:a16="http://schemas.microsoft.com/office/drawing/2014/main" id="{2BC6A9BC-7921-A568-FA91-2BA49ED6B269}"/>
              </a:ext>
            </a:extLst>
          </p:cNvPr>
          <p:cNvSpPr txBox="1"/>
          <p:nvPr/>
        </p:nvSpPr>
        <p:spPr>
          <a:xfrm>
            <a:off x="5010762" y="4239090"/>
            <a:ext cx="2160240" cy="830740"/>
          </a:xfrm>
          <a:prstGeom prst="rect">
            <a:avLst/>
          </a:prstGeom>
          <a:noFill/>
        </p:spPr>
        <p:txBody>
          <a:bodyPr wrap="square" rtlCol="0">
            <a:spAutoFit/>
          </a:bodyPr>
          <a:lstStyle/>
          <a:p>
            <a:pPr algn="ctr"/>
            <a:r>
              <a:rPr lang="en-AU" noProof="0" dirty="0"/>
              <a:t>Causes of movement</a:t>
            </a:r>
          </a:p>
        </p:txBody>
      </p:sp>
      <p:sp>
        <p:nvSpPr>
          <p:cNvPr id="10" name="TextBox 9">
            <a:extLst>
              <a:ext uri="{FF2B5EF4-FFF2-40B4-BE49-F238E27FC236}">
                <a16:creationId xmlns:a16="http://schemas.microsoft.com/office/drawing/2014/main" id="{8B9DB7FB-8C42-7F68-0E04-AEADB3A1A18F}"/>
              </a:ext>
            </a:extLst>
          </p:cNvPr>
          <p:cNvSpPr txBox="1"/>
          <p:nvPr/>
        </p:nvSpPr>
        <p:spPr>
          <a:xfrm>
            <a:off x="7171002" y="2967385"/>
            <a:ext cx="2160240" cy="461537"/>
          </a:xfrm>
          <a:prstGeom prst="rect">
            <a:avLst/>
          </a:prstGeom>
          <a:noFill/>
        </p:spPr>
        <p:txBody>
          <a:bodyPr wrap="square" rtlCol="0">
            <a:spAutoFit/>
          </a:bodyPr>
          <a:lstStyle/>
          <a:p>
            <a:pPr algn="ctr"/>
            <a:r>
              <a:rPr lang="en-AU" noProof="0" dirty="0"/>
              <a:t>Earth layers</a:t>
            </a:r>
          </a:p>
        </p:txBody>
      </p:sp>
      <p:sp>
        <p:nvSpPr>
          <p:cNvPr id="11" name="TextBox 10">
            <a:extLst>
              <a:ext uri="{FF2B5EF4-FFF2-40B4-BE49-F238E27FC236}">
                <a16:creationId xmlns:a16="http://schemas.microsoft.com/office/drawing/2014/main" id="{F751196B-B41F-A945-5321-474BEDF9E9E4}"/>
              </a:ext>
            </a:extLst>
          </p:cNvPr>
          <p:cNvSpPr txBox="1"/>
          <p:nvPr/>
        </p:nvSpPr>
        <p:spPr>
          <a:xfrm>
            <a:off x="5010762" y="1734994"/>
            <a:ext cx="2160240" cy="830740"/>
          </a:xfrm>
          <a:prstGeom prst="rect">
            <a:avLst/>
          </a:prstGeom>
          <a:noFill/>
        </p:spPr>
        <p:txBody>
          <a:bodyPr wrap="square" rtlCol="0">
            <a:spAutoFit/>
          </a:bodyPr>
          <a:lstStyle/>
          <a:p>
            <a:pPr algn="ctr"/>
            <a:r>
              <a:rPr lang="en-AU" noProof="0" dirty="0"/>
              <a:t>Types of boundaries</a:t>
            </a:r>
          </a:p>
        </p:txBody>
      </p:sp>
      <p:sp>
        <p:nvSpPr>
          <p:cNvPr id="12" name="Cloud 11">
            <a:extLst>
              <a:ext uri="{FF2B5EF4-FFF2-40B4-BE49-F238E27FC236}">
                <a16:creationId xmlns:a16="http://schemas.microsoft.com/office/drawing/2014/main" id="{FE4699C9-A7CB-B5C1-AFA5-AEC5C42BF40A}"/>
              </a:ext>
            </a:extLst>
          </p:cNvPr>
          <p:cNvSpPr/>
          <p:nvPr/>
        </p:nvSpPr>
        <p:spPr>
          <a:xfrm>
            <a:off x="1365881" y="2097255"/>
            <a:ext cx="2025225" cy="1113560"/>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tx1"/>
                </a:solidFill>
              </a:rPr>
              <a:t>Same fossils on different continents</a:t>
            </a:r>
          </a:p>
        </p:txBody>
      </p:sp>
      <p:sp>
        <p:nvSpPr>
          <p:cNvPr id="13" name="Cloud 12">
            <a:extLst>
              <a:ext uri="{FF2B5EF4-FFF2-40B4-BE49-F238E27FC236}">
                <a16:creationId xmlns:a16="http://schemas.microsoft.com/office/drawing/2014/main" id="{3B482F1F-5D3A-EE2B-80A3-8336DA9F420F}"/>
              </a:ext>
            </a:extLst>
          </p:cNvPr>
          <p:cNvSpPr/>
          <p:nvPr/>
        </p:nvSpPr>
        <p:spPr>
          <a:xfrm>
            <a:off x="1010550" y="3838852"/>
            <a:ext cx="2475275" cy="1350149"/>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tx1"/>
                </a:solidFill>
              </a:rPr>
              <a:t>Matching rock layers and geological structures</a:t>
            </a:r>
          </a:p>
        </p:txBody>
      </p:sp>
      <p:sp>
        <p:nvSpPr>
          <p:cNvPr id="14" name="TextBox 13">
            <a:extLst>
              <a:ext uri="{FF2B5EF4-FFF2-40B4-BE49-F238E27FC236}">
                <a16:creationId xmlns:a16="http://schemas.microsoft.com/office/drawing/2014/main" id="{D7D90101-9E14-84DB-3A7D-D6822C21A912}"/>
              </a:ext>
            </a:extLst>
          </p:cNvPr>
          <p:cNvSpPr txBox="1"/>
          <p:nvPr/>
        </p:nvSpPr>
        <p:spPr>
          <a:xfrm>
            <a:off x="-60136" y="3196119"/>
            <a:ext cx="2160240" cy="461537"/>
          </a:xfrm>
          <a:prstGeom prst="rect">
            <a:avLst/>
          </a:prstGeom>
          <a:noFill/>
        </p:spPr>
        <p:txBody>
          <a:bodyPr wrap="square" rtlCol="0">
            <a:spAutoFit/>
          </a:bodyPr>
          <a:lstStyle/>
          <a:p>
            <a:pPr algn="ctr"/>
            <a:r>
              <a:rPr lang="en-AU" noProof="0" dirty="0"/>
              <a:t>Gondwana</a:t>
            </a:r>
          </a:p>
        </p:txBody>
      </p:sp>
      <p:sp>
        <p:nvSpPr>
          <p:cNvPr id="16" name="Cloud 15">
            <a:extLst>
              <a:ext uri="{FF2B5EF4-FFF2-40B4-BE49-F238E27FC236}">
                <a16:creationId xmlns:a16="http://schemas.microsoft.com/office/drawing/2014/main" id="{6E236ABF-3A69-4364-D3C0-F26D6A9361D1}"/>
              </a:ext>
            </a:extLst>
          </p:cNvPr>
          <p:cNvSpPr/>
          <p:nvPr/>
        </p:nvSpPr>
        <p:spPr>
          <a:xfrm>
            <a:off x="3535689" y="4957522"/>
            <a:ext cx="2025225" cy="111356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bg1"/>
                </a:solidFill>
              </a:rPr>
              <a:t>Convection heat</a:t>
            </a:r>
          </a:p>
        </p:txBody>
      </p:sp>
      <p:sp>
        <p:nvSpPr>
          <p:cNvPr id="17" name="Cloud 16">
            <a:extLst>
              <a:ext uri="{FF2B5EF4-FFF2-40B4-BE49-F238E27FC236}">
                <a16:creationId xmlns:a16="http://schemas.microsoft.com/office/drawing/2014/main" id="{EBA74100-F198-811E-B845-CFCF3394ABBC}"/>
              </a:ext>
            </a:extLst>
          </p:cNvPr>
          <p:cNvSpPr/>
          <p:nvPr/>
        </p:nvSpPr>
        <p:spPr>
          <a:xfrm>
            <a:off x="6485835" y="4882691"/>
            <a:ext cx="2025225" cy="111356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bg1"/>
                </a:solidFill>
              </a:rPr>
              <a:t>Slab pull</a:t>
            </a:r>
          </a:p>
        </p:txBody>
      </p:sp>
      <p:sp>
        <p:nvSpPr>
          <p:cNvPr id="18" name="Cloud 17">
            <a:extLst>
              <a:ext uri="{FF2B5EF4-FFF2-40B4-BE49-F238E27FC236}">
                <a16:creationId xmlns:a16="http://schemas.microsoft.com/office/drawing/2014/main" id="{7E18CAE9-23F8-1D85-D443-997D5A8258E2}"/>
              </a:ext>
            </a:extLst>
          </p:cNvPr>
          <p:cNvSpPr/>
          <p:nvPr/>
        </p:nvSpPr>
        <p:spPr>
          <a:xfrm>
            <a:off x="4934562" y="5736138"/>
            <a:ext cx="2025225" cy="111356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bg1"/>
                </a:solidFill>
              </a:rPr>
              <a:t>Ocean crust push</a:t>
            </a:r>
          </a:p>
        </p:txBody>
      </p:sp>
      <p:sp>
        <p:nvSpPr>
          <p:cNvPr id="19" name="Cloud 18">
            <a:extLst>
              <a:ext uri="{FF2B5EF4-FFF2-40B4-BE49-F238E27FC236}">
                <a16:creationId xmlns:a16="http://schemas.microsoft.com/office/drawing/2014/main" id="{F955CF6B-CE7F-922D-733C-14D5FFBD9F85}"/>
              </a:ext>
            </a:extLst>
          </p:cNvPr>
          <p:cNvSpPr/>
          <p:nvPr/>
        </p:nvSpPr>
        <p:spPr>
          <a:xfrm>
            <a:off x="8976320" y="2096159"/>
            <a:ext cx="2025225" cy="1113560"/>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tx1"/>
                </a:solidFill>
              </a:rPr>
              <a:t>Hard lithosphere</a:t>
            </a:r>
          </a:p>
        </p:txBody>
      </p:sp>
      <p:sp>
        <p:nvSpPr>
          <p:cNvPr id="20" name="Cloud 19">
            <a:extLst>
              <a:ext uri="{FF2B5EF4-FFF2-40B4-BE49-F238E27FC236}">
                <a16:creationId xmlns:a16="http://schemas.microsoft.com/office/drawing/2014/main" id="{63B0F1EF-5BB5-5066-50C8-941F7B778BEA}"/>
              </a:ext>
            </a:extLst>
          </p:cNvPr>
          <p:cNvSpPr/>
          <p:nvPr/>
        </p:nvSpPr>
        <p:spPr>
          <a:xfrm>
            <a:off x="8526270" y="3558551"/>
            <a:ext cx="2295255" cy="1291141"/>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tx1"/>
                </a:solidFill>
              </a:rPr>
              <a:t>Flowing mantle</a:t>
            </a:r>
          </a:p>
        </p:txBody>
      </p:sp>
      <p:sp>
        <p:nvSpPr>
          <p:cNvPr id="21" name="TextBox 20">
            <a:extLst>
              <a:ext uri="{FF2B5EF4-FFF2-40B4-BE49-F238E27FC236}">
                <a16:creationId xmlns:a16="http://schemas.microsoft.com/office/drawing/2014/main" id="{FD7146C6-6E9B-5023-4B0D-7B05B5BCDD53}"/>
              </a:ext>
            </a:extLst>
          </p:cNvPr>
          <p:cNvSpPr txBox="1"/>
          <p:nvPr/>
        </p:nvSpPr>
        <p:spPr>
          <a:xfrm>
            <a:off x="9970011" y="1965698"/>
            <a:ext cx="2160240" cy="369332"/>
          </a:xfrm>
          <a:prstGeom prst="rect">
            <a:avLst/>
          </a:prstGeom>
          <a:noFill/>
        </p:spPr>
        <p:txBody>
          <a:bodyPr wrap="square" rtlCol="0">
            <a:spAutoFit/>
          </a:bodyPr>
          <a:lstStyle/>
          <a:p>
            <a:pPr algn="ctr"/>
            <a:r>
              <a:rPr lang="en-AU" sz="1800" noProof="0" dirty="0"/>
              <a:t>Continental crust</a:t>
            </a:r>
          </a:p>
        </p:txBody>
      </p:sp>
      <p:sp>
        <p:nvSpPr>
          <p:cNvPr id="22" name="TextBox 21">
            <a:extLst>
              <a:ext uri="{FF2B5EF4-FFF2-40B4-BE49-F238E27FC236}">
                <a16:creationId xmlns:a16="http://schemas.microsoft.com/office/drawing/2014/main" id="{01E9F204-7F75-3B4F-E425-374A26B3DAC3}"/>
              </a:ext>
            </a:extLst>
          </p:cNvPr>
          <p:cNvSpPr txBox="1"/>
          <p:nvPr/>
        </p:nvSpPr>
        <p:spPr>
          <a:xfrm>
            <a:off x="9988932" y="2782719"/>
            <a:ext cx="2160240" cy="369332"/>
          </a:xfrm>
          <a:prstGeom prst="rect">
            <a:avLst/>
          </a:prstGeom>
          <a:noFill/>
        </p:spPr>
        <p:txBody>
          <a:bodyPr wrap="square" rtlCol="0">
            <a:spAutoFit/>
          </a:bodyPr>
          <a:lstStyle/>
          <a:p>
            <a:pPr algn="ctr"/>
            <a:r>
              <a:rPr lang="en-AU" sz="1800" noProof="0" dirty="0"/>
              <a:t>Oceanic crust</a:t>
            </a:r>
          </a:p>
        </p:txBody>
      </p:sp>
      <p:sp>
        <p:nvSpPr>
          <p:cNvPr id="23" name="Cloud 22">
            <a:extLst>
              <a:ext uri="{FF2B5EF4-FFF2-40B4-BE49-F238E27FC236}">
                <a16:creationId xmlns:a16="http://schemas.microsoft.com/office/drawing/2014/main" id="{384AB226-25D1-BCBE-8930-13A433A67EAC}"/>
              </a:ext>
            </a:extLst>
          </p:cNvPr>
          <p:cNvSpPr/>
          <p:nvPr/>
        </p:nvSpPr>
        <p:spPr>
          <a:xfrm>
            <a:off x="3424005" y="1119824"/>
            <a:ext cx="2025225" cy="111356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bg1"/>
                </a:solidFill>
              </a:rPr>
              <a:t>Convergent (collide)</a:t>
            </a:r>
          </a:p>
        </p:txBody>
      </p:sp>
      <p:sp>
        <p:nvSpPr>
          <p:cNvPr id="24" name="Cloud 23">
            <a:extLst>
              <a:ext uri="{FF2B5EF4-FFF2-40B4-BE49-F238E27FC236}">
                <a16:creationId xmlns:a16="http://schemas.microsoft.com/office/drawing/2014/main" id="{12A33987-A443-999D-6955-89169484901C}"/>
              </a:ext>
            </a:extLst>
          </p:cNvPr>
          <p:cNvSpPr/>
          <p:nvPr/>
        </p:nvSpPr>
        <p:spPr>
          <a:xfrm>
            <a:off x="6545281" y="761785"/>
            <a:ext cx="2025225" cy="111356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bg1"/>
                </a:solidFill>
              </a:rPr>
              <a:t>Transform (slide past)</a:t>
            </a:r>
          </a:p>
        </p:txBody>
      </p:sp>
      <p:sp>
        <p:nvSpPr>
          <p:cNvPr id="25" name="Cloud 24">
            <a:extLst>
              <a:ext uri="{FF2B5EF4-FFF2-40B4-BE49-F238E27FC236}">
                <a16:creationId xmlns:a16="http://schemas.microsoft.com/office/drawing/2014/main" id="{CAE23C5D-02C0-01E8-3A39-645667D00E47}"/>
              </a:ext>
            </a:extLst>
          </p:cNvPr>
          <p:cNvSpPr/>
          <p:nvPr/>
        </p:nvSpPr>
        <p:spPr>
          <a:xfrm>
            <a:off x="4769751" y="154049"/>
            <a:ext cx="2025225" cy="111356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noProof="0" dirty="0">
                <a:solidFill>
                  <a:schemeClr val="bg1"/>
                </a:solidFill>
              </a:rPr>
              <a:t>Divergent (move apart)</a:t>
            </a:r>
          </a:p>
        </p:txBody>
      </p:sp>
      <p:cxnSp>
        <p:nvCxnSpPr>
          <p:cNvPr id="27" name="Straight Connector 26">
            <a:extLst>
              <a:ext uri="{FF2B5EF4-FFF2-40B4-BE49-F238E27FC236}">
                <a16:creationId xmlns:a16="http://schemas.microsoft.com/office/drawing/2014/main" id="{30576230-ABA2-E14E-59F4-C86A5B7FFCEB}"/>
              </a:ext>
            </a:extLst>
          </p:cNvPr>
          <p:cNvCxnSpPr>
            <a:endCxn id="12" idx="1"/>
          </p:cNvCxnSpPr>
          <p:nvPr/>
        </p:nvCxnSpPr>
        <p:spPr>
          <a:xfrm flipH="1" flipV="1">
            <a:off x="2378494" y="3209629"/>
            <a:ext cx="657166" cy="2192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F96A16-BCA4-A6E4-BE22-B52875D2CFB0}"/>
              </a:ext>
            </a:extLst>
          </p:cNvPr>
          <p:cNvCxnSpPr>
            <a:cxnSpLocks/>
          </p:cNvCxnSpPr>
          <p:nvPr/>
        </p:nvCxnSpPr>
        <p:spPr>
          <a:xfrm flipH="1">
            <a:off x="2495932" y="3470520"/>
            <a:ext cx="539728" cy="3738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12FE00-CEA7-2C74-BDC1-E78D3B5B9C29}"/>
              </a:ext>
            </a:extLst>
          </p:cNvPr>
          <p:cNvCxnSpPr>
            <a:cxnSpLocks/>
            <a:stCxn id="12" idx="2"/>
            <a:endCxn id="14" idx="0"/>
          </p:cNvCxnSpPr>
          <p:nvPr/>
        </p:nvCxnSpPr>
        <p:spPr>
          <a:xfrm flipH="1">
            <a:off x="1019984" y="2654035"/>
            <a:ext cx="352179" cy="5420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D8E0BF-39E5-1D06-3664-326B2EC21067}"/>
              </a:ext>
            </a:extLst>
          </p:cNvPr>
          <p:cNvCxnSpPr>
            <a:cxnSpLocks/>
            <a:endCxn id="14" idx="2"/>
          </p:cNvCxnSpPr>
          <p:nvPr/>
        </p:nvCxnSpPr>
        <p:spPr>
          <a:xfrm flipH="1" flipV="1">
            <a:off x="1019984" y="3657656"/>
            <a:ext cx="352179" cy="3636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1B122F-009F-2451-DFEB-64FB99862778}"/>
              </a:ext>
            </a:extLst>
          </p:cNvPr>
          <p:cNvCxnSpPr>
            <a:cxnSpLocks/>
          </p:cNvCxnSpPr>
          <p:nvPr/>
        </p:nvCxnSpPr>
        <p:spPr>
          <a:xfrm flipV="1">
            <a:off x="9066330" y="3019148"/>
            <a:ext cx="351347" cy="1916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BD0CCF-CC0F-6CF2-D8D4-724209672E5C}"/>
              </a:ext>
            </a:extLst>
          </p:cNvPr>
          <p:cNvCxnSpPr>
            <a:cxnSpLocks/>
          </p:cNvCxnSpPr>
          <p:nvPr/>
        </p:nvCxnSpPr>
        <p:spPr>
          <a:xfrm>
            <a:off x="9066330" y="3340180"/>
            <a:ext cx="264912" cy="218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E79AB2-86E4-332B-BC2C-A6DDDE72D550}"/>
              </a:ext>
            </a:extLst>
          </p:cNvPr>
          <p:cNvCxnSpPr>
            <a:cxnSpLocks/>
            <a:stCxn id="11" idx="0"/>
            <a:endCxn id="24" idx="2"/>
          </p:cNvCxnSpPr>
          <p:nvPr/>
        </p:nvCxnSpPr>
        <p:spPr>
          <a:xfrm flipV="1">
            <a:off x="6090882" y="1318565"/>
            <a:ext cx="460681" cy="416429"/>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CFA9165F-6131-5BD9-1384-7BB90A8272E5}"/>
              </a:ext>
            </a:extLst>
          </p:cNvPr>
          <p:cNvCxnSpPr>
            <a:cxnSpLocks/>
            <a:stCxn id="11" idx="0"/>
            <a:endCxn id="25" idx="1"/>
          </p:cNvCxnSpPr>
          <p:nvPr/>
        </p:nvCxnSpPr>
        <p:spPr>
          <a:xfrm flipH="1" flipV="1">
            <a:off x="5782364" y="1266423"/>
            <a:ext cx="308518" cy="468571"/>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E0747338-8977-ADA5-D707-5CDD397E43D2}"/>
              </a:ext>
            </a:extLst>
          </p:cNvPr>
          <p:cNvCxnSpPr>
            <a:cxnSpLocks/>
            <a:stCxn id="23" idx="0"/>
            <a:endCxn id="11" idx="0"/>
          </p:cNvCxnSpPr>
          <p:nvPr/>
        </p:nvCxnSpPr>
        <p:spPr>
          <a:xfrm>
            <a:off x="5447542" y="1676604"/>
            <a:ext cx="643340" cy="5839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46382FCA-C5D5-EAFB-1756-351E2713F276}"/>
              </a:ext>
            </a:extLst>
          </p:cNvPr>
          <p:cNvCxnSpPr>
            <a:cxnSpLocks/>
            <a:endCxn id="17" idx="2"/>
          </p:cNvCxnSpPr>
          <p:nvPr/>
        </p:nvCxnSpPr>
        <p:spPr>
          <a:xfrm>
            <a:off x="6227505" y="5069830"/>
            <a:ext cx="264612" cy="369641"/>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4F41E5D1-9C12-27CD-CEE6-1C53C3CAA058}"/>
              </a:ext>
            </a:extLst>
          </p:cNvPr>
          <p:cNvCxnSpPr>
            <a:cxnSpLocks/>
            <a:endCxn id="18" idx="3"/>
          </p:cNvCxnSpPr>
          <p:nvPr/>
        </p:nvCxnSpPr>
        <p:spPr>
          <a:xfrm flipH="1">
            <a:off x="5947175" y="5017688"/>
            <a:ext cx="280330" cy="782119"/>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49BB0C2E-7C64-2BA9-5CAA-691C20DA4F64}"/>
              </a:ext>
            </a:extLst>
          </p:cNvPr>
          <p:cNvCxnSpPr>
            <a:cxnSpLocks/>
          </p:cNvCxnSpPr>
          <p:nvPr/>
        </p:nvCxnSpPr>
        <p:spPr>
          <a:xfrm flipV="1">
            <a:off x="5584165" y="5017688"/>
            <a:ext cx="643340" cy="468571"/>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0573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A28C4-D330-A462-1FA9-C2A78921A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3DCCA-150F-29B5-70E0-86351763EC95}"/>
              </a:ext>
            </a:extLst>
          </p:cNvPr>
          <p:cNvSpPr>
            <a:spLocks noGrp="1"/>
          </p:cNvSpPr>
          <p:nvPr>
            <p:ph type="title"/>
          </p:nvPr>
        </p:nvSpPr>
        <p:spPr/>
        <p:txBody>
          <a:bodyPr/>
          <a:lstStyle/>
          <a:p>
            <a:r>
              <a:rPr lang="en-AU" noProof="0" dirty="0"/>
              <a:t>Lesson 4</a:t>
            </a:r>
          </a:p>
        </p:txBody>
      </p:sp>
      <p:sp>
        <p:nvSpPr>
          <p:cNvPr id="3" name="Text Placeholder 2">
            <a:extLst>
              <a:ext uri="{FF2B5EF4-FFF2-40B4-BE49-F238E27FC236}">
                <a16:creationId xmlns:a16="http://schemas.microsoft.com/office/drawing/2014/main" id="{3316D394-14DF-B422-CFCB-192B2C778E75}"/>
              </a:ext>
            </a:extLst>
          </p:cNvPr>
          <p:cNvSpPr>
            <a:spLocks noGrp="1"/>
          </p:cNvSpPr>
          <p:nvPr>
            <p:ph type="body" sz="quarter" idx="10"/>
          </p:nvPr>
        </p:nvSpPr>
        <p:spPr/>
        <p:txBody>
          <a:bodyPr/>
          <a:lstStyle/>
          <a:p>
            <a:r>
              <a:rPr lang="en-AU" noProof="0" dirty="0"/>
              <a:t>Tsunami</a:t>
            </a:r>
          </a:p>
        </p:txBody>
      </p:sp>
      <p:sp>
        <p:nvSpPr>
          <p:cNvPr id="5" name="Slide Number Placeholder 4">
            <a:extLst>
              <a:ext uri="{FF2B5EF4-FFF2-40B4-BE49-F238E27FC236}">
                <a16:creationId xmlns:a16="http://schemas.microsoft.com/office/drawing/2014/main" id="{05D3F748-2DA5-F617-16B7-ECE80D87FFBE}"/>
              </a:ext>
            </a:extLst>
          </p:cNvPr>
          <p:cNvSpPr>
            <a:spLocks noGrp="1"/>
          </p:cNvSpPr>
          <p:nvPr>
            <p:ph type="sldNum" sz="quarter" idx="4"/>
          </p:nvPr>
        </p:nvSpPr>
        <p:spPr/>
        <p:txBody>
          <a:bodyPr/>
          <a:lstStyle/>
          <a:p>
            <a:fld id="{29D5CE74-914C-4689-99FC-1AEF49CE2B47}" type="slidenum">
              <a:rPr lang="en-AU" noProof="0" smtClean="0"/>
              <a:pPr/>
              <a:t>36</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9E6B5CFD-3B31-743A-3C1A-D58E805213B9}"/>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171956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C0DB4E-0311-A8FA-A593-403FBB2447DA}"/>
              </a:ext>
            </a:extLst>
          </p:cNvPr>
          <p:cNvSpPr>
            <a:spLocks noGrp="1"/>
          </p:cNvSpPr>
          <p:nvPr>
            <p:ph type="title"/>
          </p:nvPr>
        </p:nvSpPr>
        <p:spPr>
          <a:xfrm>
            <a:off x="786020" y="2928230"/>
            <a:ext cx="9990500" cy="1760910"/>
          </a:xfrm>
        </p:spPr>
        <p:txBody>
          <a:bodyPr/>
          <a:lstStyle/>
          <a:p>
            <a:r>
              <a:rPr lang="en-AU" noProof="0" dirty="0"/>
              <a:t>Do we need to know about earthquakes in other parts of the world?</a:t>
            </a:r>
          </a:p>
        </p:txBody>
      </p:sp>
      <p:sp>
        <p:nvSpPr>
          <p:cNvPr id="4" name="Slide Number Placeholder 3">
            <a:extLst>
              <a:ext uri="{FF2B5EF4-FFF2-40B4-BE49-F238E27FC236}">
                <a16:creationId xmlns:a16="http://schemas.microsoft.com/office/drawing/2014/main" id="{E93A9FFA-C1B2-1293-5AB5-3D5BEACD82F1}"/>
              </a:ext>
            </a:extLst>
          </p:cNvPr>
          <p:cNvSpPr>
            <a:spLocks noGrp="1"/>
          </p:cNvSpPr>
          <p:nvPr>
            <p:ph type="sldNum" sz="quarter" idx="4"/>
          </p:nvPr>
        </p:nvSpPr>
        <p:spPr/>
        <p:txBody>
          <a:bodyPr/>
          <a:lstStyle/>
          <a:p>
            <a:fld id="{29D5CE74-914C-4689-99FC-1AEF49CE2B47}" type="slidenum">
              <a:rPr lang="en-AU" noProof="0" smtClean="0"/>
              <a:pPr/>
              <a:t>37</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A2572AB2-014F-076F-0DA9-0BCF799145C2}"/>
              </a:ext>
            </a:extLst>
          </p:cNvPr>
          <p:cNvSpPr>
            <a:spLocks noGrp="1"/>
          </p:cNvSpPr>
          <p:nvPr>
            <p:ph type="ftr" sz="quarter" idx="10"/>
          </p:nvPr>
        </p:nvSpPr>
        <p:spPr/>
        <p:txBody>
          <a:bodyPr/>
          <a:lstStyle/>
          <a:p>
            <a:r>
              <a:rPr lang="en-AU" noProof="0" dirty="0"/>
              <a:t>scienceconnections.edu.au</a:t>
            </a:r>
          </a:p>
        </p:txBody>
      </p:sp>
    </p:spTree>
    <p:extLst>
      <p:ext uri="{BB962C8B-B14F-4D97-AF65-F5344CB8AC3E}">
        <p14:creationId xmlns:p14="http://schemas.microsoft.com/office/powerpoint/2010/main" val="156113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417C8-BC96-476F-8516-4CFB10AE4E38}"/>
              </a:ext>
            </a:extLst>
          </p:cNvPr>
          <p:cNvSpPr>
            <a:spLocks noGrp="1"/>
          </p:cNvSpPr>
          <p:nvPr>
            <p:ph type="title"/>
          </p:nvPr>
        </p:nvSpPr>
        <p:spPr/>
        <p:txBody>
          <a:bodyPr anchor="t">
            <a:normAutofit/>
          </a:bodyPr>
          <a:lstStyle/>
          <a:p>
            <a:r>
              <a:rPr lang="en-AU" noProof="0" dirty="0"/>
              <a:t>Tsunami tank</a:t>
            </a:r>
          </a:p>
        </p:txBody>
      </p:sp>
      <p:pic>
        <p:nvPicPr>
          <p:cNvPr id="21" name="Content Placeholder 20">
            <a:extLst>
              <a:ext uri="{FF2B5EF4-FFF2-40B4-BE49-F238E27FC236}">
                <a16:creationId xmlns:a16="http://schemas.microsoft.com/office/drawing/2014/main" id="{C2A7F46A-E50C-F743-45B6-6A42CAFEEA1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90575" y="1832559"/>
            <a:ext cx="10615613" cy="3570706"/>
          </a:xfrm>
          <a:prstGeom prst="rect">
            <a:avLst/>
          </a:prstGeom>
        </p:spPr>
      </p:pic>
      <p:sp>
        <p:nvSpPr>
          <p:cNvPr id="4" name="Slide Number Placeholder 3">
            <a:extLst>
              <a:ext uri="{FF2B5EF4-FFF2-40B4-BE49-F238E27FC236}">
                <a16:creationId xmlns:a16="http://schemas.microsoft.com/office/drawing/2014/main" id="{EB249A84-CDE1-FB0C-6A18-D0BEEFBFE9D6}"/>
              </a:ext>
            </a:extLst>
          </p:cNvPr>
          <p:cNvSpPr>
            <a:spLocks noGrp="1"/>
          </p:cNvSpPr>
          <p:nvPr>
            <p:ph type="sldNum" sz="quarter" idx="4"/>
          </p:nvPr>
        </p:nvSpPr>
        <p:spPr/>
        <p:txBody>
          <a:bodyPr anchor="ctr">
            <a:normAutofit/>
          </a:bodyPr>
          <a:lstStyle/>
          <a:p>
            <a:pPr>
              <a:spcAft>
                <a:spcPts val="600"/>
              </a:spcAft>
            </a:pPr>
            <a:fld id="{29D5CE74-914C-4689-99FC-1AEF49CE2B47}" type="slidenum">
              <a:rPr lang="en-AU" noProof="0" smtClean="0"/>
              <a:pPr>
                <a:spcAft>
                  <a:spcPts val="600"/>
                </a:spcAft>
              </a:pPr>
              <a:t>38</a:t>
            </a:fld>
            <a:endParaRPr lang="en-AU" noProof="0" dirty="0"/>
          </a:p>
        </p:txBody>
      </p:sp>
      <p:sp>
        <p:nvSpPr>
          <p:cNvPr id="5" name="Footer Placeholder 4">
            <a:extLst>
              <a:ext uri="{FF2B5EF4-FFF2-40B4-BE49-F238E27FC236}">
                <a16:creationId xmlns:a16="http://schemas.microsoft.com/office/drawing/2014/main" id="{125C249E-2562-0275-4D72-BE0E24771651}"/>
              </a:ext>
            </a:extLst>
          </p:cNvPr>
          <p:cNvSpPr>
            <a:spLocks noGrp="1"/>
          </p:cNvSpPr>
          <p:nvPr>
            <p:ph type="ftr" sz="quarter" idx="14"/>
          </p:nvPr>
        </p:nvSpPr>
        <p:spPr/>
        <p:txBody>
          <a:bodyPr anchor="ctr">
            <a:normAutofit/>
          </a:bodyPr>
          <a:lstStyle/>
          <a:p>
            <a:pPr>
              <a:spcAft>
                <a:spcPts val="600"/>
              </a:spcAft>
            </a:pPr>
            <a:r>
              <a:rPr lang="en-AU" noProof="0" dirty="0"/>
              <a:t>scienceconnections.edu.au</a:t>
            </a:r>
          </a:p>
        </p:txBody>
      </p:sp>
    </p:spTree>
    <p:extLst>
      <p:ext uri="{BB962C8B-B14F-4D97-AF65-F5344CB8AC3E}">
        <p14:creationId xmlns:p14="http://schemas.microsoft.com/office/powerpoint/2010/main" val="3910520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A3D65D-7E14-6EC4-9A00-C28647C6C745}"/>
              </a:ext>
            </a:extLst>
          </p:cNvPr>
          <p:cNvSpPr>
            <a:spLocks noGrp="1"/>
          </p:cNvSpPr>
          <p:nvPr>
            <p:ph type="title"/>
          </p:nvPr>
        </p:nvSpPr>
        <p:spPr/>
        <p:txBody>
          <a:bodyPr/>
          <a:lstStyle/>
          <a:p>
            <a:r>
              <a:rPr lang="en-AU" noProof="0" dirty="0"/>
              <a:t>Tsunami</a:t>
            </a:r>
          </a:p>
        </p:txBody>
      </p:sp>
      <p:sp>
        <p:nvSpPr>
          <p:cNvPr id="7" name="Text Placeholder 6">
            <a:extLst>
              <a:ext uri="{FF2B5EF4-FFF2-40B4-BE49-F238E27FC236}">
                <a16:creationId xmlns:a16="http://schemas.microsoft.com/office/drawing/2014/main" id="{72606C28-28E2-C0A0-0668-A1A73C22F3E9}"/>
              </a:ext>
            </a:extLst>
          </p:cNvPr>
          <p:cNvSpPr>
            <a:spLocks noGrp="1"/>
          </p:cNvSpPr>
          <p:nvPr>
            <p:ph sz="quarter" idx="13"/>
          </p:nvPr>
        </p:nvSpPr>
        <p:spPr/>
        <p:txBody>
          <a:bodyPr/>
          <a:lstStyle/>
          <a:p>
            <a:pPr>
              <a:lnSpc>
                <a:spcPct val="100000"/>
              </a:lnSpc>
            </a:pPr>
            <a:r>
              <a:rPr lang="en-AU" sz="2800" b="0" noProof="0" dirty="0"/>
              <a:t>A series of powerful ocean waves caused by sudden displacements of water by earthquakes, landslides or volcanic activity.</a:t>
            </a:r>
          </a:p>
        </p:txBody>
      </p:sp>
      <p:sp>
        <p:nvSpPr>
          <p:cNvPr id="4" name="Slide Number Placeholder 3">
            <a:extLst>
              <a:ext uri="{FF2B5EF4-FFF2-40B4-BE49-F238E27FC236}">
                <a16:creationId xmlns:a16="http://schemas.microsoft.com/office/drawing/2014/main" id="{A94EEC15-E39B-61DB-27B5-4EBF969BFA7C}"/>
              </a:ext>
            </a:extLst>
          </p:cNvPr>
          <p:cNvSpPr>
            <a:spLocks noGrp="1"/>
          </p:cNvSpPr>
          <p:nvPr>
            <p:ph type="sldNum" sz="quarter" idx="4"/>
          </p:nvPr>
        </p:nvSpPr>
        <p:spPr/>
        <p:txBody>
          <a:bodyPr/>
          <a:lstStyle/>
          <a:p>
            <a:fld id="{29D5CE74-914C-4689-99FC-1AEF49CE2B47}" type="slidenum">
              <a:rPr lang="en-AU" noProof="0" smtClean="0"/>
              <a:pPr/>
              <a:t>39</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CFB7F032-07B7-FD3A-6C49-3308C3595515}"/>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62153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7F2D-10C6-7446-EDBE-446613B1660B}"/>
              </a:ext>
            </a:extLst>
          </p:cNvPr>
          <p:cNvSpPr>
            <a:spLocks noGrp="1"/>
          </p:cNvSpPr>
          <p:nvPr>
            <p:ph type="title"/>
          </p:nvPr>
        </p:nvSpPr>
        <p:spPr>
          <a:xfrm>
            <a:off x="789935" y="711261"/>
            <a:ext cx="10616400" cy="531544"/>
          </a:xfrm>
        </p:spPr>
        <p:txBody>
          <a:bodyPr/>
          <a:lstStyle/>
          <a:p>
            <a:r>
              <a:rPr lang="en-AU" noProof="0" dirty="0"/>
              <a:t>Empathise</a:t>
            </a:r>
          </a:p>
        </p:txBody>
      </p:sp>
      <p:sp>
        <p:nvSpPr>
          <p:cNvPr id="3" name="Content Placeholder 2">
            <a:extLst>
              <a:ext uri="{FF2B5EF4-FFF2-40B4-BE49-F238E27FC236}">
                <a16:creationId xmlns:a16="http://schemas.microsoft.com/office/drawing/2014/main" id="{3E6E25B5-4AB4-9356-B28C-75084F110D62}"/>
              </a:ext>
            </a:extLst>
          </p:cNvPr>
          <p:cNvSpPr>
            <a:spLocks noGrp="1"/>
          </p:cNvSpPr>
          <p:nvPr>
            <p:ph sz="quarter" idx="13"/>
          </p:nvPr>
        </p:nvSpPr>
        <p:spPr>
          <a:xfrm>
            <a:off x="789936" y="1691999"/>
            <a:ext cx="10616398" cy="3852000"/>
          </a:xfrm>
        </p:spPr>
        <p:txBody>
          <a:bodyPr/>
          <a:lstStyle/>
          <a:p>
            <a:r>
              <a:rPr lang="en-AU" noProof="0" dirty="0"/>
              <a:t> </a:t>
            </a:r>
          </a:p>
        </p:txBody>
      </p:sp>
      <p:sp>
        <p:nvSpPr>
          <p:cNvPr id="4" name="Footer Placeholder 3">
            <a:extLst>
              <a:ext uri="{FF2B5EF4-FFF2-40B4-BE49-F238E27FC236}">
                <a16:creationId xmlns:a16="http://schemas.microsoft.com/office/drawing/2014/main" id="{13744123-B458-2F97-E1CB-618C20E8C396}"/>
              </a:ext>
            </a:extLst>
          </p:cNvPr>
          <p:cNvSpPr>
            <a:spLocks noGrp="1"/>
          </p:cNvSpPr>
          <p:nvPr>
            <p:ph type="ftr" sz="quarter" idx="14"/>
          </p:nvPr>
        </p:nvSpPr>
        <p:spPr>
          <a:xfrm>
            <a:off x="3985527" y="6264315"/>
            <a:ext cx="4220946" cy="310740"/>
          </a:xfrm>
        </p:spPr>
        <p:txBody>
          <a:bodyPr/>
          <a:lstStyle/>
          <a:p>
            <a:r>
              <a:rPr lang="en-AU" noProof="0" dirty="0"/>
              <a:t>scienceconnections.edu.au</a:t>
            </a:r>
          </a:p>
        </p:txBody>
      </p:sp>
      <p:sp>
        <p:nvSpPr>
          <p:cNvPr id="6" name="Slide Number Placeholder 5">
            <a:extLst>
              <a:ext uri="{FF2B5EF4-FFF2-40B4-BE49-F238E27FC236}">
                <a16:creationId xmlns:a16="http://schemas.microsoft.com/office/drawing/2014/main" id="{C08AE35E-A601-82A1-CBF8-1D09BC0138E9}"/>
              </a:ext>
            </a:extLst>
          </p:cNvPr>
          <p:cNvSpPr>
            <a:spLocks noGrp="1"/>
          </p:cNvSpPr>
          <p:nvPr>
            <p:ph type="sldNum" sz="quarter" idx="4"/>
          </p:nvPr>
        </p:nvSpPr>
        <p:spPr/>
        <p:txBody>
          <a:bodyPr/>
          <a:lstStyle/>
          <a:p>
            <a:fld id="{29D5CE74-914C-4689-99FC-1AEF49CE2B47}" type="slidenum">
              <a:rPr lang="en-AU" noProof="0" smtClean="0"/>
              <a:pPr/>
              <a:t>4</a:t>
            </a:fld>
            <a:endParaRPr lang="en-AU" sz="1200" noProof="0" dirty="0">
              <a:solidFill>
                <a:schemeClr val="bg2"/>
              </a:solidFill>
            </a:endParaRPr>
          </a:p>
        </p:txBody>
      </p:sp>
      <p:cxnSp>
        <p:nvCxnSpPr>
          <p:cNvPr id="7" name="Straight Connector 6">
            <a:extLst>
              <a:ext uri="{FF2B5EF4-FFF2-40B4-BE49-F238E27FC236}">
                <a16:creationId xmlns:a16="http://schemas.microsoft.com/office/drawing/2014/main" id="{6D3686C6-F8C4-6CF4-38F8-0E4FD8E9FE88}"/>
              </a:ext>
            </a:extLst>
          </p:cNvPr>
          <p:cNvCxnSpPr/>
          <p:nvPr/>
        </p:nvCxnSpPr>
        <p:spPr>
          <a:xfrm>
            <a:off x="789935" y="1691999"/>
            <a:ext cx="10616400" cy="38520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294ADD4-E9A6-DE6E-593B-21D60F1BE16B}"/>
              </a:ext>
            </a:extLst>
          </p:cNvPr>
          <p:cNvCxnSpPr>
            <a:cxnSpLocks/>
          </p:cNvCxnSpPr>
          <p:nvPr/>
        </p:nvCxnSpPr>
        <p:spPr>
          <a:xfrm flipH="1">
            <a:off x="920680" y="1691999"/>
            <a:ext cx="10395900" cy="385200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BA1F880-1EB1-5B4E-4C14-D04805C5282C}"/>
              </a:ext>
            </a:extLst>
          </p:cNvPr>
          <p:cNvSpPr txBox="1"/>
          <p:nvPr/>
        </p:nvSpPr>
        <p:spPr>
          <a:xfrm>
            <a:off x="2810635" y="1691999"/>
            <a:ext cx="6165685" cy="1077090"/>
          </a:xfrm>
          <a:prstGeom prst="rect">
            <a:avLst/>
          </a:prstGeom>
          <a:noFill/>
        </p:spPr>
        <p:txBody>
          <a:bodyPr wrap="square" rtlCol="0">
            <a:spAutoFit/>
          </a:bodyPr>
          <a:lstStyle/>
          <a:p>
            <a:pPr algn="ctr"/>
            <a:r>
              <a:rPr lang="en-AU" b="1" noProof="0" dirty="0">
                <a:solidFill>
                  <a:schemeClr val="bg2"/>
                </a:solidFill>
              </a:rPr>
              <a:t>Say</a:t>
            </a:r>
          </a:p>
          <a:p>
            <a:pPr algn="ctr"/>
            <a:r>
              <a:rPr lang="en-AU" sz="2000" i="1" noProof="0" dirty="0"/>
              <a:t>What do they say?</a:t>
            </a:r>
          </a:p>
          <a:p>
            <a:pPr algn="ctr"/>
            <a:r>
              <a:rPr lang="en-AU" sz="2000" i="1" noProof="0" dirty="0"/>
              <a:t>What can you imagine them saying?</a:t>
            </a:r>
          </a:p>
        </p:txBody>
      </p:sp>
      <p:sp>
        <p:nvSpPr>
          <p:cNvPr id="11" name="TextBox 10">
            <a:extLst>
              <a:ext uri="{FF2B5EF4-FFF2-40B4-BE49-F238E27FC236}">
                <a16:creationId xmlns:a16="http://schemas.microsoft.com/office/drawing/2014/main" id="{E7DDAD10-45C8-F3F7-B2A1-471E4784BAAE}"/>
              </a:ext>
            </a:extLst>
          </p:cNvPr>
          <p:cNvSpPr txBox="1"/>
          <p:nvPr/>
        </p:nvSpPr>
        <p:spPr>
          <a:xfrm>
            <a:off x="2810635" y="4644135"/>
            <a:ext cx="6165685" cy="1077090"/>
          </a:xfrm>
          <a:prstGeom prst="rect">
            <a:avLst/>
          </a:prstGeom>
          <a:noFill/>
        </p:spPr>
        <p:txBody>
          <a:bodyPr wrap="square" rtlCol="0">
            <a:spAutoFit/>
          </a:bodyPr>
          <a:lstStyle/>
          <a:p>
            <a:pPr algn="ctr"/>
            <a:r>
              <a:rPr lang="en-AU" b="1" noProof="0" dirty="0">
                <a:solidFill>
                  <a:schemeClr val="bg2"/>
                </a:solidFill>
              </a:rPr>
              <a:t>Do</a:t>
            </a:r>
          </a:p>
          <a:p>
            <a:pPr algn="ctr"/>
            <a:r>
              <a:rPr lang="en-AU" sz="2000" i="1" noProof="0" dirty="0"/>
              <a:t>What do you see them do?</a:t>
            </a:r>
          </a:p>
          <a:p>
            <a:pPr algn="ctr"/>
            <a:r>
              <a:rPr lang="en-AU" sz="2000" i="1" noProof="0" dirty="0"/>
              <a:t>What can you imagine them doing?</a:t>
            </a:r>
          </a:p>
        </p:txBody>
      </p:sp>
      <p:sp>
        <p:nvSpPr>
          <p:cNvPr id="13" name="TextBox 12">
            <a:extLst>
              <a:ext uri="{FF2B5EF4-FFF2-40B4-BE49-F238E27FC236}">
                <a16:creationId xmlns:a16="http://schemas.microsoft.com/office/drawing/2014/main" id="{A47F403A-5F74-B95F-280F-A25CDF1F981F}"/>
              </a:ext>
            </a:extLst>
          </p:cNvPr>
          <p:cNvSpPr txBox="1"/>
          <p:nvPr/>
        </p:nvSpPr>
        <p:spPr>
          <a:xfrm>
            <a:off x="380365" y="2843935"/>
            <a:ext cx="4095455" cy="1692643"/>
          </a:xfrm>
          <a:prstGeom prst="rect">
            <a:avLst/>
          </a:prstGeom>
          <a:noFill/>
        </p:spPr>
        <p:txBody>
          <a:bodyPr wrap="square" rtlCol="0">
            <a:spAutoFit/>
          </a:bodyPr>
          <a:lstStyle/>
          <a:p>
            <a:pPr algn="ctr"/>
            <a:r>
              <a:rPr lang="en-AU" b="1" noProof="0" dirty="0">
                <a:solidFill>
                  <a:schemeClr val="bg2"/>
                </a:solidFill>
              </a:rPr>
              <a:t>Think</a:t>
            </a:r>
          </a:p>
          <a:p>
            <a:pPr algn="ctr"/>
            <a:r>
              <a:rPr lang="en-AU" sz="2000" i="1" noProof="0" dirty="0"/>
              <a:t>What do their actions tell you about their thinking?</a:t>
            </a:r>
          </a:p>
          <a:p>
            <a:pPr algn="ctr"/>
            <a:r>
              <a:rPr lang="en-AU" sz="2000" i="1" noProof="0" dirty="0"/>
              <a:t>What decision do they need to make?</a:t>
            </a:r>
          </a:p>
        </p:txBody>
      </p:sp>
      <p:sp>
        <p:nvSpPr>
          <p:cNvPr id="14" name="TextBox 13">
            <a:extLst>
              <a:ext uri="{FF2B5EF4-FFF2-40B4-BE49-F238E27FC236}">
                <a16:creationId xmlns:a16="http://schemas.microsoft.com/office/drawing/2014/main" id="{45021B89-2E70-54F7-8E03-AB5530260BE5}"/>
              </a:ext>
            </a:extLst>
          </p:cNvPr>
          <p:cNvSpPr txBox="1"/>
          <p:nvPr/>
        </p:nvSpPr>
        <p:spPr>
          <a:xfrm>
            <a:off x="7581165" y="3068960"/>
            <a:ext cx="4095455" cy="1077090"/>
          </a:xfrm>
          <a:prstGeom prst="rect">
            <a:avLst/>
          </a:prstGeom>
          <a:noFill/>
        </p:spPr>
        <p:txBody>
          <a:bodyPr wrap="square" rtlCol="0">
            <a:spAutoFit/>
          </a:bodyPr>
          <a:lstStyle/>
          <a:p>
            <a:pPr algn="ctr"/>
            <a:r>
              <a:rPr lang="en-AU" b="1" noProof="0" dirty="0">
                <a:solidFill>
                  <a:schemeClr val="bg2"/>
                </a:solidFill>
              </a:rPr>
              <a:t>Feel</a:t>
            </a:r>
          </a:p>
          <a:p>
            <a:pPr algn="ctr"/>
            <a:r>
              <a:rPr lang="en-AU" sz="2000" i="1" noProof="0" dirty="0"/>
              <a:t>How do they describe or show their feelings?</a:t>
            </a:r>
          </a:p>
        </p:txBody>
      </p:sp>
    </p:spTree>
    <p:extLst>
      <p:ext uri="{BB962C8B-B14F-4D97-AF65-F5344CB8AC3E}">
        <p14:creationId xmlns:p14="http://schemas.microsoft.com/office/powerpoint/2010/main" val="579435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8CC18-2850-6D2D-F58D-049697881090}"/>
              </a:ext>
            </a:extLst>
          </p:cNvPr>
          <p:cNvSpPr>
            <a:spLocks noGrp="1"/>
          </p:cNvSpPr>
          <p:nvPr>
            <p:ph type="title"/>
          </p:nvPr>
        </p:nvSpPr>
        <p:spPr>
          <a:xfrm>
            <a:off x="786020" y="2928229"/>
            <a:ext cx="8865375" cy="1625895"/>
          </a:xfrm>
        </p:spPr>
        <p:txBody>
          <a:bodyPr/>
          <a:lstStyle/>
          <a:p>
            <a:pPr>
              <a:lnSpc>
                <a:spcPct val="100000"/>
              </a:lnSpc>
            </a:pPr>
            <a:r>
              <a:rPr lang="en-AU" noProof="0" dirty="0"/>
              <a:t>Does it make any difference if the tsunami waves arrive at high tide or low tide?</a:t>
            </a:r>
          </a:p>
        </p:txBody>
      </p:sp>
      <p:sp>
        <p:nvSpPr>
          <p:cNvPr id="4" name="Slide Number Placeholder 3">
            <a:extLst>
              <a:ext uri="{FF2B5EF4-FFF2-40B4-BE49-F238E27FC236}">
                <a16:creationId xmlns:a16="http://schemas.microsoft.com/office/drawing/2014/main" id="{697252FC-9867-0447-3313-DBC133962252}"/>
              </a:ext>
            </a:extLst>
          </p:cNvPr>
          <p:cNvSpPr>
            <a:spLocks noGrp="1"/>
          </p:cNvSpPr>
          <p:nvPr>
            <p:ph type="sldNum" sz="quarter" idx="4"/>
          </p:nvPr>
        </p:nvSpPr>
        <p:spPr/>
        <p:txBody>
          <a:bodyPr/>
          <a:lstStyle/>
          <a:p>
            <a:fld id="{29D5CE74-914C-4689-99FC-1AEF49CE2B47}" type="slidenum">
              <a:rPr lang="en-AU" noProof="0" smtClean="0"/>
              <a:pPr/>
              <a:t>40</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47FB1D24-7D93-85DA-D458-8F386A490FC5}"/>
              </a:ext>
            </a:extLst>
          </p:cNvPr>
          <p:cNvSpPr>
            <a:spLocks noGrp="1"/>
          </p:cNvSpPr>
          <p:nvPr>
            <p:ph type="ftr" sz="quarter" idx="10"/>
          </p:nvPr>
        </p:nvSpPr>
        <p:spPr/>
        <p:txBody>
          <a:bodyPr/>
          <a:lstStyle/>
          <a:p>
            <a:r>
              <a:rPr lang="en-AU" noProof="0" dirty="0"/>
              <a:t>scienceconnections.edu.au</a:t>
            </a:r>
          </a:p>
        </p:txBody>
      </p:sp>
    </p:spTree>
    <p:extLst>
      <p:ext uri="{BB962C8B-B14F-4D97-AF65-F5344CB8AC3E}">
        <p14:creationId xmlns:p14="http://schemas.microsoft.com/office/powerpoint/2010/main" val="1689332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7F9D59-A318-55EF-C9AA-3A128F4AA3EB}"/>
              </a:ext>
            </a:extLst>
          </p:cNvPr>
          <p:cNvSpPr>
            <a:spLocks noGrp="1"/>
          </p:cNvSpPr>
          <p:nvPr>
            <p:ph type="title"/>
          </p:nvPr>
        </p:nvSpPr>
        <p:spPr/>
        <p:txBody>
          <a:bodyPr/>
          <a:lstStyle/>
          <a:p>
            <a:r>
              <a:rPr lang="en-AU" noProof="0" dirty="0"/>
              <a:t>Discussion</a:t>
            </a:r>
          </a:p>
        </p:txBody>
      </p:sp>
      <p:sp>
        <p:nvSpPr>
          <p:cNvPr id="6" name="Content Placeholder 5">
            <a:extLst>
              <a:ext uri="{FF2B5EF4-FFF2-40B4-BE49-F238E27FC236}">
                <a16:creationId xmlns:a16="http://schemas.microsoft.com/office/drawing/2014/main" id="{7F3445D2-6B20-5918-6D2C-C10EF6A619A6}"/>
              </a:ext>
            </a:extLst>
          </p:cNvPr>
          <p:cNvSpPr>
            <a:spLocks noGrp="1"/>
          </p:cNvSpPr>
          <p:nvPr>
            <p:ph sz="quarter" idx="13"/>
          </p:nvPr>
        </p:nvSpPr>
        <p:spPr/>
        <p:txBody>
          <a:bodyPr/>
          <a:lstStyle/>
          <a:p>
            <a:pPr marL="342900" lvl="0" indent="-342900" fontAlgn="base">
              <a:buFont typeface="Arial" panose="020B0604020202020204" pitchFamily="34" charset="0"/>
              <a:buChar char="•"/>
            </a:pPr>
            <a:r>
              <a:rPr lang="en-AU" sz="2000" b="0" i="1" noProof="0" dirty="0"/>
              <a:t>How does the magnitude of an earthquake influence the volume of water displaced during a tsunami-generating event?</a:t>
            </a:r>
            <a:endParaRPr lang="en-AU" sz="2000" b="0" noProof="0" dirty="0"/>
          </a:p>
          <a:p>
            <a:pPr marL="342900" lvl="0" indent="-342900" fontAlgn="base">
              <a:buFont typeface="Arial" panose="020B0604020202020204" pitchFamily="34" charset="0"/>
              <a:buChar char="•"/>
            </a:pPr>
            <a:r>
              <a:rPr lang="en-AU" sz="2000" b="0" i="1" noProof="0" dirty="0"/>
              <a:t>In what ways does a large landslide displace more water than a smaller one, even if both occur in the same location?</a:t>
            </a:r>
            <a:endParaRPr lang="en-AU" sz="2000" b="0" noProof="0" dirty="0"/>
          </a:p>
          <a:p>
            <a:pPr marL="342900" lvl="0" indent="-342900" fontAlgn="base">
              <a:buFont typeface="Arial" panose="020B0604020202020204" pitchFamily="34" charset="0"/>
              <a:buChar char="•"/>
            </a:pPr>
            <a:r>
              <a:rPr lang="en-AU" sz="2000" b="0" i="1" noProof="0" dirty="0"/>
              <a:t>What challenges arise when trying to detect small water-level changes in deep water?</a:t>
            </a:r>
            <a:endParaRPr lang="en-AU" sz="2000" b="0" noProof="0" dirty="0"/>
          </a:p>
          <a:p>
            <a:pPr marL="342900" lvl="0" indent="-342900" fontAlgn="base">
              <a:buFont typeface="Arial" panose="020B0604020202020204" pitchFamily="34" charset="0"/>
              <a:buChar char="•"/>
            </a:pPr>
            <a:r>
              <a:rPr lang="en-AU" sz="2000" b="0" i="1" noProof="0" dirty="0"/>
              <a:t>Why must sensors around tectonic plate boundaries be extremely sensitive?</a:t>
            </a:r>
            <a:endParaRPr lang="en-AU" sz="2000" b="0" noProof="0" dirty="0"/>
          </a:p>
          <a:p>
            <a:pPr marL="342900" lvl="0" indent="-342900" fontAlgn="base">
              <a:buFont typeface="Arial" panose="020B0604020202020204" pitchFamily="34" charset="0"/>
              <a:buChar char="•"/>
            </a:pPr>
            <a:r>
              <a:rPr lang="en-AU" sz="2000" b="0" i="1" noProof="0" dirty="0"/>
              <a:t>Why are tectonic plate edges the key location for placing water-displacement sensors?</a:t>
            </a:r>
            <a:endParaRPr lang="en-AU" sz="2000" b="0" noProof="0" dirty="0"/>
          </a:p>
          <a:p>
            <a:pPr marL="342900" lvl="0" indent="-342900" fontAlgn="base">
              <a:buFont typeface="Arial" panose="020B0604020202020204" pitchFamily="34" charset="0"/>
              <a:buChar char="•"/>
            </a:pPr>
            <a:r>
              <a:rPr lang="en-AU" sz="2000" b="0" i="1" noProof="0" dirty="0"/>
              <a:t>What could be the consequences of relying on sensors that are not sensitive enough?</a:t>
            </a:r>
            <a:endParaRPr lang="en-AU" sz="2000" b="0" noProof="0" dirty="0"/>
          </a:p>
          <a:p>
            <a:pPr marL="342900" lvl="0" indent="-342900" fontAlgn="base">
              <a:buFont typeface="Arial" panose="020B0604020202020204" pitchFamily="34" charset="0"/>
              <a:buChar char="•"/>
            </a:pPr>
            <a:r>
              <a:rPr lang="en-AU" sz="2000" b="0" i="1" noProof="0" dirty="0"/>
              <a:t>How might false positives or missed detections impact public trust in warning systems?</a:t>
            </a:r>
            <a:endParaRPr lang="en-AU" sz="2000" b="0" noProof="0" dirty="0"/>
          </a:p>
          <a:p>
            <a:pPr marL="342900" indent="-342900">
              <a:buFont typeface="Arial" panose="020B0604020202020204" pitchFamily="34" charset="0"/>
              <a:buChar char="•"/>
            </a:pPr>
            <a:endParaRPr lang="en-AU" sz="2000" b="0" noProof="0" dirty="0"/>
          </a:p>
        </p:txBody>
      </p:sp>
      <p:sp>
        <p:nvSpPr>
          <p:cNvPr id="3" name="Slide Number Placeholder 2">
            <a:extLst>
              <a:ext uri="{FF2B5EF4-FFF2-40B4-BE49-F238E27FC236}">
                <a16:creationId xmlns:a16="http://schemas.microsoft.com/office/drawing/2014/main" id="{1DFCF5E2-7D59-6844-B255-CD45EA01DDC5}"/>
              </a:ext>
            </a:extLst>
          </p:cNvPr>
          <p:cNvSpPr>
            <a:spLocks noGrp="1"/>
          </p:cNvSpPr>
          <p:nvPr>
            <p:ph type="sldNum" sz="quarter" idx="4"/>
          </p:nvPr>
        </p:nvSpPr>
        <p:spPr/>
        <p:txBody>
          <a:bodyPr/>
          <a:lstStyle/>
          <a:p>
            <a:fld id="{29D5CE74-914C-4689-99FC-1AEF49CE2B47}" type="slidenum">
              <a:rPr lang="en-AU" noProof="0" smtClean="0"/>
              <a:pPr/>
              <a:t>41</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2C1B86A5-305D-1E5F-0ABE-C0F782EE2483}"/>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4155421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ABB1-6C84-2691-2597-0F857FAD5809}"/>
              </a:ext>
            </a:extLst>
          </p:cNvPr>
          <p:cNvSpPr>
            <a:spLocks noGrp="1"/>
          </p:cNvSpPr>
          <p:nvPr>
            <p:ph type="title"/>
          </p:nvPr>
        </p:nvSpPr>
        <p:spPr/>
        <p:txBody>
          <a:bodyPr/>
          <a:lstStyle/>
          <a:p>
            <a:r>
              <a:rPr lang="en-AU" noProof="0" dirty="0"/>
              <a:t>Vardon Harbour</a:t>
            </a:r>
          </a:p>
        </p:txBody>
      </p:sp>
      <p:pic>
        <p:nvPicPr>
          <p:cNvPr id="8" name="Content Placeholder 7">
            <a:extLst>
              <a:ext uri="{FF2B5EF4-FFF2-40B4-BE49-F238E27FC236}">
                <a16:creationId xmlns:a16="http://schemas.microsoft.com/office/drawing/2014/main" id="{505BD0D3-EBCE-F2C2-6FD0-943B29372998}"/>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90575" y="1849857"/>
            <a:ext cx="10615613" cy="3536110"/>
          </a:xfrm>
        </p:spPr>
      </p:pic>
      <p:sp>
        <p:nvSpPr>
          <p:cNvPr id="4" name="Slide Number Placeholder 3">
            <a:extLst>
              <a:ext uri="{FF2B5EF4-FFF2-40B4-BE49-F238E27FC236}">
                <a16:creationId xmlns:a16="http://schemas.microsoft.com/office/drawing/2014/main" id="{B1D7D37D-484F-9899-ED25-1CA9BDD6F77E}"/>
              </a:ext>
            </a:extLst>
          </p:cNvPr>
          <p:cNvSpPr>
            <a:spLocks noGrp="1"/>
          </p:cNvSpPr>
          <p:nvPr>
            <p:ph type="sldNum" sz="quarter" idx="4"/>
          </p:nvPr>
        </p:nvSpPr>
        <p:spPr/>
        <p:txBody>
          <a:bodyPr/>
          <a:lstStyle/>
          <a:p>
            <a:fld id="{29D5CE74-914C-4689-99FC-1AEF49CE2B47}" type="slidenum">
              <a:rPr lang="en-AU" noProof="0" smtClean="0"/>
              <a:pPr/>
              <a:t>42</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C75B090F-323A-3A73-5075-58713BDC5E49}"/>
              </a:ext>
            </a:extLst>
          </p:cNvPr>
          <p:cNvSpPr>
            <a:spLocks noGrp="1"/>
          </p:cNvSpPr>
          <p:nvPr>
            <p:ph type="ftr" sz="quarter" idx="14"/>
          </p:nvPr>
        </p:nvSpPr>
        <p:spPr/>
        <p:txBody>
          <a:bodyPr/>
          <a:lstStyle/>
          <a:p>
            <a:r>
              <a:rPr lang="en-AU" noProof="0" dirty="0"/>
              <a:t>scienceconnections.edu.au</a:t>
            </a:r>
          </a:p>
        </p:txBody>
      </p:sp>
      <p:sp>
        <p:nvSpPr>
          <p:cNvPr id="6" name="TextBox 5">
            <a:extLst>
              <a:ext uri="{FF2B5EF4-FFF2-40B4-BE49-F238E27FC236}">
                <a16:creationId xmlns:a16="http://schemas.microsoft.com/office/drawing/2014/main" id="{DB1A9F03-433B-D839-F8EF-2E8C5EC6245D}"/>
              </a:ext>
            </a:extLst>
          </p:cNvPr>
          <p:cNvSpPr txBox="1"/>
          <p:nvPr/>
        </p:nvSpPr>
        <p:spPr>
          <a:xfrm>
            <a:off x="5690955" y="5814265"/>
            <a:ext cx="5715380" cy="246221"/>
          </a:xfrm>
          <a:prstGeom prst="rect">
            <a:avLst/>
          </a:prstGeom>
          <a:noFill/>
        </p:spPr>
        <p:txBody>
          <a:bodyPr wrap="square" rtlCol="0">
            <a:spAutoFit/>
          </a:bodyPr>
          <a:lstStyle/>
          <a:p>
            <a:r>
              <a:rPr lang="en-AU" sz="1000" noProof="0" dirty="0">
                <a:hlinkClick r:id="rId3"/>
              </a:rPr>
              <a:t>Photographs by </a:t>
            </a:r>
            <a:r>
              <a:rPr lang="en-AU" sz="1000" noProof="0" dirty="0" err="1">
                <a:hlinkClick r:id="rId3"/>
              </a:rPr>
              <a:t>JarrahTree</a:t>
            </a:r>
            <a:r>
              <a:rPr lang="en-AU" sz="1000" noProof="0" dirty="0">
                <a:hlinkClick r:id="rId3"/>
              </a:rPr>
              <a:t>...commons.wikimedia.org</a:t>
            </a:r>
            <a:r>
              <a:rPr lang="en-AU" sz="1000" noProof="0" dirty="0"/>
              <a:t>, </a:t>
            </a:r>
            <a:r>
              <a:rPr lang="en-AU" sz="1000" noProof="0" dirty="0">
                <a:hlinkClick r:id="rId4"/>
              </a:rPr>
              <a:t>CC BY 2.5 AU</a:t>
            </a:r>
            <a:r>
              <a:rPr lang="en-AU" sz="1000" noProof="0" dirty="0"/>
              <a:t>, via Wikimedia Commons</a:t>
            </a:r>
          </a:p>
        </p:txBody>
      </p:sp>
      <p:sp>
        <p:nvSpPr>
          <p:cNvPr id="9" name="TextBox 8">
            <a:extLst>
              <a:ext uri="{FF2B5EF4-FFF2-40B4-BE49-F238E27FC236}">
                <a16:creationId xmlns:a16="http://schemas.microsoft.com/office/drawing/2014/main" id="{5A869307-9A1D-26B6-E8A3-C3FBC43EEB1E}"/>
              </a:ext>
            </a:extLst>
          </p:cNvPr>
          <p:cNvSpPr txBox="1"/>
          <p:nvPr/>
        </p:nvSpPr>
        <p:spPr>
          <a:xfrm>
            <a:off x="3526915" y="2108012"/>
            <a:ext cx="5040560" cy="1199944"/>
          </a:xfrm>
          <a:prstGeom prst="rect">
            <a:avLst/>
          </a:prstGeom>
          <a:noFill/>
        </p:spPr>
        <p:txBody>
          <a:bodyPr wrap="square" rtlCol="0">
            <a:spAutoFit/>
          </a:bodyPr>
          <a:lstStyle/>
          <a:p>
            <a:pPr algn="ctr"/>
            <a:r>
              <a:rPr lang="en-AU" noProof="0" dirty="0"/>
              <a:t>Hypothesise what would happen if tsunami waves arrived at low tide or high tide.</a:t>
            </a:r>
          </a:p>
        </p:txBody>
      </p:sp>
    </p:spTree>
    <p:extLst>
      <p:ext uri="{BB962C8B-B14F-4D97-AF65-F5344CB8AC3E}">
        <p14:creationId xmlns:p14="http://schemas.microsoft.com/office/powerpoint/2010/main" val="2819621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DE0CD-2023-281D-1282-90B3E66B82B1}"/>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356660FD-F4D9-AFC3-E95F-C90B6E2518DB}"/>
              </a:ext>
            </a:extLst>
          </p:cNvPr>
          <p:cNvSpPr>
            <a:spLocks noGrp="1"/>
          </p:cNvSpPr>
          <p:nvPr>
            <p:ph type="title"/>
          </p:nvPr>
        </p:nvSpPr>
        <p:spPr>
          <a:xfrm>
            <a:off x="789935" y="711261"/>
            <a:ext cx="10616400" cy="531544"/>
          </a:xfrm>
        </p:spPr>
        <p:txBody>
          <a:bodyPr/>
          <a:lstStyle/>
          <a:p>
            <a:r>
              <a:rPr lang="en-AU" noProof="0" dirty="0"/>
              <a:t>Vaden Harbour</a:t>
            </a:r>
          </a:p>
        </p:txBody>
      </p:sp>
      <p:sp>
        <p:nvSpPr>
          <p:cNvPr id="13" name="Content Placeholder 3">
            <a:extLst>
              <a:ext uri="{FF2B5EF4-FFF2-40B4-BE49-F238E27FC236}">
                <a16:creationId xmlns:a16="http://schemas.microsoft.com/office/drawing/2014/main" id="{783E940B-8849-9329-81C2-05292A36DB0C}"/>
              </a:ext>
            </a:extLst>
          </p:cNvPr>
          <p:cNvSpPr>
            <a:spLocks noGrp="1"/>
          </p:cNvSpPr>
          <p:nvPr>
            <p:ph sz="quarter" idx="14"/>
          </p:nvPr>
        </p:nvSpPr>
        <p:spPr>
          <a:xfrm>
            <a:off x="6359135" y="1692000"/>
            <a:ext cx="5047200" cy="3852000"/>
          </a:xfrm>
        </p:spPr>
        <p:txBody>
          <a:bodyPr/>
          <a:lstStyle/>
          <a:p>
            <a:pPr lvl="0" fontAlgn="base"/>
            <a:r>
              <a:rPr lang="en-AU" i="1" noProof="0" dirty="0"/>
              <a:t>What is the normal high tide at Vardon Harbour? What time was this?</a:t>
            </a:r>
            <a:endParaRPr lang="en-AU" noProof="0" dirty="0"/>
          </a:p>
          <a:p>
            <a:pPr lvl="0" fontAlgn="base"/>
            <a:r>
              <a:rPr lang="en-AU" i="1" noProof="0" dirty="0"/>
              <a:t>What is the normal low tide at Vardon Harbour? What time was this?</a:t>
            </a:r>
            <a:endParaRPr lang="en-AU" noProof="0" dirty="0"/>
          </a:p>
          <a:p>
            <a:pPr lvl="0" fontAlgn="base"/>
            <a:r>
              <a:rPr lang="en-AU" i="1" noProof="0" dirty="0"/>
              <a:t>What is unusual about the graph?</a:t>
            </a:r>
            <a:endParaRPr lang="en-AU" noProof="0" dirty="0"/>
          </a:p>
          <a:p>
            <a:pPr lvl="0" fontAlgn="base"/>
            <a:r>
              <a:rPr lang="en-AU" i="1" noProof="0" dirty="0"/>
              <a:t>What do the three high sea level events represent?</a:t>
            </a:r>
            <a:endParaRPr lang="en-AU" noProof="0" dirty="0"/>
          </a:p>
          <a:p>
            <a:pPr lvl="0" fontAlgn="base"/>
            <a:r>
              <a:rPr lang="en-AU" i="1" noProof="0" dirty="0"/>
              <a:t>What should the normal tide movement look like during this time?</a:t>
            </a:r>
            <a:endParaRPr lang="en-AU" noProof="0" dirty="0"/>
          </a:p>
          <a:p>
            <a:pPr lvl="0" fontAlgn="base"/>
            <a:r>
              <a:rPr lang="en-AU" i="1" noProof="0" dirty="0"/>
              <a:t>How much higher is the sea level than it should be?</a:t>
            </a:r>
            <a:endParaRPr lang="en-AU" noProof="0" dirty="0"/>
          </a:p>
          <a:p>
            <a:pPr lvl="0" fontAlgn="base"/>
            <a:r>
              <a:rPr lang="en-AU" i="1" noProof="0" dirty="0"/>
              <a:t>What would happen if these tsunami waves happened at high tide? How high would the water level be?</a:t>
            </a:r>
            <a:endParaRPr lang="en-AU" noProof="0" dirty="0"/>
          </a:p>
          <a:p>
            <a:endParaRPr lang="en-AU" noProof="0" dirty="0"/>
          </a:p>
        </p:txBody>
      </p:sp>
      <p:sp>
        <p:nvSpPr>
          <p:cNvPr id="4" name="Slide Number Placeholder 3">
            <a:extLst>
              <a:ext uri="{FF2B5EF4-FFF2-40B4-BE49-F238E27FC236}">
                <a16:creationId xmlns:a16="http://schemas.microsoft.com/office/drawing/2014/main" id="{61A89CD8-D46D-122C-1B4E-F25934DF8ACE}"/>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43</a:t>
            </a:fld>
            <a:endParaRPr lang="en-AU" noProof="0" dirty="0"/>
          </a:p>
        </p:txBody>
      </p:sp>
      <p:sp>
        <p:nvSpPr>
          <p:cNvPr id="5" name="Footer Placeholder 4">
            <a:extLst>
              <a:ext uri="{FF2B5EF4-FFF2-40B4-BE49-F238E27FC236}">
                <a16:creationId xmlns:a16="http://schemas.microsoft.com/office/drawing/2014/main" id="{F648FE26-9D5F-672D-323E-C6F979454E12}"/>
              </a:ext>
            </a:extLst>
          </p:cNvPr>
          <p:cNvSpPr>
            <a:spLocks noGrp="1"/>
          </p:cNvSpPr>
          <p:nvPr>
            <p:ph type="ftr" sz="quarter" idx="15"/>
          </p:nvPr>
        </p:nvSpPr>
        <p:spPr>
          <a:xfrm>
            <a:off x="3985527" y="6264315"/>
            <a:ext cx="4220946" cy="310740"/>
          </a:xfrm>
        </p:spPr>
        <p:txBody>
          <a:bodyPr anchor="ctr">
            <a:normAutofit/>
          </a:bodyPr>
          <a:lstStyle/>
          <a:p>
            <a:pPr>
              <a:spcAft>
                <a:spcPts val="600"/>
              </a:spcAft>
            </a:pPr>
            <a:r>
              <a:rPr lang="en-AU" noProof="0" dirty="0"/>
              <a:t>scienceconnections.edu.au</a:t>
            </a:r>
          </a:p>
        </p:txBody>
      </p:sp>
      <p:pic>
        <p:nvPicPr>
          <p:cNvPr id="8" name="Content Placeholder 7">
            <a:extLst>
              <a:ext uri="{FF2B5EF4-FFF2-40B4-BE49-F238E27FC236}">
                <a16:creationId xmlns:a16="http://schemas.microsoft.com/office/drawing/2014/main" id="{2B87409D-CC9C-99B8-1CE6-C446079ADFC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90575" y="2068559"/>
            <a:ext cx="5046663" cy="3098706"/>
          </a:xfrm>
          <a:prstGeom prst="rect">
            <a:avLst/>
          </a:prstGeom>
        </p:spPr>
      </p:pic>
    </p:spTree>
    <p:extLst>
      <p:ext uri="{BB962C8B-B14F-4D97-AF65-F5344CB8AC3E}">
        <p14:creationId xmlns:p14="http://schemas.microsoft.com/office/powerpoint/2010/main" val="2858991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68D9A-8F05-5FE0-8DAF-04A9958BC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2EE10-F79B-FC44-0DF2-1EFD2FC84510}"/>
              </a:ext>
            </a:extLst>
          </p:cNvPr>
          <p:cNvSpPr>
            <a:spLocks noGrp="1"/>
          </p:cNvSpPr>
          <p:nvPr>
            <p:ph type="title"/>
          </p:nvPr>
        </p:nvSpPr>
        <p:spPr/>
        <p:txBody>
          <a:bodyPr/>
          <a:lstStyle/>
          <a:p>
            <a:r>
              <a:rPr lang="en-AU" noProof="0" dirty="0"/>
              <a:t>Lesson 5</a:t>
            </a:r>
          </a:p>
        </p:txBody>
      </p:sp>
      <p:sp>
        <p:nvSpPr>
          <p:cNvPr id="3" name="Text Placeholder 2">
            <a:extLst>
              <a:ext uri="{FF2B5EF4-FFF2-40B4-BE49-F238E27FC236}">
                <a16:creationId xmlns:a16="http://schemas.microsoft.com/office/drawing/2014/main" id="{0DCE8E9F-87F3-C74F-9519-C7B1014B7324}"/>
              </a:ext>
            </a:extLst>
          </p:cNvPr>
          <p:cNvSpPr>
            <a:spLocks noGrp="1"/>
          </p:cNvSpPr>
          <p:nvPr>
            <p:ph type="body" sz="quarter" idx="10"/>
          </p:nvPr>
        </p:nvSpPr>
        <p:spPr/>
        <p:txBody>
          <a:bodyPr/>
          <a:lstStyle/>
          <a:p>
            <a:r>
              <a:rPr lang="en-AU" noProof="0" dirty="0"/>
              <a:t>Shake, rattle, and roll</a:t>
            </a:r>
          </a:p>
        </p:txBody>
      </p:sp>
      <p:sp>
        <p:nvSpPr>
          <p:cNvPr id="5" name="Slide Number Placeholder 4">
            <a:extLst>
              <a:ext uri="{FF2B5EF4-FFF2-40B4-BE49-F238E27FC236}">
                <a16:creationId xmlns:a16="http://schemas.microsoft.com/office/drawing/2014/main" id="{27AF125B-6F26-E502-84C6-8464F5BA1FCE}"/>
              </a:ext>
            </a:extLst>
          </p:cNvPr>
          <p:cNvSpPr>
            <a:spLocks noGrp="1"/>
          </p:cNvSpPr>
          <p:nvPr>
            <p:ph type="sldNum" sz="quarter" idx="4"/>
          </p:nvPr>
        </p:nvSpPr>
        <p:spPr/>
        <p:txBody>
          <a:bodyPr/>
          <a:lstStyle/>
          <a:p>
            <a:fld id="{29D5CE74-914C-4689-99FC-1AEF49CE2B47}" type="slidenum">
              <a:rPr lang="en-AU" noProof="0" smtClean="0"/>
              <a:pPr/>
              <a:t>44</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A283A31B-0F0E-4789-D6D0-F125FCEE93BA}"/>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3469432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EDE2-0CAB-04A8-5F74-642919F88E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473824-EC8B-7EDC-3DB0-EA01FAAFB489}"/>
              </a:ext>
            </a:extLst>
          </p:cNvPr>
          <p:cNvSpPr>
            <a:spLocks noGrp="1"/>
          </p:cNvSpPr>
          <p:nvPr>
            <p:ph type="title"/>
          </p:nvPr>
        </p:nvSpPr>
        <p:spPr>
          <a:xfrm>
            <a:off x="786020" y="2928230"/>
            <a:ext cx="9900491" cy="1001540"/>
          </a:xfrm>
        </p:spPr>
        <p:txBody>
          <a:bodyPr/>
          <a:lstStyle/>
          <a:p>
            <a:pPr>
              <a:lnSpc>
                <a:spcPct val="100000"/>
              </a:lnSpc>
            </a:pPr>
            <a:r>
              <a:rPr lang="en-AU" i="1" noProof="0" dirty="0"/>
              <a:t>How could we predict the effect that earthquakes will have?</a:t>
            </a:r>
            <a:endParaRPr lang="en-AU" noProof="0" dirty="0"/>
          </a:p>
        </p:txBody>
      </p:sp>
      <p:sp>
        <p:nvSpPr>
          <p:cNvPr id="4" name="Slide Number Placeholder 3">
            <a:extLst>
              <a:ext uri="{FF2B5EF4-FFF2-40B4-BE49-F238E27FC236}">
                <a16:creationId xmlns:a16="http://schemas.microsoft.com/office/drawing/2014/main" id="{BDE8A3FB-78F6-D730-BA83-C41912718CF9}"/>
              </a:ext>
            </a:extLst>
          </p:cNvPr>
          <p:cNvSpPr>
            <a:spLocks noGrp="1"/>
          </p:cNvSpPr>
          <p:nvPr>
            <p:ph type="sldNum" sz="quarter" idx="4"/>
          </p:nvPr>
        </p:nvSpPr>
        <p:spPr/>
        <p:txBody>
          <a:bodyPr/>
          <a:lstStyle/>
          <a:p>
            <a:fld id="{29D5CE74-914C-4689-99FC-1AEF49CE2B47}" type="slidenum">
              <a:rPr lang="en-AU" noProof="0" smtClean="0"/>
              <a:pPr/>
              <a:t>45</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E5B81B3A-3387-7F47-BB45-06A139FE303F}"/>
              </a:ext>
            </a:extLst>
          </p:cNvPr>
          <p:cNvSpPr>
            <a:spLocks noGrp="1"/>
          </p:cNvSpPr>
          <p:nvPr>
            <p:ph type="ftr" sz="quarter" idx="10"/>
          </p:nvPr>
        </p:nvSpPr>
        <p:spPr/>
        <p:txBody>
          <a:bodyPr/>
          <a:lstStyle/>
          <a:p>
            <a:r>
              <a:rPr lang="en-AU" noProof="0" dirty="0"/>
              <a:t>scienceconnections.edu.au</a:t>
            </a:r>
          </a:p>
        </p:txBody>
      </p:sp>
    </p:spTree>
    <p:extLst>
      <p:ext uri="{BB962C8B-B14F-4D97-AF65-F5344CB8AC3E}">
        <p14:creationId xmlns:p14="http://schemas.microsoft.com/office/powerpoint/2010/main" val="1874186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9CF00-5966-F187-0B45-1EBEEB49535D}"/>
              </a:ext>
            </a:extLst>
          </p:cNvPr>
          <p:cNvSpPr>
            <a:spLocks noGrp="1"/>
          </p:cNvSpPr>
          <p:nvPr>
            <p:ph type="title"/>
          </p:nvPr>
        </p:nvSpPr>
        <p:spPr/>
        <p:txBody>
          <a:bodyPr/>
          <a:lstStyle/>
          <a:p>
            <a:r>
              <a:rPr lang="en-AU" noProof="0" dirty="0"/>
              <a:t>P (primary or compression) wave</a:t>
            </a:r>
          </a:p>
        </p:txBody>
      </p:sp>
      <p:sp>
        <p:nvSpPr>
          <p:cNvPr id="4" name="Footer Placeholder 3">
            <a:extLst>
              <a:ext uri="{FF2B5EF4-FFF2-40B4-BE49-F238E27FC236}">
                <a16:creationId xmlns:a16="http://schemas.microsoft.com/office/drawing/2014/main" id="{EB6A7D76-2BB6-CB3E-30B9-48B8AD2F47F0}"/>
              </a:ext>
            </a:extLst>
          </p:cNvPr>
          <p:cNvSpPr>
            <a:spLocks noGrp="1"/>
          </p:cNvSpPr>
          <p:nvPr>
            <p:ph type="ftr" sz="quarter" idx="14"/>
          </p:nvPr>
        </p:nvSpPr>
        <p:spPr/>
        <p:txBody>
          <a:bodyPr/>
          <a:lstStyle/>
          <a:p>
            <a:r>
              <a:rPr lang="en-AU" noProof="0" dirty="0"/>
              <a:t>scienceconnections.edu.au</a:t>
            </a:r>
          </a:p>
        </p:txBody>
      </p:sp>
      <p:sp>
        <p:nvSpPr>
          <p:cNvPr id="14" name="Arrow: Right 13">
            <a:extLst>
              <a:ext uri="{FF2B5EF4-FFF2-40B4-BE49-F238E27FC236}">
                <a16:creationId xmlns:a16="http://schemas.microsoft.com/office/drawing/2014/main" id="{522EB58B-5552-AC16-FF3B-4E70B4604608}"/>
              </a:ext>
            </a:extLst>
          </p:cNvPr>
          <p:cNvSpPr/>
          <p:nvPr/>
        </p:nvSpPr>
        <p:spPr>
          <a:xfrm>
            <a:off x="3845750" y="5424626"/>
            <a:ext cx="4220946" cy="461536"/>
          </a:xfrm>
          <a:prstGeom prst="rightArrow">
            <a:avLst/>
          </a:prstGeom>
          <a:solidFill>
            <a:srgbClr val="FF0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5" name="TextBox 14">
            <a:extLst>
              <a:ext uri="{FF2B5EF4-FFF2-40B4-BE49-F238E27FC236}">
                <a16:creationId xmlns:a16="http://schemas.microsoft.com/office/drawing/2014/main" id="{66957A71-F88D-BE0E-D37D-6222BF5C505E}"/>
              </a:ext>
            </a:extLst>
          </p:cNvPr>
          <p:cNvSpPr txBox="1"/>
          <p:nvPr/>
        </p:nvSpPr>
        <p:spPr>
          <a:xfrm>
            <a:off x="4519944" y="5067410"/>
            <a:ext cx="3546751" cy="461537"/>
          </a:xfrm>
          <a:prstGeom prst="rect">
            <a:avLst/>
          </a:prstGeom>
          <a:noFill/>
        </p:spPr>
        <p:txBody>
          <a:bodyPr wrap="square" rtlCol="0">
            <a:spAutoFit/>
          </a:bodyPr>
          <a:lstStyle/>
          <a:p>
            <a:r>
              <a:rPr lang="en-AU" noProof="0" dirty="0"/>
              <a:t>Energy/Earth movement</a:t>
            </a:r>
          </a:p>
        </p:txBody>
      </p:sp>
      <p:grpSp>
        <p:nvGrpSpPr>
          <p:cNvPr id="6" name="Group 5">
            <a:extLst>
              <a:ext uri="{FF2B5EF4-FFF2-40B4-BE49-F238E27FC236}">
                <a16:creationId xmlns:a16="http://schemas.microsoft.com/office/drawing/2014/main" id="{9D88BFA8-BF9B-6F9E-BB28-591BC6C234C8}"/>
              </a:ext>
            </a:extLst>
          </p:cNvPr>
          <p:cNvGrpSpPr/>
          <p:nvPr/>
        </p:nvGrpSpPr>
        <p:grpSpPr>
          <a:xfrm>
            <a:off x="1190455" y="1538790"/>
            <a:ext cx="9395577" cy="3537705"/>
            <a:chOff x="1190455" y="1538790"/>
            <a:chExt cx="9395577" cy="3537705"/>
          </a:xfrm>
        </p:grpSpPr>
        <p:pic>
          <p:nvPicPr>
            <p:cNvPr id="10" name="Picture 9">
              <a:extLst>
                <a:ext uri="{FF2B5EF4-FFF2-40B4-BE49-F238E27FC236}">
                  <a16:creationId xmlns:a16="http://schemas.microsoft.com/office/drawing/2014/main" id="{4F426988-B025-A957-EFA6-1EB69B396A16}"/>
                </a:ext>
              </a:extLst>
            </p:cNvPr>
            <p:cNvPicPr>
              <a:picLocks noChangeAspect="1"/>
            </p:cNvPicPr>
            <p:nvPr/>
          </p:nvPicPr>
          <p:blipFill>
            <a:blip r:embed="rId2"/>
            <a:stretch>
              <a:fillRect/>
            </a:stretch>
          </p:blipFill>
          <p:spPr>
            <a:xfrm>
              <a:off x="1190455" y="1538790"/>
              <a:ext cx="9395577" cy="3537705"/>
            </a:xfrm>
            <a:prstGeom prst="rect">
              <a:avLst/>
            </a:prstGeom>
          </p:spPr>
        </p:pic>
        <p:cxnSp>
          <p:nvCxnSpPr>
            <p:cNvPr id="3" name="Straight Arrow Connector 2">
              <a:extLst>
                <a:ext uri="{FF2B5EF4-FFF2-40B4-BE49-F238E27FC236}">
                  <a16:creationId xmlns:a16="http://schemas.microsoft.com/office/drawing/2014/main" id="{0D545F1E-D645-7442-FB23-91DC1D7A9EA0}"/>
                </a:ext>
              </a:extLst>
            </p:cNvPr>
            <p:cNvCxnSpPr/>
            <p:nvPr/>
          </p:nvCxnSpPr>
          <p:spPr>
            <a:xfrm>
              <a:off x="4632709" y="1846506"/>
              <a:ext cx="55639" cy="3227"/>
            </a:xfrm>
            <a:prstGeom prst="straightConnector1">
              <a:avLst/>
            </a:prstGeom>
            <a:ln w="57150">
              <a:solidFill>
                <a:srgbClr val="FFFFFF"/>
              </a:solidFill>
            </a:ln>
          </p:spPr>
          <p:style>
            <a:lnRef idx="1">
              <a:schemeClr val="accent4"/>
            </a:lnRef>
            <a:fillRef idx="0">
              <a:schemeClr val="accent4"/>
            </a:fillRef>
            <a:effectRef idx="0">
              <a:schemeClr val="accent4"/>
            </a:effectRef>
            <a:fontRef idx="minor">
              <a:schemeClr val="tx1"/>
            </a:fontRef>
          </p:style>
        </p:cxnSp>
      </p:grpSp>
      <p:pic>
        <p:nvPicPr>
          <p:cNvPr id="2" name="Picture 1">
            <a:extLst>
              <a:ext uri="{FF2B5EF4-FFF2-40B4-BE49-F238E27FC236}">
                <a16:creationId xmlns:a16="http://schemas.microsoft.com/office/drawing/2014/main" id="{58BD4C20-F83D-8DE3-07BD-D2AEC4D213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89935" y="2535700"/>
            <a:ext cx="9901100" cy="2472568"/>
          </a:xfrm>
          <a:prstGeom prst="rect">
            <a:avLst/>
          </a:prstGeom>
        </p:spPr>
      </p:pic>
    </p:spTree>
    <p:extLst>
      <p:ext uri="{BB962C8B-B14F-4D97-AF65-F5344CB8AC3E}">
        <p14:creationId xmlns:p14="http://schemas.microsoft.com/office/powerpoint/2010/main" val="2665864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6AC82-156E-7A1E-3297-4630AAD21F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38862F-AF7C-E6ED-8B01-CA5D13F0BA85}"/>
              </a:ext>
            </a:extLst>
          </p:cNvPr>
          <p:cNvSpPr>
            <a:spLocks noGrp="1"/>
          </p:cNvSpPr>
          <p:nvPr>
            <p:ph type="title"/>
          </p:nvPr>
        </p:nvSpPr>
        <p:spPr/>
        <p:txBody>
          <a:bodyPr/>
          <a:lstStyle/>
          <a:p>
            <a:r>
              <a:rPr lang="en-AU" noProof="0" dirty="0"/>
              <a:t>S (secondary or shear) wave</a:t>
            </a:r>
          </a:p>
        </p:txBody>
      </p:sp>
      <p:sp>
        <p:nvSpPr>
          <p:cNvPr id="3" name="Slide Number Placeholder 2">
            <a:extLst>
              <a:ext uri="{FF2B5EF4-FFF2-40B4-BE49-F238E27FC236}">
                <a16:creationId xmlns:a16="http://schemas.microsoft.com/office/drawing/2014/main" id="{CBC81035-C893-118E-C551-B9314EF19402}"/>
              </a:ext>
            </a:extLst>
          </p:cNvPr>
          <p:cNvSpPr>
            <a:spLocks noGrp="1"/>
          </p:cNvSpPr>
          <p:nvPr>
            <p:ph type="sldNum" sz="quarter" idx="4"/>
          </p:nvPr>
        </p:nvSpPr>
        <p:spPr/>
        <p:txBody>
          <a:bodyPr/>
          <a:lstStyle/>
          <a:p>
            <a:fld id="{29D5CE74-914C-4689-99FC-1AEF49CE2B47}" type="slidenum">
              <a:rPr lang="en-AU" noProof="0" smtClean="0"/>
              <a:pPr/>
              <a:t>47</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635CB0CD-0ADE-F68A-2EA4-4D6CDA76FC56}"/>
              </a:ext>
            </a:extLst>
          </p:cNvPr>
          <p:cNvSpPr>
            <a:spLocks noGrp="1"/>
          </p:cNvSpPr>
          <p:nvPr>
            <p:ph type="ftr" sz="quarter" idx="14"/>
          </p:nvPr>
        </p:nvSpPr>
        <p:spPr/>
        <p:txBody>
          <a:bodyPr/>
          <a:lstStyle/>
          <a:p>
            <a:r>
              <a:rPr lang="en-AU" noProof="0" dirty="0"/>
              <a:t>scienceconnections.edu.au</a:t>
            </a:r>
          </a:p>
        </p:txBody>
      </p:sp>
      <p:grpSp>
        <p:nvGrpSpPr>
          <p:cNvPr id="11" name="Group 10">
            <a:extLst>
              <a:ext uri="{FF2B5EF4-FFF2-40B4-BE49-F238E27FC236}">
                <a16:creationId xmlns:a16="http://schemas.microsoft.com/office/drawing/2014/main" id="{7671256E-ADB9-644A-3066-D52FA8B7FFF2}"/>
              </a:ext>
            </a:extLst>
          </p:cNvPr>
          <p:cNvGrpSpPr/>
          <p:nvPr/>
        </p:nvGrpSpPr>
        <p:grpSpPr>
          <a:xfrm>
            <a:off x="2270575" y="2283150"/>
            <a:ext cx="5935899" cy="2291696"/>
            <a:chOff x="753979" y="2046820"/>
            <a:chExt cx="8633189" cy="3936885"/>
          </a:xfrm>
        </p:grpSpPr>
        <p:sp>
          <p:nvSpPr>
            <p:cNvPr id="2" name="Freeform: Shape 1">
              <a:extLst>
                <a:ext uri="{FF2B5EF4-FFF2-40B4-BE49-F238E27FC236}">
                  <a16:creationId xmlns:a16="http://schemas.microsoft.com/office/drawing/2014/main" id="{388732ED-6DB4-747E-7E7C-78C2ACA2BBD2}"/>
                </a:ext>
              </a:extLst>
            </p:cNvPr>
            <p:cNvSpPr/>
            <p:nvPr/>
          </p:nvSpPr>
          <p:spPr>
            <a:xfrm>
              <a:off x="753979" y="2486526"/>
              <a:ext cx="2986150" cy="3497179"/>
            </a:xfrm>
            <a:custGeom>
              <a:avLst/>
              <a:gdLst>
                <a:gd name="csX0" fmla="*/ 144379 w 2986150"/>
                <a:gd name="csY0" fmla="*/ 3497179 h 3497179"/>
                <a:gd name="csX1" fmla="*/ 0 w 2986150"/>
                <a:gd name="csY1" fmla="*/ 3256548 h 3497179"/>
                <a:gd name="csX2" fmla="*/ 144379 w 2986150"/>
                <a:gd name="csY2" fmla="*/ 3336758 h 3497179"/>
                <a:gd name="csX3" fmla="*/ 32084 w 2986150"/>
                <a:gd name="csY3" fmla="*/ 3128211 h 3497179"/>
                <a:gd name="csX4" fmla="*/ 224589 w 2986150"/>
                <a:gd name="csY4" fmla="*/ 3208421 h 3497179"/>
                <a:gd name="csX5" fmla="*/ 64168 w 2986150"/>
                <a:gd name="csY5" fmla="*/ 2919663 h 3497179"/>
                <a:gd name="csX6" fmla="*/ 240632 w 2986150"/>
                <a:gd name="csY6" fmla="*/ 3015916 h 3497179"/>
                <a:gd name="csX7" fmla="*/ 96253 w 2986150"/>
                <a:gd name="csY7" fmla="*/ 2791327 h 3497179"/>
                <a:gd name="csX8" fmla="*/ 272716 w 2986150"/>
                <a:gd name="csY8" fmla="*/ 2887579 h 3497179"/>
                <a:gd name="csX9" fmla="*/ 128337 w 2986150"/>
                <a:gd name="csY9" fmla="*/ 2646948 h 3497179"/>
                <a:gd name="csX10" fmla="*/ 256674 w 2986150"/>
                <a:gd name="csY10" fmla="*/ 2727158 h 3497179"/>
                <a:gd name="csX11" fmla="*/ 160421 w 2986150"/>
                <a:gd name="csY11" fmla="*/ 2502569 h 3497179"/>
                <a:gd name="csX12" fmla="*/ 304800 w 2986150"/>
                <a:gd name="csY12" fmla="*/ 2614863 h 3497179"/>
                <a:gd name="csX13" fmla="*/ 176463 w 2986150"/>
                <a:gd name="csY13" fmla="*/ 2358190 h 3497179"/>
                <a:gd name="csX14" fmla="*/ 304800 w 2986150"/>
                <a:gd name="csY14" fmla="*/ 2470485 h 3497179"/>
                <a:gd name="csX15" fmla="*/ 208547 w 2986150"/>
                <a:gd name="csY15" fmla="*/ 2229853 h 3497179"/>
                <a:gd name="csX16" fmla="*/ 320842 w 2986150"/>
                <a:gd name="csY16" fmla="*/ 2310063 h 3497179"/>
                <a:gd name="csX17" fmla="*/ 224589 w 2986150"/>
                <a:gd name="csY17" fmla="*/ 2085474 h 3497179"/>
                <a:gd name="csX18" fmla="*/ 368968 w 2986150"/>
                <a:gd name="csY18" fmla="*/ 2181727 h 3497179"/>
                <a:gd name="csX19" fmla="*/ 272716 w 2986150"/>
                <a:gd name="csY19" fmla="*/ 1989221 h 3497179"/>
                <a:gd name="csX20" fmla="*/ 385010 w 2986150"/>
                <a:gd name="csY20" fmla="*/ 2005263 h 3497179"/>
                <a:gd name="csX21" fmla="*/ 240632 w 2986150"/>
                <a:gd name="csY21" fmla="*/ 1764632 h 3497179"/>
                <a:gd name="csX22" fmla="*/ 433137 w 2986150"/>
                <a:gd name="csY22" fmla="*/ 1892969 h 3497179"/>
                <a:gd name="csX23" fmla="*/ 304800 w 2986150"/>
                <a:gd name="csY23" fmla="*/ 1652337 h 3497179"/>
                <a:gd name="csX24" fmla="*/ 497305 w 2986150"/>
                <a:gd name="csY24" fmla="*/ 1716506 h 3497179"/>
                <a:gd name="csX25" fmla="*/ 320842 w 2986150"/>
                <a:gd name="csY25" fmla="*/ 1507958 h 3497179"/>
                <a:gd name="csX26" fmla="*/ 513347 w 2986150"/>
                <a:gd name="csY26" fmla="*/ 1556085 h 3497179"/>
                <a:gd name="csX27" fmla="*/ 368968 w 2986150"/>
                <a:gd name="csY27" fmla="*/ 1331495 h 3497179"/>
                <a:gd name="csX28" fmla="*/ 561474 w 2986150"/>
                <a:gd name="csY28" fmla="*/ 1363579 h 3497179"/>
                <a:gd name="csX29" fmla="*/ 368968 w 2986150"/>
                <a:gd name="csY29" fmla="*/ 1138990 h 3497179"/>
                <a:gd name="csX30" fmla="*/ 577516 w 2986150"/>
                <a:gd name="csY30" fmla="*/ 1203158 h 3497179"/>
                <a:gd name="csX31" fmla="*/ 449179 w 2986150"/>
                <a:gd name="csY31" fmla="*/ 1026695 h 3497179"/>
                <a:gd name="csX32" fmla="*/ 609600 w 2986150"/>
                <a:gd name="csY32" fmla="*/ 1058779 h 3497179"/>
                <a:gd name="csX33" fmla="*/ 497305 w 2986150"/>
                <a:gd name="csY33" fmla="*/ 882316 h 3497179"/>
                <a:gd name="csX34" fmla="*/ 641684 w 2986150"/>
                <a:gd name="csY34" fmla="*/ 930442 h 3497179"/>
                <a:gd name="csX35" fmla="*/ 561474 w 2986150"/>
                <a:gd name="csY35" fmla="*/ 737937 h 3497179"/>
                <a:gd name="csX36" fmla="*/ 705853 w 2986150"/>
                <a:gd name="csY36" fmla="*/ 850232 h 3497179"/>
                <a:gd name="csX37" fmla="*/ 593558 w 2986150"/>
                <a:gd name="csY37" fmla="*/ 673769 h 3497179"/>
                <a:gd name="csX38" fmla="*/ 770021 w 2986150"/>
                <a:gd name="csY38" fmla="*/ 721895 h 3497179"/>
                <a:gd name="csX39" fmla="*/ 673768 w 2986150"/>
                <a:gd name="csY39" fmla="*/ 529390 h 3497179"/>
                <a:gd name="csX40" fmla="*/ 834189 w 2986150"/>
                <a:gd name="csY40" fmla="*/ 609600 h 3497179"/>
                <a:gd name="csX41" fmla="*/ 737937 w 2986150"/>
                <a:gd name="csY41" fmla="*/ 433137 h 3497179"/>
                <a:gd name="csX42" fmla="*/ 914400 w 2986150"/>
                <a:gd name="csY42" fmla="*/ 481263 h 3497179"/>
                <a:gd name="csX43" fmla="*/ 818147 w 2986150"/>
                <a:gd name="csY43" fmla="*/ 320842 h 3497179"/>
                <a:gd name="csX44" fmla="*/ 994610 w 2986150"/>
                <a:gd name="csY44" fmla="*/ 368969 h 3497179"/>
                <a:gd name="csX45" fmla="*/ 898358 w 2986150"/>
                <a:gd name="csY45" fmla="*/ 224590 h 3497179"/>
                <a:gd name="csX46" fmla="*/ 1042737 w 2986150"/>
                <a:gd name="csY46" fmla="*/ 288758 h 3497179"/>
                <a:gd name="csX47" fmla="*/ 946484 w 2986150"/>
                <a:gd name="csY47" fmla="*/ 144379 h 3497179"/>
                <a:gd name="csX48" fmla="*/ 1138989 w 2986150"/>
                <a:gd name="csY48" fmla="*/ 224590 h 3497179"/>
                <a:gd name="csX49" fmla="*/ 1074821 w 2986150"/>
                <a:gd name="csY49" fmla="*/ 48127 h 3497179"/>
                <a:gd name="csX50" fmla="*/ 1203158 w 2986150"/>
                <a:gd name="csY50" fmla="*/ 176463 h 3497179"/>
                <a:gd name="csX51" fmla="*/ 1138989 w 2986150"/>
                <a:gd name="csY51" fmla="*/ 16042 h 3497179"/>
                <a:gd name="csX52" fmla="*/ 1203158 w 2986150"/>
                <a:gd name="csY52" fmla="*/ 160421 h 3497179"/>
                <a:gd name="csX53" fmla="*/ 1235242 w 2986150"/>
                <a:gd name="csY53" fmla="*/ 0 h 3497179"/>
                <a:gd name="csX54" fmla="*/ 1219200 w 2986150"/>
                <a:gd name="csY54" fmla="*/ 160421 h 3497179"/>
                <a:gd name="csX55" fmla="*/ 1347537 w 2986150"/>
                <a:gd name="csY55" fmla="*/ 48127 h 3497179"/>
                <a:gd name="csX56" fmla="*/ 1283368 w 2986150"/>
                <a:gd name="csY56" fmla="*/ 176463 h 3497179"/>
                <a:gd name="csX57" fmla="*/ 1459832 w 2986150"/>
                <a:gd name="csY57" fmla="*/ 128337 h 3497179"/>
                <a:gd name="csX58" fmla="*/ 1411705 w 2986150"/>
                <a:gd name="csY58" fmla="*/ 272716 h 3497179"/>
                <a:gd name="csX59" fmla="*/ 1588168 w 2986150"/>
                <a:gd name="csY59" fmla="*/ 224590 h 3497179"/>
                <a:gd name="csX60" fmla="*/ 1475874 w 2986150"/>
                <a:gd name="csY60" fmla="*/ 401053 h 3497179"/>
                <a:gd name="csX61" fmla="*/ 1700463 w 2986150"/>
                <a:gd name="csY61" fmla="*/ 385011 h 3497179"/>
                <a:gd name="csX62" fmla="*/ 1588168 w 2986150"/>
                <a:gd name="csY62" fmla="*/ 561474 h 3497179"/>
                <a:gd name="csX63" fmla="*/ 1780674 w 2986150"/>
                <a:gd name="csY63" fmla="*/ 545432 h 3497179"/>
                <a:gd name="csX64" fmla="*/ 1620253 w 2986150"/>
                <a:gd name="csY64" fmla="*/ 753979 h 3497179"/>
                <a:gd name="csX65" fmla="*/ 1812758 w 2986150"/>
                <a:gd name="csY65" fmla="*/ 753979 h 3497179"/>
                <a:gd name="csX66" fmla="*/ 1668379 w 2986150"/>
                <a:gd name="csY66" fmla="*/ 914400 h 3497179"/>
                <a:gd name="csX67" fmla="*/ 1828800 w 2986150"/>
                <a:gd name="csY67" fmla="*/ 898358 h 3497179"/>
                <a:gd name="csX68" fmla="*/ 1732547 w 2986150"/>
                <a:gd name="csY68" fmla="*/ 1026695 h 3497179"/>
                <a:gd name="csX69" fmla="*/ 1925053 w 2986150"/>
                <a:gd name="csY69" fmla="*/ 1026695 h 3497179"/>
                <a:gd name="csX70" fmla="*/ 1748589 w 2986150"/>
                <a:gd name="csY70" fmla="*/ 1203158 h 3497179"/>
                <a:gd name="csX71" fmla="*/ 1925053 w 2986150"/>
                <a:gd name="csY71" fmla="*/ 1203158 h 3497179"/>
                <a:gd name="csX72" fmla="*/ 1780674 w 2986150"/>
                <a:gd name="csY72" fmla="*/ 1363579 h 3497179"/>
                <a:gd name="csX73" fmla="*/ 1973179 w 2986150"/>
                <a:gd name="csY73" fmla="*/ 1379621 h 3497179"/>
                <a:gd name="csX74" fmla="*/ 1796716 w 2986150"/>
                <a:gd name="csY74" fmla="*/ 1475874 h 3497179"/>
                <a:gd name="csX75" fmla="*/ 1973179 w 2986150"/>
                <a:gd name="csY75" fmla="*/ 1540042 h 3497179"/>
                <a:gd name="csX76" fmla="*/ 1973179 w 2986150"/>
                <a:gd name="csY76" fmla="*/ 1540042 h 3497179"/>
                <a:gd name="csX77" fmla="*/ 1892968 w 2986150"/>
                <a:gd name="csY77" fmla="*/ 1732548 h 3497179"/>
                <a:gd name="csX78" fmla="*/ 2037347 w 2986150"/>
                <a:gd name="csY78" fmla="*/ 1668379 h 3497179"/>
                <a:gd name="csX79" fmla="*/ 1957137 w 2986150"/>
                <a:gd name="csY79" fmla="*/ 1892969 h 3497179"/>
                <a:gd name="csX80" fmla="*/ 2101516 w 2986150"/>
                <a:gd name="csY80" fmla="*/ 1909011 h 3497179"/>
                <a:gd name="csX81" fmla="*/ 1973179 w 2986150"/>
                <a:gd name="csY81" fmla="*/ 2133600 h 3497179"/>
                <a:gd name="csX82" fmla="*/ 2165684 w 2986150"/>
                <a:gd name="csY82" fmla="*/ 2133600 h 3497179"/>
                <a:gd name="csX83" fmla="*/ 1989221 w 2986150"/>
                <a:gd name="csY83" fmla="*/ 2310063 h 3497179"/>
                <a:gd name="csX84" fmla="*/ 2181726 w 2986150"/>
                <a:gd name="csY84" fmla="*/ 2294021 h 3497179"/>
                <a:gd name="csX85" fmla="*/ 2037347 w 2986150"/>
                <a:gd name="csY85" fmla="*/ 2438400 h 3497179"/>
                <a:gd name="csX86" fmla="*/ 2229853 w 2986150"/>
                <a:gd name="csY86" fmla="*/ 2422358 h 3497179"/>
                <a:gd name="csX87" fmla="*/ 2117558 w 2986150"/>
                <a:gd name="csY87" fmla="*/ 2582779 h 3497179"/>
                <a:gd name="csX88" fmla="*/ 2294021 w 2986150"/>
                <a:gd name="csY88" fmla="*/ 2582779 h 3497179"/>
                <a:gd name="csX89" fmla="*/ 2197768 w 2986150"/>
                <a:gd name="csY89" fmla="*/ 2775285 h 3497179"/>
                <a:gd name="csX90" fmla="*/ 2390274 w 2986150"/>
                <a:gd name="csY90" fmla="*/ 2759242 h 3497179"/>
                <a:gd name="csX91" fmla="*/ 2213810 w 2986150"/>
                <a:gd name="csY91" fmla="*/ 2951748 h 3497179"/>
                <a:gd name="csX92" fmla="*/ 2390274 w 2986150"/>
                <a:gd name="csY92" fmla="*/ 2935706 h 3497179"/>
                <a:gd name="csX93" fmla="*/ 2261937 w 2986150"/>
                <a:gd name="csY93" fmla="*/ 3048000 h 3497179"/>
                <a:gd name="csX94" fmla="*/ 2406316 w 2986150"/>
                <a:gd name="csY94" fmla="*/ 3031958 h 3497179"/>
                <a:gd name="csX95" fmla="*/ 2326105 w 2986150"/>
                <a:gd name="csY95" fmla="*/ 3272590 h 3497179"/>
                <a:gd name="csX96" fmla="*/ 2502568 w 2986150"/>
                <a:gd name="csY96" fmla="*/ 3128211 h 3497179"/>
                <a:gd name="csX97" fmla="*/ 2470484 w 2986150"/>
                <a:gd name="csY97" fmla="*/ 3368842 h 3497179"/>
                <a:gd name="csX98" fmla="*/ 2550695 w 2986150"/>
                <a:gd name="csY98" fmla="*/ 3256548 h 3497179"/>
                <a:gd name="csX99" fmla="*/ 2598821 w 2986150"/>
                <a:gd name="csY99" fmla="*/ 3481137 h 3497179"/>
                <a:gd name="csX100" fmla="*/ 2630905 w 2986150"/>
                <a:gd name="csY100" fmla="*/ 3320716 h 3497179"/>
                <a:gd name="csX101" fmla="*/ 2743200 w 2986150"/>
                <a:gd name="csY101" fmla="*/ 3481137 h 3497179"/>
                <a:gd name="csX102" fmla="*/ 2743200 w 2986150"/>
                <a:gd name="csY102" fmla="*/ 3272590 h 3497179"/>
                <a:gd name="csX103" fmla="*/ 2935705 w 2986150"/>
                <a:gd name="csY103" fmla="*/ 3304674 h 3497179"/>
                <a:gd name="csX104" fmla="*/ 2823410 w 2986150"/>
                <a:gd name="csY104" fmla="*/ 3112169 h 3497179"/>
                <a:gd name="csX105" fmla="*/ 2983832 w 2986150"/>
                <a:gd name="csY105" fmla="*/ 3128211 h 3497179"/>
                <a:gd name="csX106" fmla="*/ 2903621 w 2986150"/>
                <a:gd name="csY106" fmla="*/ 3015916 h 34971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Lst>
              <a:rect l="l" t="t" r="r" b="b"/>
              <a:pathLst>
                <a:path w="2986150" h="3497179">
                  <a:moveTo>
                    <a:pt x="144379" y="3497179"/>
                  </a:moveTo>
                  <a:cubicBezTo>
                    <a:pt x="72189" y="3390232"/>
                    <a:pt x="0" y="3283285"/>
                    <a:pt x="0" y="3256548"/>
                  </a:cubicBezTo>
                  <a:cubicBezTo>
                    <a:pt x="0" y="3229811"/>
                    <a:pt x="139032" y="3358147"/>
                    <a:pt x="144379" y="3336758"/>
                  </a:cubicBezTo>
                  <a:cubicBezTo>
                    <a:pt x="149726" y="3315369"/>
                    <a:pt x="18716" y="3149600"/>
                    <a:pt x="32084" y="3128211"/>
                  </a:cubicBezTo>
                  <a:cubicBezTo>
                    <a:pt x="45452" y="3106821"/>
                    <a:pt x="219242" y="3243179"/>
                    <a:pt x="224589" y="3208421"/>
                  </a:cubicBezTo>
                  <a:cubicBezTo>
                    <a:pt x="229936" y="3173663"/>
                    <a:pt x="61494" y="2951747"/>
                    <a:pt x="64168" y="2919663"/>
                  </a:cubicBezTo>
                  <a:cubicBezTo>
                    <a:pt x="66842" y="2887579"/>
                    <a:pt x="235285" y="3037305"/>
                    <a:pt x="240632" y="3015916"/>
                  </a:cubicBezTo>
                  <a:cubicBezTo>
                    <a:pt x="245979" y="2994527"/>
                    <a:pt x="90906" y="2812716"/>
                    <a:pt x="96253" y="2791327"/>
                  </a:cubicBezTo>
                  <a:cubicBezTo>
                    <a:pt x="101600" y="2769938"/>
                    <a:pt x="267369" y="2911642"/>
                    <a:pt x="272716" y="2887579"/>
                  </a:cubicBezTo>
                  <a:cubicBezTo>
                    <a:pt x="278063" y="2863516"/>
                    <a:pt x="131011" y="2673685"/>
                    <a:pt x="128337" y="2646948"/>
                  </a:cubicBezTo>
                  <a:cubicBezTo>
                    <a:pt x="125663" y="2620211"/>
                    <a:pt x="251327" y="2751221"/>
                    <a:pt x="256674" y="2727158"/>
                  </a:cubicBezTo>
                  <a:cubicBezTo>
                    <a:pt x="262021" y="2703095"/>
                    <a:pt x="152400" y="2521285"/>
                    <a:pt x="160421" y="2502569"/>
                  </a:cubicBezTo>
                  <a:cubicBezTo>
                    <a:pt x="168442" y="2483853"/>
                    <a:pt x="302126" y="2638926"/>
                    <a:pt x="304800" y="2614863"/>
                  </a:cubicBezTo>
                  <a:cubicBezTo>
                    <a:pt x="307474" y="2590800"/>
                    <a:pt x="176463" y="2382253"/>
                    <a:pt x="176463" y="2358190"/>
                  </a:cubicBezTo>
                  <a:cubicBezTo>
                    <a:pt x="176463" y="2334127"/>
                    <a:pt x="299453" y="2491874"/>
                    <a:pt x="304800" y="2470485"/>
                  </a:cubicBezTo>
                  <a:cubicBezTo>
                    <a:pt x="310147" y="2449096"/>
                    <a:pt x="205873" y="2256590"/>
                    <a:pt x="208547" y="2229853"/>
                  </a:cubicBezTo>
                  <a:cubicBezTo>
                    <a:pt x="211221" y="2203116"/>
                    <a:pt x="318168" y="2334126"/>
                    <a:pt x="320842" y="2310063"/>
                  </a:cubicBezTo>
                  <a:cubicBezTo>
                    <a:pt x="323516" y="2286000"/>
                    <a:pt x="216568" y="2106863"/>
                    <a:pt x="224589" y="2085474"/>
                  </a:cubicBezTo>
                  <a:cubicBezTo>
                    <a:pt x="232610" y="2064085"/>
                    <a:pt x="360947" y="2197769"/>
                    <a:pt x="368968" y="2181727"/>
                  </a:cubicBezTo>
                  <a:cubicBezTo>
                    <a:pt x="376989" y="2165685"/>
                    <a:pt x="270042" y="2018632"/>
                    <a:pt x="272716" y="1989221"/>
                  </a:cubicBezTo>
                  <a:cubicBezTo>
                    <a:pt x="275390" y="1959810"/>
                    <a:pt x="390357" y="2042694"/>
                    <a:pt x="385010" y="2005263"/>
                  </a:cubicBezTo>
                  <a:cubicBezTo>
                    <a:pt x="379663" y="1967832"/>
                    <a:pt x="232611" y="1783348"/>
                    <a:pt x="240632" y="1764632"/>
                  </a:cubicBezTo>
                  <a:cubicBezTo>
                    <a:pt x="248653" y="1745916"/>
                    <a:pt x="422442" y="1911685"/>
                    <a:pt x="433137" y="1892969"/>
                  </a:cubicBezTo>
                  <a:cubicBezTo>
                    <a:pt x="443832" y="1874253"/>
                    <a:pt x="294105" y="1681747"/>
                    <a:pt x="304800" y="1652337"/>
                  </a:cubicBezTo>
                  <a:cubicBezTo>
                    <a:pt x="315495" y="1622927"/>
                    <a:pt x="494631" y="1740569"/>
                    <a:pt x="497305" y="1716506"/>
                  </a:cubicBezTo>
                  <a:cubicBezTo>
                    <a:pt x="499979" y="1692443"/>
                    <a:pt x="318168" y="1534695"/>
                    <a:pt x="320842" y="1507958"/>
                  </a:cubicBezTo>
                  <a:cubicBezTo>
                    <a:pt x="323516" y="1481221"/>
                    <a:pt x="505326" y="1585495"/>
                    <a:pt x="513347" y="1556085"/>
                  </a:cubicBezTo>
                  <a:cubicBezTo>
                    <a:pt x="521368" y="1526675"/>
                    <a:pt x="360947" y="1363579"/>
                    <a:pt x="368968" y="1331495"/>
                  </a:cubicBezTo>
                  <a:cubicBezTo>
                    <a:pt x="376989" y="1299411"/>
                    <a:pt x="561474" y="1395663"/>
                    <a:pt x="561474" y="1363579"/>
                  </a:cubicBezTo>
                  <a:cubicBezTo>
                    <a:pt x="561474" y="1331495"/>
                    <a:pt x="366294" y="1165727"/>
                    <a:pt x="368968" y="1138990"/>
                  </a:cubicBezTo>
                  <a:cubicBezTo>
                    <a:pt x="371642" y="1112253"/>
                    <a:pt x="564148" y="1221874"/>
                    <a:pt x="577516" y="1203158"/>
                  </a:cubicBezTo>
                  <a:cubicBezTo>
                    <a:pt x="590884" y="1184442"/>
                    <a:pt x="443832" y="1050758"/>
                    <a:pt x="449179" y="1026695"/>
                  </a:cubicBezTo>
                  <a:cubicBezTo>
                    <a:pt x="454526" y="1002632"/>
                    <a:pt x="601579" y="1082842"/>
                    <a:pt x="609600" y="1058779"/>
                  </a:cubicBezTo>
                  <a:cubicBezTo>
                    <a:pt x="617621" y="1034716"/>
                    <a:pt x="491958" y="903705"/>
                    <a:pt x="497305" y="882316"/>
                  </a:cubicBezTo>
                  <a:cubicBezTo>
                    <a:pt x="502652" y="860927"/>
                    <a:pt x="630989" y="954505"/>
                    <a:pt x="641684" y="930442"/>
                  </a:cubicBezTo>
                  <a:cubicBezTo>
                    <a:pt x="652379" y="906379"/>
                    <a:pt x="550779" y="751305"/>
                    <a:pt x="561474" y="737937"/>
                  </a:cubicBezTo>
                  <a:cubicBezTo>
                    <a:pt x="572169" y="724569"/>
                    <a:pt x="700506" y="860927"/>
                    <a:pt x="705853" y="850232"/>
                  </a:cubicBezTo>
                  <a:cubicBezTo>
                    <a:pt x="711200" y="839537"/>
                    <a:pt x="582863" y="695158"/>
                    <a:pt x="593558" y="673769"/>
                  </a:cubicBezTo>
                  <a:cubicBezTo>
                    <a:pt x="604253" y="652380"/>
                    <a:pt x="756653" y="745958"/>
                    <a:pt x="770021" y="721895"/>
                  </a:cubicBezTo>
                  <a:cubicBezTo>
                    <a:pt x="783389" y="697832"/>
                    <a:pt x="663073" y="548106"/>
                    <a:pt x="673768" y="529390"/>
                  </a:cubicBezTo>
                  <a:cubicBezTo>
                    <a:pt x="684463" y="510674"/>
                    <a:pt x="823494" y="625642"/>
                    <a:pt x="834189" y="609600"/>
                  </a:cubicBezTo>
                  <a:cubicBezTo>
                    <a:pt x="844884" y="593558"/>
                    <a:pt x="724569" y="454526"/>
                    <a:pt x="737937" y="433137"/>
                  </a:cubicBezTo>
                  <a:cubicBezTo>
                    <a:pt x="751305" y="411748"/>
                    <a:pt x="901032" y="499979"/>
                    <a:pt x="914400" y="481263"/>
                  </a:cubicBezTo>
                  <a:cubicBezTo>
                    <a:pt x="927768" y="462547"/>
                    <a:pt x="804779" y="339558"/>
                    <a:pt x="818147" y="320842"/>
                  </a:cubicBezTo>
                  <a:cubicBezTo>
                    <a:pt x="831515" y="302126"/>
                    <a:pt x="981242" y="385011"/>
                    <a:pt x="994610" y="368969"/>
                  </a:cubicBezTo>
                  <a:cubicBezTo>
                    <a:pt x="1007979" y="352927"/>
                    <a:pt x="890337" y="237959"/>
                    <a:pt x="898358" y="224590"/>
                  </a:cubicBezTo>
                  <a:cubicBezTo>
                    <a:pt x="906379" y="211221"/>
                    <a:pt x="1034716" y="302126"/>
                    <a:pt x="1042737" y="288758"/>
                  </a:cubicBezTo>
                  <a:cubicBezTo>
                    <a:pt x="1050758" y="275390"/>
                    <a:pt x="930442" y="155074"/>
                    <a:pt x="946484" y="144379"/>
                  </a:cubicBezTo>
                  <a:cubicBezTo>
                    <a:pt x="962526" y="133684"/>
                    <a:pt x="1117600" y="240632"/>
                    <a:pt x="1138989" y="224590"/>
                  </a:cubicBezTo>
                  <a:cubicBezTo>
                    <a:pt x="1160378" y="208548"/>
                    <a:pt x="1064126" y="56148"/>
                    <a:pt x="1074821" y="48127"/>
                  </a:cubicBezTo>
                  <a:cubicBezTo>
                    <a:pt x="1085516" y="40106"/>
                    <a:pt x="1192463" y="181810"/>
                    <a:pt x="1203158" y="176463"/>
                  </a:cubicBezTo>
                  <a:cubicBezTo>
                    <a:pt x="1213853" y="171116"/>
                    <a:pt x="1138989" y="18716"/>
                    <a:pt x="1138989" y="16042"/>
                  </a:cubicBezTo>
                  <a:cubicBezTo>
                    <a:pt x="1138989" y="13368"/>
                    <a:pt x="1187116" y="163095"/>
                    <a:pt x="1203158" y="160421"/>
                  </a:cubicBezTo>
                  <a:cubicBezTo>
                    <a:pt x="1219200" y="157747"/>
                    <a:pt x="1232568" y="0"/>
                    <a:pt x="1235242" y="0"/>
                  </a:cubicBezTo>
                  <a:cubicBezTo>
                    <a:pt x="1237916" y="0"/>
                    <a:pt x="1200484" y="152400"/>
                    <a:pt x="1219200" y="160421"/>
                  </a:cubicBezTo>
                  <a:cubicBezTo>
                    <a:pt x="1237916" y="168442"/>
                    <a:pt x="1336842" y="45453"/>
                    <a:pt x="1347537" y="48127"/>
                  </a:cubicBezTo>
                  <a:cubicBezTo>
                    <a:pt x="1358232" y="50801"/>
                    <a:pt x="1264652" y="163095"/>
                    <a:pt x="1283368" y="176463"/>
                  </a:cubicBezTo>
                  <a:cubicBezTo>
                    <a:pt x="1302084" y="189831"/>
                    <a:pt x="1438443" y="112295"/>
                    <a:pt x="1459832" y="128337"/>
                  </a:cubicBezTo>
                  <a:cubicBezTo>
                    <a:pt x="1481222" y="144379"/>
                    <a:pt x="1390316" y="256674"/>
                    <a:pt x="1411705" y="272716"/>
                  </a:cubicBezTo>
                  <a:cubicBezTo>
                    <a:pt x="1433094" y="288758"/>
                    <a:pt x="1577473" y="203200"/>
                    <a:pt x="1588168" y="224590"/>
                  </a:cubicBezTo>
                  <a:cubicBezTo>
                    <a:pt x="1598863" y="245980"/>
                    <a:pt x="1457158" y="374316"/>
                    <a:pt x="1475874" y="401053"/>
                  </a:cubicBezTo>
                  <a:cubicBezTo>
                    <a:pt x="1494590" y="427790"/>
                    <a:pt x="1681747" y="358274"/>
                    <a:pt x="1700463" y="385011"/>
                  </a:cubicBezTo>
                  <a:cubicBezTo>
                    <a:pt x="1719179" y="411748"/>
                    <a:pt x="1574800" y="534737"/>
                    <a:pt x="1588168" y="561474"/>
                  </a:cubicBezTo>
                  <a:cubicBezTo>
                    <a:pt x="1601536" y="588211"/>
                    <a:pt x="1775327" y="513348"/>
                    <a:pt x="1780674" y="545432"/>
                  </a:cubicBezTo>
                  <a:cubicBezTo>
                    <a:pt x="1786022" y="577516"/>
                    <a:pt x="1614906" y="719221"/>
                    <a:pt x="1620253" y="753979"/>
                  </a:cubicBezTo>
                  <a:cubicBezTo>
                    <a:pt x="1625600" y="788737"/>
                    <a:pt x="1804737" y="727242"/>
                    <a:pt x="1812758" y="753979"/>
                  </a:cubicBezTo>
                  <a:cubicBezTo>
                    <a:pt x="1820779" y="780716"/>
                    <a:pt x="1665705" y="890337"/>
                    <a:pt x="1668379" y="914400"/>
                  </a:cubicBezTo>
                  <a:cubicBezTo>
                    <a:pt x="1671053" y="938463"/>
                    <a:pt x="1818105" y="879642"/>
                    <a:pt x="1828800" y="898358"/>
                  </a:cubicBezTo>
                  <a:cubicBezTo>
                    <a:pt x="1839495" y="917074"/>
                    <a:pt x="1716505" y="1005305"/>
                    <a:pt x="1732547" y="1026695"/>
                  </a:cubicBezTo>
                  <a:cubicBezTo>
                    <a:pt x="1748589" y="1048084"/>
                    <a:pt x="1922379" y="997285"/>
                    <a:pt x="1925053" y="1026695"/>
                  </a:cubicBezTo>
                  <a:cubicBezTo>
                    <a:pt x="1927727" y="1056105"/>
                    <a:pt x="1748589" y="1173748"/>
                    <a:pt x="1748589" y="1203158"/>
                  </a:cubicBezTo>
                  <a:cubicBezTo>
                    <a:pt x="1748589" y="1232568"/>
                    <a:pt x="1919706" y="1176421"/>
                    <a:pt x="1925053" y="1203158"/>
                  </a:cubicBezTo>
                  <a:cubicBezTo>
                    <a:pt x="1930400" y="1229895"/>
                    <a:pt x="1772653" y="1334169"/>
                    <a:pt x="1780674" y="1363579"/>
                  </a:cubicBezTo>
                  <a:cubicBezTo>
                    <a:pt x="1788695" y="1392989"/>
                    <a:pt x="1970505" y="1360905"/>
                    <a:pt x="1973179" y="1379621"/>
                  </a:cubicBezTo>
                  <a:cubicBezTo>
                    <a:pt x="1975853" y="1398337"/>
                    <a:pt x="1796716" y="1449137"/>
                    <a:pt x="1796716" y="1475874"/>
                  </a:cubicBezTo>
                  <a:cubicBezTo>
                    <a:pt x="1796716" y="1502611"/>
                    <a:pt x="1973179" y="1540042"/>
                    <a:pt x="1973179" y="1540042"/>
                  </a:cubicBezTo>
                  <a:lnTo>
                    <a:pt x="1973179" y="1540042"/>
                  </a:lnTo>
                  <a:cubicBezTo>
                    <a:pt x="1959811" y="1572126"/>
                    <a:pt x="1882273" y="1711159"/>
                    <a:pt x="1892968" y="1732548"/>
                  </a:cubicBezTo>
                  <a:cubicBezTo>
                    <a:pt x="1903663" y="1753937"/>
                    <a:pt x="2026652" y="1641642"/>
                    <a:pt x="2037347" y="1668379"/>
                  </a:cubicBezTo>
                  <a:cubicBezTo>
                    <a:pt x="2048042" y="1695116"/>
                    <a:pt x="1946442" y="1852864"/>
                    <a:pt x="1957137" y="1892969"/>
                  </a:cubicBezTo>
                  <a:cubicBezTo>
                    <a:pt x="1967832" y="1933074"/>
                    <a:pt x="2098842" y="1868906"/>
                    <a:pt x="2101516" y="1909011"/>
                  </a:cubicBezTo>
                  <a:cubicBezTo>
                    <a:pt x="2104190" y="1949116"/>
                    <a:pt x="1962484" y="2096169"/>
                    <a:pt x="1973179" y="2133600"/>
                  </a:cubicBezTo>
                  <a:cubicBezTo>
                    <a:pt x="1983874" y="2171031"/>
                    <a:pt x="2163010" y="2104190"/>
                    <a:pt x="2165684" y="2133600"/>
                  </a:cubicBezTo>
                  <a:cubicBezTo>
                    <a:pt x="2168358" y="2163010"/>
                    <a:pt x="1986547" y="2283326"/>
                    <a:pt x="1989221" y="2310063"/>
                  </a:cubicBezTo>
                  <a:cubicBezTo>
                    <a:pt x="1991895" y="2336800"/>
                    <a:pt x="2173705" y="2272631"/>
                    <a:pt x="2181726" y="2294021"/>
                  </a:cubicBezTo>
                  <a:cubicBezTo>
                    <a:pt x="2189747" y="2315411"/>
                    <a:pt x="2029326" y="2417011"/>
                    <a:pt x="2037347" y="2438400"/>
                  </a:cubicBezTo>
                  <a:cubicBezTo>
                    <a:pt x="2045368" y="2459789"/>
                    <a:pt x="2216485" y="2398295"/>
                    <a:pt x="2229853" y="2422358"/>
                  </a:cubicBezTo>
                  <a:cubicBezTo>
                    <a:pt x="2243221" y="2446421"/>
                    <a:pt x="2106863" y="2556042"/>
                    <a:pt x="2117558" y="2582779"/>
                  </a:cubicBezTo>
                  <a:cubicBezTo>
                    <a:pt x="2128253" y="2609516"/>
                    <a:pt x="2280653" y="2550695"/>
                    <a:pt x="2294021" y="2582779"/>
                  </a:cubicBezTo>
                  <a:cubicBezTo>
                    <a:pt x="2307389" y="2614863"/>
                    <a:pt x="2181726" y="2745875"/>
                    <a:pt x="2197768" y="2775285"/>
                  </a:cubicBezTo>
                  <a:cubicBezTo>
                    <a:pt x="2213810" y="2804695"/>
                    <a:pt x="2387600" y="2729832"/>
                    <a:pt x="2390274" y="2759242"/>
                  </a:cubicBezTo>
                  <a:cubicBezTo>
                    <a:pt x="2392948" y="2788652"/>
                    <a:pt x="2213810" y="2922337"/>
                    <a:pt x="2213810" y="2951748"/>
                  </a:cubicBezTo>
                  <a:cubicBezTo>
                    <a:pt x="2213810" y="2981159"/>
                    <a:pt x="2382253" y="2919664"/>
                    <a:pt x="2390274" y="2935706"/>
                  </a:cubicBezTo>
                  <a:cubicBezTo>
                    <a:pt x="2398295" y="2951748"/>
                    <a:pt x="2259263" y="3031958"/>
                    <a:pt x="2261937" y="3048000"/>
                  </a:cubicBezTo>
                  <a:cubicBezTo>
                    <a:pt x="2264611" y="3064042"/>
                    <a:pt x="2395621" y="2994526"/>
                    <a:pt x="2406316" y="3031958"/>
                  </a:cubicBezTo>
                  <a:cubicBezTo>
                    <a:pt x="2417011" y="3069390"/>
                    <a:pt x="2310063" y="3256548"/>
                    <a:pt x="2326105" y="3272590"/>
                  </a:cubicBezTo>
                  <a:cubicBezTo>
                    <a:pt x="2342147" y="3288632"/>
                    <a:pt x="2478505" y="3112169"/>
                    <a:pt x="2502568" y="3128211"/>
                  </a:cubicBezTo>
                  <a:cubicBezTo>
                    <a:pt x="2526631" y="3144253"/>
                    <a:pt x="2462463" y="3347453"/>
                    <a:pt x="2470484" y="3368842"/>
                  </a:cubicBezTo>
                  <a:cubicBezTo>
                    <a:pt x="2478505" y="3390231"/>
                    <a:pt x="2529306" y="3237832"/>
                    <a:pt x="2550695" y="3256548"/>
                  </a:cubicBezTo>
                  <a:cubicBezTo>
                    <a:pt x="2572084" y="3275264"/>
                    <a:pt x="2585453" y="3470442"/>
                    <a:pt x="2598821" y="3481137"/>
                  </a:cubicBezTo>
                  <a:cubicBezTo>
                    <a:pt x="2612189" y="3491832"/>
                    <a:pt x="2606842" y="3320716"/>
                    <a:pt x="2630905" y="3320716"/>
                  </a:cubicBezTo>
                  <a:cubicBezTo>
                    <a:pt x="2654968" y="3320716"/>
                    <a:pt x="2724484" y="3489158"/>
                    <a:pt x="2743200" y="3481137"/>
                  </a:cubicBezTo>
                  <a:cubicBezTo>
                    <a:pt x="2761916" y="3473116"/>
                    <a:pt x="2711116" y="3302000"/>
                    <a:pt x="2743200" y="3272590"/>
                  </a:cubicBezTo>
                  <a:cubicBezTo>
                    <a:pt x="2775284" y="3243180"/>
                    <a:pt x="2922337" y="3331411"/>
                    <a:pt x="2935705" y="3304674"/>
                  </a:cubicBezTo>
                  <a:cubicBezTo>
                    <a:pt x="2949073" y="3277937"/>
                    <a:pt x="2815389" y="3141579"/>
                    <a:pt x="2823410" y="3112169"/>
                  </a:cubicBezTo>
                  <a:cubicBezTo>
                    <a:pt x="2831431" y="3082759"/>
                    <a:pt x="2970464" y="3144253"/>
                    <a:pt x="2983832" y="3128211"/>
                  </a:cubicBezTo>
                  <a:cubicBezTo>
                    <a:pt x="2997201" y="3112169"/>
                    <a:pt x="2950411" y="3064042"/>
                    <a:pt x="2903621" y="3015916"/>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9" name="Freeform: Shape 8">
              <a:extLst>
                <a:ext uri="{FF2B5EF4-FFF2-40B4-BE49-F238E27FC236}">
                  <a16:creationId xmlns:a16="http://schemas.microsoft.com/office/drawing/2014/main" id="{53EE1337-4BD2-2681-C928-F80E5442A255}"/>
                </a:ext>
              </a:extLst>
            </p:cNvPr>
            <p:cNvSpPr/>
            <p:nvPr/>
          </p:nvSpPr>
          <p:spPr>
            <a:xfrm>
              <a:off x="3575720" y="2266673"/>
              <a:ext cx="2986150" cy="3497179"/>
            </a:xfrm>
            <a:custGeom>
              <a:avLst/>
              <a:gdLst>
                <a:gd name="csX0" fmla="*/ 144379 w 2986150"/>
                <a:gd name="csY0" fmla="*/ 3497179 h 3497179"/>
                <a:gd name="csX1" fmla="*/ 0 w 2986150"/>
                <a:gd name="csY1" fmla="*/ 3256548 h 3497179"/>
                <a:gd name="csX2" fmla="*/ 144379 w 2986150"/>
                <a:gd name="csY2" fmla="*/ 3336758 h 3497179"/>
                <a:gd name="csX3" fmla="*/ 32084 w 2986150"/>
                <a:gd name="csY3" fmla="*/ 3128211 h 3497179"/>
                <a:gd name="csX4" fmla="*/ 224589 w 2986150"/>
                <a:gd name="csY4" fmla="*/ 3208421 h 3497179"/>
                <a:gd name="csX5" fmla="*/ 64168 w 2986150"/>
                <a:gd name="csY5" fmla="*/ 2919663 h 3497179"/>
                <a:gd name="csX6" fmla="*/ 240632 w 2986150"/>
                <a:gd name="csY6" fmla="*/ 3015916 h 3497179"/>
                <a:gd name="csX7" fmla="*/ 96253 w 2986150"/>
                <a:gd name="csY7" fmla="*/ 2791327 h 3497179"/>
                <a:gd name="csX8" fmla="*/ 272716 w 2986150"/>
                <a:gd name="csY8" fmla="*/ 2887579 h 3497179"/>
                <a:gd name="csX9" fmla="*/ 128337 w 2986150"/>
                <a:gd name="csY9" fmla="*/ 2646948 h 3497179"/>
                <a:gd name="csX10" fmla="*/ 256674 w 2986150"/>
                <a:gd name="csY10" fmla="*/ 2727158 h 3497179"/>
                <a:gd name="csX11" fmla="*/ 160421 w 2986150"/>
                <a:gd name="csY11" fmla="*/ 2502569 h 3497179"/>
                <a:gd name="csX12" fmla="*/ 304800 w 2986150"/>
                <a:gd name="csY12" fmla="*/ 2614863 h 3497179"/>
                <a:gd name="csX13" fmla="*/ 176463 w 2986150"/>
                <a:gd name="csY13" fmla="*/ 2358190 h 3497179"/>
                <a:gd name="csX14" fmla="*/ 304800 w 2986150"/>
                <a:gd name="csY14" fmla="*/ 2470485 h 3497179"/>
                <a:gd name="csX15" fmla="*/ 208547 w 2986150"/>
                <a:gd name="csY15" fmla="*/ 2229853 h 3497179"/>
                <a:gd name="csX16" fmla="*/ 320842 w 2986150"/>
                <a:gd name="csY16" fmla="*/ 2310063 h 3497179"/>
                <a:gd name="csX17" fmla="*/ 224589 w 2986150"/>
                <a:gd name="csY17" fmla="*/ 2085474 h 3497179"/>
                <a:gd name="csX18" fmla="*/ 368968 w 2986150"/>
                <a:gd name="csY18" fmla="*/ 2181727 h 3497179"/>
                <a:gd name="csX19" fmla="*/ 272716 w 2986150"/>
                <a:gd name="csY19" fmla="*/ 1989221 h 3497179"/>
                <a:gd name="csX20" fmla="*/ 385010 w 2986150"/>
                <a:gd name="csY20" fmla="*/ 2005263 h 3497179"/>
                <a:gd name="csX21" fmla="*/ 240632 w 2986150"/>
                <a:gd name="csY21" fmla="*/ 1764632 h 3497179"/>
                <a:gd name="csX22" fmla="*/ 433137 w 2986150"/>
                <a:gd name="csY22" fmla="*/ 1892969 h 3497179"/>
                <a:gd name="csX23" fmla="*/ 304800 w 2986150"/>
                <a:gd name="csY23" fmla="*/ 1652337 h 3497179"/>
                <a:gd name="csX24" fmla="*/ 497305 w 2986150"/>
                <a:gd name="csY24" fmla="*/ 1716506 h 3497179"/>
                <a:gd name="csX25" fmla="*/ 320842 w 2986150"/>
                <a:gd name="csY25" fmla="*/ 1507958 h 3497179"/>
                <a:gd name="csX26" fmla="*/ 513347 w 2986150"/>
                <a:gd name="csY26" fmla="*/ 1556085 h 3497179"/>
                <a:gd name="csX27" fmla="*/ 368968 w 2986150"/>
                <a:gd name="csY27" fmla="*/ 1331495 h 3497179"/>
                <a:gd name="csX28" fmla="*/ 561474 w 2986150"/>
                <a:gd name="csY28" fmla="*/ 1363579 h 3497179"/>
                <a:gd name="csX29" fmla="*/ 368968 w 2986150"/>
                <a:gd name="csY29" fmla="*/ 1138990 h 3497179"/>
                <a:gd name="csX30" fmla="*/ 577516 w 2986150"/>
                <a:gd name="csY30" fmla="*/ 1203158 h 3497179"/>
                <a:gd name="csX31" fmla="*/ 449179 w 2986150"/>
                <a:gd name="csY31" fmla="*/ 1026695 h 3497179"/>
                <a:gd name="csX32" fmla="*/ 609600 w 2986150"/>
                <a:gd name="csY32" fmla="*/ 1058779 h 3497179"/>
                <a:gd name="csX33" fmla="*/ 497305 w 2986150"/>
                <a:gd name="csY33" fmla="*/ 882316 h 3497179"/>
                <a:gd name="csX34" fmla="*/ 641684 w 2986150"/>
                <a:gd name="csY34" fmla="*/ 930442 h 3497179"/>
                <a:gd name="csX35" fmla="*/ 561474 w 2986150"/>
                <a:gd name="csY35" fmla="*/ 737937 h 3497179"/>
                <a:gd name="csX36" fmla="*/ 705853 w 2986150"/>
                <a:gd name="csY36" fmla="*/ 850232 h 3497179"/>
                <a:gd name="csX37" fmla="*/ 593558 w 2986150"/>
                <a:gd name="csY37" fmla="*/ 673769 h 3497179"/>
                <a:gd name="csX38" fmla="*/ 770021 w 2986150"/>
                <a:gd name="csY38" fmla="*/ 721895 h 3497179"/>
                <a:gd name="csX39" fmla="*/ 673768 w 2986150"/>
                <a:gd name="csY39" fmla="*/ 529390 h 3497179"/>
                <a:gd name="csX40" fmla="*/ 834189 w 2986150"/>
                <a:gd name="csY40" fmla="*/ 609600 h 3497179"/>
                <a:gd name="csX41" fmla="*/ 737937 w 2986150"/>
                <a:gd name="csY41" fmla="*/ 433137 h 3497179"/>
                <a:gd name="csX42" fmla="*/ 914400 w 2986150"/>
                <a:gd name="csY42" fmla="*/ 481263 h 3497179"/>
                <a:gd name="csX43" fmla="*/ 818147 w 2986150"/>
                <a:gd name="csY43" fmla="*/ 320842 h 3497179"/>
                <a:gd name="csX44" fmla="*/ 994610 w 2986150"/>
                <a:gd name="csY44" fmla="*/ 368969 h 3497179"/>
                <a:gd name="csX45" fmla="*/ 898358 w 2986150"/>
                <a:gd name="csY45" fmla="*/ 224590 h 3497179"/>
                <a:gd name="csX46" fmla="*/ 1042737 w 2986150"/>
                <a:gd name="csY46" fmla="*/ 288758 h 3497179"/>
                <a:gd name="csX47" fmla="*/ 946484 w 2986150"/>
                <a:gd name="csY47" fmla="*/ 144379 h 3497179"/>
                <a:gd name="csX48" fmla="*/ 1138989 w 2986150"/>
                <a:gd name="csY48" fmla="*/ 224590 h 3497179"/>
                <a:gd name="csX49" fmla="*/ 1074821 w 2986150"/>
                <a:gd name="csY49" fmla="*/ 48127 h 3497179"/>
                <a:gd name="csX50" fmla="*/ 1203158 w 2986150"/>
                <a:gd name="csY50" fmla="*/ 176463 h 3497179"/>
                <a:gd name="csX51" fmla="*/ 1138989 w 2986150"/>
                <a:gd name="csY51" fmla="*/ 16042 h 3497179"/>
                <a:gd name="csX52" fmla="*/ 1203158 w 2986150"/>
                <a:gd name="csY52" fmla="*/ 160421 h 3497179"/>
                <a:gd name="csX53" fmla="*/ 1235242 w 2986150"/>
                <a:gd name="csY53" fmla="*/ 0 h 3497179"/>
                <a:gd name="csX54" fmla="*/ 1219200 w 2986150"/>
                <a:gd name="csY54" fmla="*/ 160421 h 3497179"/>
                <a:gd name="csX55" fmla="*/ 1347537 w 2986150"/>
                <a:gd name="csY55" fmla="*/ 48127 h 3497179"/>
                <a:gd name="csX56" fmla="*/ 1283368 w 2986150"/>
                <a:gd name="csY56" fmla="*/ 176463 h 3497179"/>
                <a:gd name="csX57" fmla="*/ 1459832 w 2986150"/>
                <a:gd name="csY57" fmla="*/ 128337 h 3497179"/>
                <a:gd name="csX58" fmla="*/ 1411705 w 2986150"/>
                <a:gd name="csY58" fmla="*/ 272716 h 3497179"/>
                <a:gd name="csX59" fmla="*/ 1588168 w 2986150"/>
                <a:gd name="csY59" fmla="*/ 224590 h 3497179"/>
                <a:gd name="csX60" fmla="*/ 1475874 w 2986150"/>
                <a:gd name="csY60" fmla="*/ 401053 h 3497179"/>
                <a:gd name="csX61" fmla="*/ 1700463 w 2986150"/>
                <a:gd name="csY61" fmla="*/ 385011 h 3497179"/>
                <a:gd name="csX62" fmla="*/ 1588168 w 2986150"/>
                <a:gd name="csY62" fmla="*/ 561474 h 3497179"/>
                <a:gd name="csX63" fmla="*/ 1780674 w 2986150"/>
                <a:gd name="csY63" fmla="*/ 545432 h 3497179"/>
                <a:gd name="csX64" fmla="*/ 1620253 w 2986150"/>
                <a:gd name="csY64" fmla="*/ 753979 h 3497179"/>
                <a:gd name="csX65" fmla="*/ 1812758 w 2986150"/>
                <a:gd name="csY65" fmla="*/ 753979 h 3497179"/>
                <a:gd name="csX66" fmla="*/ 1668379 w 2986150"/>
                <a:gd name="csY66" fmla="*/ 914400 h 3497179"/>
                <a:gd name="csX67" fmla="*/ 1828800 w 2986150"/>
                <a:gd name="csY67" fmla="*/ 898358 h 3497179"/>
                <a:gd name="csX68" fmla="*/ 1732547 w 2986150"/>
                <a:gd name="csY68" fmla="*/ 1026695 h 3497179"/>
                <a:gd name="csX69" fmla="*/ 1925053 w 2986150"/>
                <a:gd name="csY69" fmla="*/ 1026695 h 3497179"/>
                <a:gd name="csX70" fmla="*/ 1748589 w 2986150"/>
                <a:gd name="csY70" fmla="*/ 1203158 h 3497179"/>
                <a:gd name="csX71" fmla="*/ 1925053 w 2986150"/>
                <a:gd name="csY71" fmla="*/ 1203158 h 3497179"/>
                <a:gd name="csX72" fmla="*/ 1780674 w 2986150"/>
                <a:gd name="csY72" fmla="*/ 1363579 h 3497179"/>
                <a:gd name="csX73" fmla="*/ 1973179 w 2986150"/>
                <a:gd name="csY73" fmla="*/ 1379621 h 3497179"/>
                <a:gd name="csX74" fmla="*/ 1796716 w 2986150"/>
                <a:gd name="csY74" fmla="*/ 1475874 h 3497179"/>
                <a:gd name="csX75" fmla="*/ 1973179 w 2986150"/>
                <a:gd name="csY75" fmla="*/ 1540042 h 3497179"/>
                <a:gd name="csX76" fmla="*/ 1973179 w 2986150"/>
                <a:gd name="csY76" fmla="*/ 1540042 h 3497179"/>
                <a:gd name="csX77" fmla="*/ 1892968 w 2986150"/>
                <a:gd name="csY77" fmla="*/ 1732548 h 3497179"/>
                <a:gd name="csX78" fmla="*/ 2037347 w 2986150"/>
                <a:gd name="csY78" fmla="*/ 1668379 h 3497179"/>
                <a:gd name="csX79" fmla="*/ 1957137 w 2986150"/>
                <a:gd name="csY79" fmla="*/ 1892969 h 3497179"/>
                <a:gd name="csX80" fmla="*/ 2101516 w 2986150"/>
                <a:gd name="csY80" fmla="*/ 1909011 h 3497179"/>
                <a:gd name="csX81" fmla="*/ 1973179 w 2986150"/>
                <a:gd name="csY81" fmla="*/ 2133600 h 3497179"/>
                <a:gd name="csX82" fmla="*/ 2165684 w 2986150"/>
                <a:gd name="csY82" fmla="*/ 2133600 h 3497179"/>
                <a:gd name="csX83" fmla="*/ 1989221 w 2986150"/>
                <a:gd name="csY83" fmla="*/ 2310063 h 3497179"/>
                <a:gd name="csX84" fmla="*/ 2181726 w 2986150"/>
                <a:gd name="csY84" fmla="*/ 2294021 h 3497179"/>
                <a:gd name="csX85" fmla="*/ 2037347 w 2986150"/>
                <a:gd name="csY85" fmla="*/ 2438400 h 3497179"/>
                <a:gd name="csX86" fmla="*/ 2229853 w 2986150"/>
                <a:gd name="csY86" fmla="*/ 2422358 h 3497179"/>
                <a:gd name="csX87" fmla="*/ 2117558 w 2986150"/>
                <a:gd name="csY87" fmla="*/ 2582779 h 3497179"/>
                <a:gd name="csX88" fmla="*/ 2294021 w 2986150"/>
                <a:gd name="csY88" fmla="*/ 2582779 h 3497179"/>
                <a:gd name="csX89" fmla="*/ 2197768 w 2986150"/>
                <a:gd name="csY89" fmla="*/ 2775285 h 3497179"/>
                <a:gd name="csX90" fmla="*/ 2390274 w 2986150"/>
                <a:gd name="csY90" fmla="*/ 2759242 h 3497179"/>
                <a:gd name="csX91" fmla="*/ 2213810 w 2986150"/>
                <a:gd name="csY91" fmla="*/ 2951748 h 3497179"/>
                <a:gd name="csX92" fmla="*/ 2390274 w 2986150"/>
                <a:gd name="csY92" fmla="*/ 2935706 h 3497179"/>
                <a:gd name="csX93" fmla="*/ 2261937 w 2986150"/>
                <a:gd name="csY93" fmla="*/ 3048000 h 3497179"/>
                <a:gd name="csX94" fmla="*/ 2406316 w 2986150"/>
                <a:gd name="csY94" fmla="*/ 3031958 h 3497179"/>
                <a:gd name="csX95" fmla="*/ 2326105 w 2986150"/>
                <a:gd name="csY95" fmla="*/ 3272590 h 3497179"/>
                <a:gd name="csX96" fmla="*/ 2502568 w 2986150"/>
                <a:gd name="csY96" fmla="*/ 3128211 h 3497179"/>
                <a:gd name="csX97" fmla="*/ 2470484 w 2986150"/>
                <a:gd name="csY97" fmla="*/ 3368842 h 3497179"/>
                <a:gd name="csX98" fmla="*/ 2550695 w 2986150"/>
                <a:gd name="csY98" fmla="*/ 3256548 h 3497179"/>
                <a:gd name="csX99" fmla="*/ 2598821 w 2986150"/>
                <a:gd name="csY99" fmla="*/ 3481137 h 3497179"/>
                <a:gd name="csX100" fmla="*/ 2630905 w 2986150"/>
                <a:gd name="csY100" fmla="*/ 3320716 h 3497179"/>
                <a:gd name="csX101" fmla="*/ 2743200 w 2986150"/>
                <a:gd name="csY101" fmla="*/ 3481137 h 3497179"/>
                <a:gd name="csX102" fmla="*/ 2743200 w 2986150"/>
                <a:gd name="csY102" fmla="*/ 3272590 h 3497179"/>
                <a:gd name="csX103" fmla="*/ 2935705 w 2986150"/>
                <a:gd name="csY103" fmla="*/ 3304674 h 3497179"/>
                <a:gd name="csX104" fmla="*/ 2823410 w 2986150"/>
                <a:gd name="csY104" fmla="*/ 3112169 h 3497179"/>
                <a:gd name="csX105" fmla="*/ 2983832 w 2986150"/>
                <a:gd name="csY105" fmla="*/ 3128211 h 3497179"/>
                <a:gd name="csX106" fmla="*/ 2903621 w 2986150"/>
                <a:gd name="csY106" fmla="*/ 3015916 h 34971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Lst>
              <a:rect l="l" t="t" r="r" b="b"/>
              <a:pathLst>
                <a:path w="2986150" h="3497179">
                  <a:moveTo>
                    <a:pt x="144379" y="3497179"/>
                  </a:moveTo>
                  <a:cubicBezTo>
                    <a:pt x="72189" y="3390232"/>
                    <a:pt x="0" y="3283285"/>
                    <a:pt x="0" y="3256548"/>
                  </a:cubicBezTo>
                  <a:cubicBezTo>
                    <a:pt x="0" y="3229811"/>
                    <a:pt x="139032" y="3358147"/>
                    <a:pt x="144379" y="3336758"/>
                  </a:cubicBezTo>
                  <a:cubicBezTo>
                    <a:pt x="149726" y="3315369"/>
                    <a:pt x="18716" y="3149600"/>
                    <a:pt x="32084" y="3128211"/>
                  </a:cubicBezTo>
                  <a:cubicBezTo>
                    <a:pt x="45452" y="3106821"/>
                    <a:pt x="219242" y="3243179"/>
                    <a:pt x="224589" y="3208421"/>
                  </a:cubicBezTo>
                  <a:cubicBezTo>
                    <a:pt x="229936" y="3173663"/>
                    <a:pt x="61494" y="2951747"/>
                    <a:pt x="64168" y="2919663"/>
                  </a:cubicBezTo>
                  <a:cubicBezTo>
                    <a:pt x="66842" y="2887579"/>
                    <a:pt x="235285" y="3037305"/>
                    <a:pt x="240632" y="3015916"/>
                  </a:cubicBezTo>
                  <a:cubicBezTo>
                    <a:pt x="245979" y="2994527"/>
                    <a:pt x="90906" y="2812716"/>
                    <a:pt x="96253" y="2791327"/>
                  </a:cubicBezTo>
                  <a:cubicBezTo>
                    <a:pt x="101600" y="2769938"/>
                    <a:pt x="267369" y="2911642"/>
                    <a:pt x="272716" y="2887579"/>
                  </a:cubicBezTo>
                  <a:cubicBezTo>
                    <a:pt x="278063" y="2863516"/>
                    <a:pt x="131011" y="2673685"/>
                    <a:pt x="128337" y="2646948"/>
                  </a:cubicBezTo>
                  <a:cubicBezTo>
                    <a:pt x="125663" y="2620211"/>
                    <a:pt x="251327" y="2751221"/>
                    <a:pt x="256674" y="2727158"/>
                  </a:cubicBezTo>
                  <a:cubicBezTo>
                    <a:pt x="262021" y="2703095"/>
                    <a:pt x="152400" y="2521285"/>
                    <a:pt x="160421" y="2502569"/>
                  </a:cubicBezTo>
                  <a:cubicBezTo>
                    <a:pt x="168442" y="2483853"/>
                    <a:pt x="302126" y="2638926"/>
                    <a:pt x="304800" y="2614863"/>
                  </a:cubicBezTo>
                  <a:cubicBezTo>
                    <a:pt x="307474" y="2590800"/>
                    <a:pt x="176463" y="2382253"/>
                    <a:pt x="176463" y="2358190"/>
                  </a:cubicBezTo>
                  <a:cubicBezTo>
                    <a:pt x="176463" y="2334127"/>
                    <a:pt x="299453" y="2491874"/>
                    <a:pt x="304800" y="2470485"/>
                  </a:cubicBezTo>
                  <a:cubicBezTo>
                    <a:pt x="310147" y="2449096"/>
                    <a:pt x="205873" y="2256590"/>
                    <a:pt x="208547" y="2229853"/>
                  </a:cubicBezTo>
                  <a:cubicBezTo>
                    <a:pt x="211221" y="2203116"/>
                    <a:pt x="318168" y="2334126"/>
                    <a:pt x="320842" y="2310063"/>
                  </a:cubicBezTo>
                  <a:cubicBezTo>
                    <a:pt x="323516" y="2286000"/>
                    <a:pt x="216568" y="2106863"/>
                    <a:pt x="224589" y="2085474"/>
                  </a:cubicBezTo>
                  <a:cubicBezTo>
                    <a:pt x="232610" y="2064085"/>
                    <a:pt x="360947" y="2197769"/>
                    <a:pt x="368968" y="2181727"/>
                  </a:cubicBezTo>
                  <a:cubicBezTo>
                    <a:pt x="376989" y="2165685"/>
                    <a:pt x="270042" y="2018632"/>
                    <a:pt x="272716" y="1989221"/>
                  </a:cubicBezTo>
                  <a:cubicBezTo>
                    <a:pt x="275390" y="1959810"/>
                    <a:pt x="390357" y="2042694"/>
                    <a:pt x="385010" y="2005263"/>
                  </a:cubicBezTo>
                  <a:cubicBezTo>
                    <a:pt x="379663" y="1967832"/>
                    <a:pt x="232611" y="1783348"/>
                    <a:pt x="240632" y="1764632"/>
                  </a:cubicBezTo>
                  <a:cubicBezTo>
                    <a:pt x="248653" y="1745916"/>
                    <a:pt x="422442" y="1911685"/>
                    <a:pt x="433137" y="1892969"/>
                  </a:cubicBezTo>
                  <a:cubicBezTo>
                    <a:pt x="443832" y="1874253"/>
                    <a:pt x="294105" y="1681747"/>
                    <a:pt x="304800" y="1652337"/>
                  </a:cubicBezTo>
                  <a:cubicBezTo>
                    <a:pt x="315495" y="1622927"/>
                    <a:pt x="494631" y="1740569"/>
                    <a:pt x="497305" y="1716506"/>
                  </a:cubicBezTo>
                  <a:cubicBezTo>
                    <a:pt x="499979" y="1692443"/>
                    <a:pt x="318168" y="1534695"/>
                    <a:pt x="320842" y="1507958"/>
                  </a:cubicBezTo>
                  <a:cubicBezTo>
                    <a:pt x="323516" y="1481221"/>
                    <a:pt x="505326" y="1585495"/>
                    <a:pt x="513347" y="1556085"/>
                  </a:cubicBezTo>
                  <a:cubicBezTo>
                    <a:pt x="521368" y="1526675"/>
                    <a:pt x="360947" y="1363579"/>
                    <a:pt x="368968" y="1331495"/>
                  </a:cubicBezTo>
                  <a:cubicBezTo>
                    <a:pt x="376989" y="1299411"/>
                    <a:pt x="561474" y="1395663"/>
                    <a:pt x="561474" y="1363579"/>
                  </a:cubicBezTo>
                  <a:cubicBezTo>
                    <a:pt x="561474" y="1331495"/>
                    <a:pt x="366294" y="1165727"/>
                    <a:pt x="368968" y="1138990"/>
                  </a:cubicBezTo>
                  <a:cubicBezTo>
                    <a:pt x="371642" y="1112253"/>
                    <a:pt x="564148" y="1221874"/>
                    <a:pt x="577516" y="1203158"/>
                  </a:cubicBezTo>
                  <a:cubicBezTo>
                    <a:pt x="590884" y="1184442"/>
                    <a:pt x="443832" y="1050758"/>
                    <a:pt x="449179" y="1026695"/>
                  </a:cubicBezTo>
                  <a:cubicBezTo>
                    <a:pt x="454526" y="1002632"/>
                    <a:pt x="601579" y="1082842"/>
                    <a:pt x="609600" y="1058779"/>
                  </a:cubicBezTo>
                  <a:cubicBezTo>
                    <a:pt x="617621" y="1034716"/>
                    <a:pt x="491958" y="903705"/>
                    <a:pt x="497305" y="882316"/>
                  </a:cubicBezTo>
                  <a:cubicBezTo>
                    <a:pt x="502652" y="860927"/>
                    <a:pt x="630989" y="954505"/>
                    <a:pt x="641684" y="930442"/>
                  </a:cubicBezTo>
                  <a:cubicBezTo>
                    <a:pt x="652379" y="906379"/>
                    <a:pt x="550779" y="751305"/>
                    <a:pt x="561474" y="737937"/>
                  </a:cubicBezTo>
                  <a:cubicBezTo>
                    <a:pt x="572169" y="724569"/>
                    <a:pt x="700506" y="860927"/>
                    <a:pt x="705853" y="850232"/>
                  </a:cubicBezTo>
                  <a:cubicBezTo>
                    <a:pt x="711200" y="839537"/>
                    <a:pt x="582863" y="695158"/>
                    <a:pt x="593558" y="673769"/>
                  </a:cubicBezTo>
                  <a:cubicBezTo>
                    <a:pt x="604253" y="652380"/>
                    <a:pt x="756653" y="745958"/>
                    <a:pt x="770021" y="721895"/>
                  </a:cubicBezTo>
                  <a:cubicBezTo>
                    <a:pt x="783389" y="697832"/>
                    <a:pt x="663073" y="548106"/>
                    <a:pt x="673768" y="529390"/>
                  </a:cubicBezTo>
                  <a:cubicBezTo>
                    <a:pt x="684463" y="510674"/>
                    <a:pt x="823494" y="625642"/>
                    <a:pt x="834189" y="609600"/>
                  </a:cubicBezTo>
                  <a:cubicBezTo>
                    <a:pt x="844884" y="593558"/>
                    <a:pt x="724569" y="454526"/>
                    <a:pt x="737937" y="433137"/>
                  </a:cubicBezTo>
                  <a:cubicBezTo>
                    <a:pt x="751305" y="411748"/>
                    <a:pt x="901032" y="499979"/>
                    <a:pt x="914400" y="481263"/>
                  </a:cubicBezTo>
                  <a:cubicBezTo>
                    <a:pt x="927768" y="462547"/>
                    <a:pt x="804779" y="339558"/>
                    <a:pt x="818147" y="320842"/>
                  </a:cubicBezTo>
                  <a:cubicBezTo>
                    <a:pt x="831515" y="302126"/>
                    <a:pt x="981242" y="385011"/>
                    <a:pt x="994610" y="368969"/>
                  </a:cubicBezTo>
                  <a:cubicBezTo>
                    <a:pt x="1007979" y="352927"/>
                    <a:pt x="890337" y="237959"/>
                    <a:pt x="898358" y="224590"/>
                  </a:cubicBezTo>
                  <a:cubicBezTo>
                    <a:pt x="906379" y="211221"/>
                    <a:pt x="1034716" y="302126"/>
                    <a:pt x="1042737" y="288758"/>
                  </a:cubicBezTo>
                  <a:cubicBezTo>
                    <a:pt x="1050758" y="275390"/>
                    <a:pt x="930442" y="155074"/>
                    <a:pt x="946484" y="144379"/>
                  </a:cubicBezTo>
                  <a:cubicBezTo>
                    <a:pt x="962526" y="133684"/>
                    <a:pt x="1117600" y="240632"/>
                    <a:pt x="1138989" y="224590"/>
                  </a:cubicBezTo>
                  <a:cubicBezTo>
                    <a:pt x="1160378" y="208548"/>
                    <a:pt x="1064126" y="56148"/>
                    <a:pt x="1074821" y="48127"/>
                  </a:cubicBezTo>
                  <a:cubicBezTo>
                    <a:pt x="1085516" y="40106"/>
                    <a:pt x="1192463" y="181810"/>
                    <a:pt x="1203158" y="176463"/>
                  </a:cubicBezTo>
                  <a:cubicBezTo>
                    <a:pt x="1213853" y="171116"/>
                    <a:pt x="1138989" y="18716"/>
                    <a:pt x="1138989" y="16042"/>
                  </a:cubicBezTo>
                  <a:cubicBezTo>
                    <a:pt x="1138989" y="13368"/>
                    <a:pt x="1187116" y="163095"/>
                    <a:pt x="1203158" y="160421"/>
                  </a:cubicBezTo>
                  <a:cubicBezTo>
                    <a:pt x="1219200" y="157747"/>
                    <a:pt x="1232568" y="0"/>
                    <a:pt x="1235242" y="0"/>
                  </a:cubicBezTo>
                  <a:cubicBezTo>
                    <a:pt x="1237916" y="0"/>
                    <a:pt x="1200484" y="152400"/>
                    <a:pt x="1219200" y="160421"/>
                  </a:cubicBezTo>
                  <a:cubicBezTo>
                    <a:pt x="1237916" y="168442"/>
                    <a:pt x="1336842" y="45453"/>
                    <a:pt x="1347537" y="48127"/>
                  </a:cubicBezTo>
                  <a:cubicBezTo>
                    <a:pt x="1358232" y="50801"/>
                    <a:pt x="1264652" y="163095"/>
                    <a:pt x="1283368" y="176463"/>
                  </a:cubicBezTo>
                  <a:cubicBezTo>
                    <a:pt x="1302084" y="189831"/>
                    <a:pt x="1438443" y="112295"/>
                    <a:pt x="1459832" y="128337"/>
                  </a:cubicBezTo>
                  <a:cubicBezTo>
                    <a:pt x="1481222" y="144379"/>
                    <a:pt x="1390316" y="256674"/>
                    <a:pt x="1411705" y="272716"/>
                  </a:cubicBezTo>
                  <a:cubicBezTo>
                    <a:pt x="1433094" y="288758"/>
                    <a:pt x="1577473" y="203200"/>
                    <a:pt x="1588168" y="224590"/>
                  </a:cubicBezTo>
                  <a:cubicBezTo>
                    <a:pt x="1598863" y="245980"/>
                    <a:pt x="1457158" y="374316"/>
                    <a:pt x="1475874" y="401053"/>
                  </a:cubicBezTo>
                  <a:cubicBezTo>
                    <a:pt x="1494590" y="427790"/>
                    <a:pt x="1681747" y="358274"/>
                    <a:pt x="1700463" y="385011"/>
                  </a:cubicBezTo>
                  <a:cubicBezTo>
                    <a:pt x="1719179" y="411748"/>
                    <a:pt x="1574800" y="534737"/>
                    <a:pt x="1588168" y="561474"/>
                  </a:cubicBezTo>
                  <a:cubicBezTo>
                    <a:pt x="1601536" y="588211"/>
                    <a:pt x="1775327" y="513348"/>
                    <a:pt x="1780674" y="545432"/>
                  </a:cubicBezTo>
                  <a:cubicBezTo>
                    <a:pt x="1786022" y="577516"/>
                    <a:pt x="1614906" y="719221"/>
                    <a:pt x="1620253" y="753979"/>
                  </a:cubicBezTo>
                  <a:cubicBezTo>
                    <a:pt x="1625600" y="788737"/>
                    <a:pt x="1804737" y="727242"/>
                    <a:pt x="1812758" y="753979"/>
                  </a:cubicBezTo>
                  <a:cubicBezTo>
                    <a:pt x="1820779" y="780716"/>
                    <a:pt x="1665705" y="890337"/>
                    <a:pt x="1668379" y="914400"/>
                  </a:cubicBezTo>
                  <a:cubicBezTo>
                    <a:pt x="1671053" y="938463"/>
                    <a:pt x="1818105" y="879642"/>
                    <a:pt x="1828800" y="898358"/>
                  </a:cubicBezTo>
                  <a:cubicBezTo>
                    <a:pt x="1839495" y="917074"/>
                    <a:pt x="1716505" y="1005305"/>
                    <a:pt x="1732547" y="1026695"/>
                  </a:cubicBezTo>
                  <a:cubicBezTo>
                    <a:pt x="1748589" y="1048084"/>
                    <a:pt x="1922379" y="997285"/>
                    <a:pt x="1925053" y="1026695"/>
                  </a:cubicBezTo>
                  <a:cubicBezTo>
                    <a:pt x="1927727" y="1056105"/>
                    <a:pt x="1748589" y="1173748"/>
                    <a:pt x="1748589" y="1203158"/>
                  </a:cubicBezTo>
                  <a:cubicBezTo>
                    <a:pt x="1748589" y="1232568"/>
                    <a:pt x="1919706" y="1176421"/>
                    <a:pt x="1925053" y="1203158"/>
                  </a:cubicBezTo>
                  <a:cubicBezTo>
                    <a:pt x="1930400" y="1229895"/>
                    <a:pt x="1772653" y="1334169"/>
                    <a:pt x="1780674" y="1363579"/>
                  </a:cubicBezTo>
                  <a:cubicBezTo>
                    <a:pt x="1788695" y="1392989"/>
                    <a:pt x="1970505" y="1360905"/>
                    <a:pt x="1973179" y="1379621"/>
                  </a:cubicBezTo>
                  <a:cubicBezTo>
                    <a:pt x="1975853" y="1398337"/>
                    <a:pt x="1796716" y="1449137"/>
                    <a:pt x="1796716" y="1475874"/>
                  </a:cubicBezTo>
                  <a:cubicBezTo>
                    <a:pt x="1796716" y="1502611"/>
                    <a:pt x="1973179" y="1540042"/>
                    <a:pt x="1973179" y="1540042"/>
                  </a:cubicBezTo>
                  <a:lnTo>
                    <a:pt x="1973179" y="1540042"/>
                  </a:lnTo>
                  <a:cubicBezTo>
                    <a:pt x="1959811" y="1572126"/>
                    <a:pt x="1882273" y="1711159"/>
                    <a:pt x="1892968" y="1732548"/>
                  </a:cubicBezTo>
                  <a:cubicBezTo>
                    <a:pt x="1903663" y="1753937"/>
                    <a:pt x="2026652" y="1641642"/>
                    <a:pt x="2037347" y="1668379"/>
                  </a:cubicBezTo>
                  <a:cubicBezTo>
                    <a:pt x="2048042" y="1695116"/>
                    <a:pt x="1946442" y="1852864"/>
                    <a:pt x="1957137" y="1892969"/>
                  </a:cubicBezTo>
                  <a:cubicBezTo>
                    <a:pt x="1967832" y="1933074"/>
                    <a:pt x="2098842" y="1868906"/>
                    <a:pt x="2101516" y="1909011"/>
                  </a:cubicBezTo>
                  <a:cubicBezTo>
                    <a:pt x="2104190" y="1949116"/>
                    <a:pt x="1962484" y="2096169"/>
                    <a:pt x="1973179" y="2133600"/>
                  </a:cubicBezTo>
                  <a:cubicBezTo>
                    <a:pt x="1983874" y="2171031"/>
                    <a:pt x="2163010" y="2104190"/>
                    <a:pt x="2165684" y="2133600"/>
                  </a:cubicBezTo>
                  <a:cubicBezTo>
                    <a:pt x="2168358" y="2163010"/>
                    <a:pt x="1986547" y="2283326"/>
                    <a:pt x="1989221" y="2310063"/>
                  </a:cubicBezTo>
                  <a:cubicBezTo>
                    <a:pt x="1991895" y="2336800"/>
                    <a:pt x="2173705" y="2272631"/>
                    <a:pt x="2181726" y="2294021"/>
                  </a:cubicBezTo>
                  <a:cubicBezTo>
                    <a:pt x="2189747" y="2315411"/>
                    <a:pt x="2029326" y="2417011"/>
                    <a:pt x="2037347" y="2438400"/>
                  </a:cubicBezTo>
                  <a:cubicBezTo>
                    <a:pt x="2045368" y="2459789"/>
                    <a:pt x="2216485" y="2398295"/>
                    <a:pt x="2229853" y="2422358"/>
                  </a:cubicBezTo>
                  <a:cubicBezTo>
                    <a:pt x="2243221" y="2446421"/>
                    <a:pt x="2106863" y="2556042"/>
                    <a:pt x="2117558" y="2582779"/>
                  </a:cubicBezTo>
                  <a:cubicBezTo>
                    <a:pt x="2128253" y="2609516"/>
                    <a:pt x="2280653" y="2550695"/>
                    <a:pt x="2294021" y="2582779"/>
                  </a:cubicBezTo>
                  <a:cubicBezTo>
                    <a:pt x="2307389" y="2614863"/>
                    <a:pt x="2181726" y="2745875"/>
                    <a:pt x="2197768" y="2775285"/>
                  </a:cubicBezTo>
                  <a:cubicBezTo>
                    <a:pt x="2213810" y="2804695"/>
                    <a:pt x="2387600" y="2729832"/>
                    <a:pt x="2390274" y="2759242"/>
                  </a:cubicBezTo>
                  <a:cubicBezTo>
                    <a:pt x="2392948" y="2788652"/>
                    <a:pt x="2213810" y="2922337"/>
                    <a:pt x="2213810" y="2951748"/>
                  </a:cubicBezTo>
                  <a:cubicBezTo>
                    <a:pt x="2213810" y="2981159"/>
                    <a:pt x="2382253" y="2919664"/>
                    <a:pt x="2390274" y="2935706"/>
                  </a:cubicBezTo>
                  <a:cubicBezTo>
                    <a:pt x="2398295" y="2951748"/>
                    <a:pt x="2259263" y="3031958"/>
                    <a:pt x="2261937" y="3048000"/>
                  </a:cubicBezTo>
                  <a:cubicBezTo>
                    <a:pt x="2264611" y="3064042"/>
                    <a:pt x="2395621" y="2994526"/>
                    <a:pt x="2406316" y="3031958"/>
                  </a:cubicBezTo>
                  <a:cubicBezTo>
                    <a:pt x="2417011" y="3069390"/>
                    <a:pt x="2310063" y="3256548"/>
                    <a:pt x="2326105" y="3272590"/>
                  </a:cubicBezTo>
                  <a:cubicBezTo>
                    <a:pt x="2342147" y="3288632"/>
                    <a:pt x="2478505" y="3112169"/>
                    <a:pt x="2502568" y="3128211"/>
                  </a:cubicBezTo>
                  <a:cubicBezTo>
                    <a:pt x="2526631" y="3144253"/>
                    <a:pt x="2462463" y="3347453"/>
                    <a:pt x="2470484" y="3368842"/>
                  </a:cubicBezTo>
                  <a:cubicBezTo>
                    <a:pt x="2478505" y="3390231"/>
                    <a:pt x="2529306" y="3237832"/>
                    <a:pt x="2550695" y="3256548"/>
                  </a:cubicBezTo>
                  <a:cubicBezTo>
                    <a:pt x="2572084" y="3275264"/>
                    <a:pt x="2585453" y="3470442"/>
                    <a:pt x="2598821" y="3481137"/>
                  </a:cubicBezTo>
                  <a:cubicBezTo>
                    <a:pt x="2612189" y="3491832"/>
                    <a:pt x="2606842" y="3320716"/>
                    <a:pt x="2630905" y="3320716"/>
                  </a:cubicBezTo>
                  <a:cubicBezTo>
                    <a:pt x="2654968" y="3320716"/>
                    <a:pt x="2724484" y="3489158"/>
                    <a:pt x="2743200" y="3481137"/>
                  </a:cubicBezTo>
                  <a:cubicBezTo>
                    <a:pt x="2761916" y="3473116"/>
                    <a:pt x="2711116" y="3302000"/>
                    <a:pt x="2743200" y="3272590"/>
                  </a:cubicBezTo>
                  <a:cubicBezTo>
                    <a:pt x="2775284" y="3243180"/>
                    <a:pt x="2922337" y="3331411"/>
                    <a:pt x="2935705" y="3304674"/>
                  </a:cubicBezTo>
                  <a:cubicBezTo>
                    <a:pt x="2949073" y="3277937"/>
                    <a:pt x="2815389" y="3141579"/>
                    <a:pt x="2823410" y="3112169"/>
                  </a:cubicBezTo>
                  <a:cubicBezTo>
                    <a:pt x="2831431" y="3082759"/>
                    <a:pt x="2970464" y="3144253"/>
                    <a:pt x="2983832" y="3128211"/>
                  </a:cubicBezTo>
                  <a:cubicBezTo>
                    <a:pt x="2997201" y="3112169"/>
                    <a:pt x="2950411" y="3064042"/>
                    <a:pt x="2903621" y="3015916"/>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7" name="Freeform: Shape 6">
              <a:extLst>
                <a:ext uri="{FF2B5EF4-FFF2-40B4-BE49-F238E27FC236}">
                  <a16:creationId xmlns:a16="http://schemas.microsoft.com/office/drawing/2014/main" id="{32937862-B4FE-AD63-A3BB-6D2721D90EAA}"/>
                </a:ext>
              </a:extLst>
            </p:cNvPr>
            <p:cNvSpPr/>
            <p:nvPr/>
          </p:nvSpPr>
          <p:spPr>
            <a:xfrm>
              <a:off x="6401018" y="2046820"/>
              <a:ext cx="2986150" cy="3497179"/>
            </a:xfrm>
            <a:custGeom>
              <a:avLst/>
              <a:gdLst>
                <a:gd name="csX0" fmla="*/ 144379 w 2986150"/>
                <a:gd name="csY0" fmla="*/ 3497179 h 3497179"/>
                <a:gd name="csX1" fmla="*/ 0 w 2986150"/>
                <a:gd name="csY1" fmla="*/ 3256548 h 3497179"/>
                <a:gd name="csX2" fmla="*/ 144379 w 2986150"/>
                <a:gd name="csY2" fmla="*/ 3336758 h 3497179"/>
                <a:gd name="csX3" fmla="*/ 32084 w 2986150"/>
                <a:gd name="csY3" fmla="*/ 3128211 h 3497179"/>
                <a:gd name="csX4" fmla="*/ 224589 w 2986150"/>
                <a:gd name="csY4" fmla="*/ 3208421 h 3497179"/>
                <a:gd name="csX5" fmla="*/ 64168 w 2986150"/>
                <a:gd name="csY5" fmla="*/ 2919663 h 3497179"/>
                <a:gd name="csX6" fmla="*/ 240632 w 2986150"/>
                <a:gd name="csY6" fmla="*/ 3015916 h 3497179"/>
                <a:gd name="csX7" fmla="*/ 96253 w 2986150"/>
                <a:gd name="csY7" fmla="*/ 2791327 h 3497179"/>
                <a:gd name="csX8" fmla="*/ 272716 w 2986150"/>
                <a:gd name="csY8" fmla="*/ 2887579 h 3497179"/>
                <a:gd name="csX9" fmla="*/ 128337 w 2986150"/>
                <a:gd name="csY9" fmla="*/ 2646948 h 3497179"/>
                <a:gd name="csX10" fmla="*/ 256674 w 2986150"/>
                <a:gd name="csY10" fmla="*/ 2727158 h 3497179"/>
                <a:gd name="csX11" fmla="*/ 160421 w 2986150"/>
                <a:gd name="csY11" fmla="*/ 2502569 h 3497179"/>
                <a:gd name="csX12" fmla="*/ 304800 w 2986150"/>
                <a:gd name="csY12" fmla="*/ 2614863 h 3497179"/>
                <a:gd name="csX13" fmla="*/ 176463 w 2986150"/>
                <a:gd name="csY13" fmla="*/ 2358190 h 3497179"/>
                <a:gd name="csX14" fmla="*/ 304800 w 2986150"/>
                <a:gd name="csY14" fmla="*/ 2470485 h 3497179"/>
                <a:gd name="csX15" fmla="*/ 208547 w 2986150"/>
                <a:gd name="csY15" fmla="*/ 2229853 h 3497179"/>
                <a:gd name="csX16" fmla="*/ 320842 w 2986150"/>
                <a:gd name="csY16" fmla="*/ 2310063 h 3497179"/>
                <a:gd name="csX17" fmla="*/ 224589 w 2986150"/>
                <a:gd name="csY17" fmla="*/ 2085474 h 3497179"/>
                <a:gd name="csX18" fmla="*/ 368968 w 2986150"/>
                <a:gd name="csY18" fmla="*/ 2181727 h 3497179"/>
                <a:gd name="csX19" fmla="*/ 272716 w 2986150"/>
                <a:gd name="csY19" fmla="*/ 1989221 h 3497179"/>
                <a:gd name="csX20" fmla="*/ 385010 w 2986150"/>
                <a:gd name="csY20" fmla="*/ 2005263 h 3497179"/>
                <a:gd name="csX21" fmla="*/ 240632 w 2986150"/>
                <a:gd name="csY21" fmla="*/ 1764632 h 3497179"/>
                <a:gd name="csX22" fmla="*/ 433137 w 2986150"/>
                <a:gd name="csY22" fmla="*/ 1892969 h 3497179"/>
                <a:gd name="csX23" fmla="*/ 304800 w 2986150"/>
                <a:gd name="csY23" fmla="*/ 1652337 h 3497179"/>
                <a:gd name="csX24" fmla="*/ 497305 w 2986150"/>
                <a:gd name="csY24" fmla="*/ 1716506 h 3497179"/>
                <a:gd name="csX25" fmla="*/ 320842 w 2986150"/>
                <a:gd name="csY25" fmla="*/ 1507958 h 3497179"/>
                <a:gd name="csX26" fmla="*/ 513347 w 2986150"/>
                <a:gd name="csY26" fmla="*/ 1556085 h 3497179"/>
                <a:gd name="csX27" fmla="*/ 368968 w 2986150"/>
                <a:gd name="csY27" fmla="*/ 1331495 h 3497179"/>
                <a:gd name="csX28" fmla="*/ 561474 w 2986150"/>
                <a:gd name="csY28" fmla="*/ 1363579 h 3497179"/>
                <a:gd name="csX29" fmla="*/ 368968 w 2986150"/>
                <a:gd name="csY29" fmla="*/ 1138990 h 3497179"/>
                <a:gd name="csX30" fmla="*/ 577516 w 2986150"/>
                <a:gd name="csY30" fmla="*/ 1203158 h 3497179"/>
                <a:gd name="csX31" fmla="*/ 449179 w 2986150"/>
                <a:gd name="csY31" fmla="*/ 1026695 h 3497179"/>
                <a:gd name="csX32" fmla="*/ 609600 w 2986150"/>
                <a:gd name="csY32" fmla="*/ 1058779 h 3497179"/>
                <a:gd name="csX33" fmla="*/ 497305 w 2986150"/>
                <a:gd name="csY33" fmla="*/ 882316 h 3497179"/>
                <a:gd name="csX34" fmla="*/ 641684 w 2986150"/>
                <a:gd name="csY34" fmla="*/ 930442 h 3497179"/>
                <a:gd name="csX35" fmla="*/ 561474 w 2986150"/>
                <a:gd name="csY35" fmla="*/ 737937 h 3497179"/>
                <a:gd name="csX36" fmla="*/ 705853 w 2986150"/>
                <a:gd name="csY36" fmla="*/ 850232 h 3497179"/>
                <a:gd name="csX37" fmla="*/ 593558 w 2986150"/>
                <a:gd name="csY37" fmla="*/ 673769 h 3497179"/>
                <a:gd name="csX38" fmla="*/ 770021 w 2986150"/>
                <a:gd name="csY38" fmla="*/ 721895 h 3497179"/>
                <a:gd name="csX39" fmla="*/ 673768 w 2986150"/>
                <a:gd name="csY39" fmla="*/ 529390 h 3497179"/>
                <a:gd name="csX40" fmla="*/ 834189 w 2986150"/>
                <a:gd name="csY40" fmla="*/ 609600 h 3497179"/>
                <a:gd name="csX41" fmla="*/ 737937 w 2986150"/>
                <a:gd name="csY41" fmla="*/ 433137 h 3497179"/>
                <a:gd name="csX42" fmla="*/ 914400 w 2986150"/>
                <a:gd name="csY42" fmla="*/ 481263 h 3497179"/>
                <a:gd name="csX43" fmla="*/ 818147 w 2986150"/>
                <a:gd name="csY43" fmla="*/ 320842 h 3497179"/>
                <a:gd name="csX44" fmla="*/ 994610 w 2986150"/>
                <a:gd name="csY44" fmla="*/ 368969 h 3497179"/>
                <a:gd name="csX45" fmla="*/ 898358 w 2986150"/>
                <a:gd name="csY45" fmla="*/ 224590 h 3497179"/>
                <a:gd name="csX46" fmla="*/ 1042737 w 2986150"/>
                <a:gd name="csY46" fmla="*/ 288758 h 3497179"/>
                <a:gd name="csX47" fmla="*/ 946484 w 2986150"/>
                <a:gd name="csY47" fmla="*/ 144379 h 3497179"/>
                <a:gd name="csX48" fmla="*/ 1138989 w 2986150"/>
                <a:gd name="csY48" fmla="*/ 224590 h 3497179"/>
                <a:gd name="csX49" fmla="*/ 1074821 w 2986150"/>
                <a:gd name="csY49" fmla="*/ 48127 h 3497179"/>
                <a:gd name="csX50" fmla="*/ 1203158 w 2986150"/>
                <a:gd name="csY50" fmla="*/ 176463 h 3497179"/>
                <a:gd name="csX51" fmla="*/ 1138989 w 2986150"/>
                <a:gd name="csY51" fmla="*/ 16042 h 3497179"/>
                <a:gd name="csX52" fmla="*/ 1203158 w 2986150"/>
                <a:gd name="csY52" fmla="*/ 160421 h 3497179"/>
                <a:gd name="csX53" fmla="*/ 1235242 w 2986150"/>
                <a:gd name="csY53" fmla="*/ 0 h 3497179"/>
                <a:gd name="csX54" fmla="*/ 1219200 w 2986150"/>
                <a:gd name="csY54" fmla="*/ 160421 h 3497179"/>
                <a:gd name="csX55" fmla="*/ 1347537 w 2986150"/>
                <a:gd name="csY55" fmla="*/ 48127 h 3497179"/>
                <a:gd name="csX56" fmla="*/ 1283368 w 2986150"/>
                <a:gd name="csY56" fmla="*/ 176463 h 3497179"/>
                <a:gd name="csX57" fmla="*/ 1459832 w 2986150"/>
                <a:gd name="csY57" fmla="*/ 128337 h 3497179"/>
                <a:gd name="csX58" fmla="*/ 1411705 w 2986150"/>
                <a:gd name="csY58" fmla="*/ 272716 h 3497179"/>
                <a:gd name="csX59" fmla="*/ 1588168 w 2986150"/>
                <a:gd name="csY59" fmla="*/ 224590 h 3497179"/>
                <a:gd name="csX60" fmla="*/ 1475874 w 2986150"/>
                <a:gd name="csY60" fmla="*/ 401053 h 3497179"/>
                <a:gd name="csX61" fmla="*/ 1700463 w 2986150"/>
                <a:gd name="csY61" fmla="*/ 385011 h 3497179"/>
                <a:gd name="csX62" fmla="*/ 1588168 w 2986150"/>
                <a:gd name="csY62" fmla="*/ 561474 h 3497179"/>
                <a:gd name="csX63" fmla="*/ 1780674 w 2986150"/>
                <a:gd name="csY63" fmla="*/ 545432 h 3497179"/>
                <a:gd name="csX64" fmla="*/ 1620253 w 2986150"/>
                <a:gd name="csY64" fmla="*/ 753979 h 3497179"/>
                <a:gd name="csX65" fmla="*/ 1812758 w 2986150"/>
                <a:gd name="csY65" fmla="*/ 753979 h 3497179"/>
                <a:gd name="csX66" fmla="*/ 1668379 w 2986150"/>
                <a:gd name="csY66" fmla="*/ 914400 h 3497179"/>
                <a:gd name="csX67" fmla="*/ 1828800 w 2986150"/>
                <a:gd name="csY67" fmla="*/ 898358 h 3497179"/>
                <a:gd name="csX68" fmla="*/ 1732547 w 2986150"/>
                <a:gd name="csY68" fmla="*/ 1026695 h 3497179"/>
                <a:gd name="csX69" fmla="*/ 1925053 w 2986150"/>
                <a:gd name="csY69" fmla="*/ 1026695 h 3497179"/>
                <a:gd name="csX70" fmla="*/ 1748589 w 2986150"/>
                <a:gd name="csY70" fmla="*/ 1203158 h 3497179"/>
                <a:gd name="csX71" fmla="*/ 1925053 w 2986150"/>
                <a:gd name="csY71" fmla="*/ 1203158 h 3497179"/>
                <a:gd name="csX72" fmla="*/ 1780674 w 2986150"/>
                <a:gd name="csY72" fmla="*/ 1363579 h 3497179"/>
                <a:gd name="csX73" fmla="*/ 1973179 w 2986150"/>
                <a:gd name="csY73" fmla="*/ 1379621 h 3497179"/>
                <a:gd name="csX74" fmla="*/ 1796716 w 2986150"/>
                <a:gd name="csY74" fmla="*/ 1475874 h 3497179"/>
                <a:gd name="csX75" fmla="*/ 1973179 w 2986150"/>
                <a:gd name="csY75" fmla="*/ 1540042 h 3497179"/>
                <a:gd name="csX76" fmla="*/ 1973179 w 2986150"/>
                <a:gd name="csY76" fmla="*/ 1540042 h 3497179"/>
                <a:gd name="csX77" fmla="*/ 1892968 w 2986150"/>
                <a:gd name="csY77" fmla="*/ 1732548 h 3497179"/>
                <a:gd name="csX78" fmla="*/ 2037347 w 2986150"/>
                <a:gd name="csY78" fmla="*/ 1668379 h 3497179"/>
                <a:gd name="csX79" fmla="*/ 1957137 w 2986150"/>
                <a:gd name="csY79" fmla="*/ 1892969 h 3497179"/>
                <a:gd name="csX80" fmla="*/ 2101516 w 2986150"/>
                <a:gd name="csY80" fmla="*/ 1909011 h 3497179"/>
                <a:gd name="csX81" fmla="*/ 1973179 w 2986150"/>
                <a:gd name="csY81" fmla="*/ 2133600 h 3497179"/>
                <a:gd name="csX82" fmla="*/ 2165684 w 2986150"/>
                <a:gd name="csY82" fmla="*/ 2133600 h 3497179"/>
                <a:gd name="csX83" fmla="*/ 1989221 w 2986150"/>
                <a:gd name="csY83" fmla="*/ 2310063 h 3497179"/>
                <a:gd name="csX84" fmla="*/ 2181726 w 2986150"/>
                <a:gd name="csY84" fmla="*/ 2294021 h 3497179"/>
                <a:gd name="csX85" fmla="*/ 2037347 w 2986150"/>
                <a:gd name="csY85" fmla="*/ 2438400 h 3497179"/>
                <a:gd name="csX86" fmla="*/ 2229853 w 2986150"/>
                <a:gd name="csY86" fmla="*/ 2422358 h 3497179"/>
                <a:gd name="csX87" fmla="*/ 2117558 w 2986150"/>
                <a:gd name="csY87" fmla="*/ 2582779 h 3497179"/>
                <a:gd name="csX88" fmla="*/ 2294021 w 2986150"/>
                <a:gd name="csY88" fmla="*/ 2582779 h 3497179"/>
                <a:gd name="csX89" fmla="*/ 2197768 w 2986150"/>
                <a:gd name="csY89" fmla="*/ 2775285 h 3497179"/>
                <a:gd name="csX90" fmla="*/ 2390274 w 2986150"/>
                <a:gd name="csY90" fmla="*/ 2759242 h 3497179"/>
                <a:gd name="csX91" fmla="*/ 2213810 w 2986150"/>
                <a:gd name="csY91" fmla="*/ 2951748 h 3497179"/>
                <a:gd name="csX92" fmla="*/ 2390274 w 2986150"/>
                <a:gd name="csY92" fmla="*/ 2935706 h 3497179"/>
                <a:gd name="csX93" fmla="*/ 2261937 w 2986150"/>
                <a:gd name="csY93" fmla="*/ 3048000 h 3497179"/>
                <a:gd name="csX94" fmla="*/ 2406316 w 2986150"/>
                <a:gd name="csY94" fmla="*/ 3031958 h 3497179"/>
                <a:gd name="csX95" fmla="*/ 2326105 w 2986150"/>
                <a:gd name="csY95" fmla="*/ 3272590 h 3497179"/>
                <a:gd name="csX96" fmla="*/ 2502568 w 2986150"/>
                <a:gd name="csY96" fmla="*/ 3128211 h 3497179"/>
                <a:gd name="csX97" fmla="*/ 2470484 w 2986150"/>
                <a:gd name="csY97" fmla="*/ 3368842 h 3497179"/>
                <a:gd name="csX98" fmla="*/ 2550695 w 2986150"/>
                <a:gd name="csY98" fmla="*/ 3256548 h 3497179"/>
                <a:gd name="csX99" fmla="*/ 2598821 w 2986150"/>
                <a:gd name="csY99" fmla="*/ 3481137 h 3497179"/>
                <a:gd name="csX100" fmla="*/ 2630905 w 2986150"/>
                <a:gd name="csY100" fmla="*/ 3320716 h 3497179"/>
                <a:gd name="csX101" fmla="*/ 2743200 w 2986150"/>
                <a:gd name="csY101" fmla="*/ 3481137 h 3497179"/>
                <a:gd name="csX102" fmla="*/ 2743200 w 2986150"/>
                <a:gd name="csY102" fmla="*/ 3272590 h 3497179"/>
                <a:gd name="csX103" fmla="*/ 2935705 w 2986150"/>
                <a:gd name="csY103" fmla="*/ 3304674 h 3497179"/>
                <a:gd name="csX104" fmla="*/ 2823410 w 2986150"/>
                <a:gd name="csY104" fmla="*/ 3112169 h 3497179"/>
                <a:gd name="csX105" fmla="*/ 2983832 w 2986150"/>
                <a:gd name="csY105" fmla="*/ 3128211 h 3497179"/>
                <a:gd name="csX106" fmla="*/ 2903621 w 2986150"/>
                <a:gd name="csY106" fmla="*/ 3015916 h 34971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Lst>
              <a:rect l="l" t="t" r="r" b="b"/>
              <a:pathLst>
                <a:path w="2986150" h="3497179">
                  <a:moveTo>
                    <a:pt x="144379" y="3497179"/>
                  </a:moveTo>
                  <a:cubicBezTo>
                    <a:pt x="72189" y="3390232"/>
                    <a:pt x="0" y="3283285"/>
                    <a:pt x="0" y="3256548"/>
                  </a:cubicBezTo>
                  <a:cubicBezTo>
                    <a:pt x="0" y="3229811"/>
                    <a:pt x="139032" y="3358147"/>
                    <a:pt x="144379" y="3336758"/>
                  </a:cubicBezTo>
                  <a:cubicBezTo>
                    <a:pt x="149726" y="3315369"/>
                    <a:pt x="18716" y="3149600"/>
                    <a:pt x="32084" y="3128211"/>
                  </a:cubicBezTo>
                  <a:cubicBezTo>
                    <a:pt x="45452" y="3106821"/>
                    <a:pt x="219242" y="3243179"/>
                    <a:pt x="224589" y="3208421"/>
                  </a:cubicBezTo>
                  <a:cubicBezTo>
                    <a:pt x="229936" y="3173663"/>
                    <a:pt x="61494" y="2951747"/>
                    <a:pt x="64168" y="2919663"/>
                  </a:cubicBezTo>
                  <a:cubicBezTo>
                    <a:pt x="66842" y="2887579"/>
                    <a:pt x="235285" y="3037305"/>
                    <a:pt x="240632" y="3015916"/>
                  </a:cubicBezTo>
                  <a:cubicBezTo>
                    <a:pt x="245979" y="2994527"/>
                    <a:pt x="90906" y="2812716"/>
                    <a:pt x="96253" y="2791327"/>
                  </a:cubicBezTo>
                  <a:cubicBezTo>
                    <a:pt x="101600" y="2769938"/>
                    <a:pt x="267369" y="2911642"/>
                    <a:pt x="272716" y="2887579"/>
                  </a:cubicBezTo>
                  <a:cubicBezTo>
                    <a:pt x="278063" y="2863516"/>
                    <a:pt x="131011" y="2673685"/>
                    <a:pt x="128337" y="2646948"/>
                  </a:cubicBezTo>
                  <a:cubicBezTo>
                    <a:pt x="125663" y="2620211"/>
                    <a:pt x="251327" y="2751221"/>
                    <a:pt x="256674" y="2727158"/>
                  </a:cubicBezTo>
                  <a:cubicBezTo>
                    <a:pt x="262021" y="2703095"/>
                    <a:pt x="152400" y="2521285"/>
                    <a:pt x="160421" y="2502569"/>
                  </a:cubicBezTo>
                  <a:cubicBezTo>
                    <a:pt x="168442" y="2483853"/>
                    <a:pt x="302126" y="2638926"/>
                    <a:pt x="304800" y="2614863"/>
                  </a:cubicBezTo>
                  <a:cubicBezTo>
                    <a:pt x="307474" y="2590800"/>
                    <a:pt x="176463" y="2382253"/>
                    <a:pt x="176463" y="2358190"/>
                  </a:cubicBezTo>
                  <a:cubicBezTo>
                    <a:pt x="176463" y="2334127"/>
                    <a:pt x="299453" y="2491874"/>
                    <a:pt x="304800" y="2470485"/>
                  </a:cubicBezTo>
                  <a:cubicBezTo>
                    <a:pt x="310147" y="2449096"/>
                    <a:pt x="205873" y="2256590"/>
                    <a:pt x="208547" y="2229853"/>
                  </a:cubicBezTo>
                  <a:cubicBezTo>
                    <a:pt x="211221" y="2203116"/>
                    <a:pt x="318168" y="2334126"/>
                    <a:pt x="320842" y="2310063"/>
                  </a:cubicBezTo>
                  <a:cubicBezTo>
                    <a:pt x="323516" y="2286000"/>
                    <a:pt x="216568" y="2106863"/>
                    <a:pt x="224589" y="2085474"/>
                  </a:cubicBezTo>
                  <a:cubicBezTo>
                    <a:pt x="232610" y="2064085"/>
                    <a:pt x="360947" y="2197769"/>
                    <a:pt x="368968" y="2181727"/>
                  </a:cubicBezTo>
                  <a:cubicBezTo>
                    <a:pt x="376989" y="2165685"/>
                    <a:pt x="270042" y="2018632"/>
                    <a:pt x="272716" y="1989221"/>
                  </a:cubicBezTo>
                  <a:cubicBezTo>
                    <a:pt x="275390" y="1959810"/>
                    <a:pt x="390357" y="2042694"/>
                    <a:pt x="385010" y="2005263"/>
                  </a:cubicBezTo>
                  <a:cubicBezTo>
                    <a:pt x="379663" y="1967832"/>
                    <a:pt x="232611" y="1783348"/>
                    <a:pt x="240632" y="1764632"/>
                  </a:cubicBezTo>
                  <a:cubicBezTo>
                    <a:pt x="248653" y="1745916"/>
                    <a:pt x="422442" y="1911685"/>
                    <a:pt x="433137" y="1892969"/>
                  </a:cubicBezTo>
                  <a:cubicBezTo>
                    <a:pt x="443832" y="1874253"/>
                    <a:pt x="294105" y="1681747"/>
                    <a:pt x="304800" y="1652337"/>
                  </a:cubicBezTo>
                  <a:cubicBezTo>
                    <a:pt x="315495" y="1622927"/>
                    <a:pt x="494631" y="1740569"/>
                    <a:pt x="497305" y="1716506"/>
                  </a:cubicBezTo>
                  <a:cubicBezTo>
                    <a:pt x="499979" y="1692443"/>
                    <a:pt x="318168" y="1534695"/>
                    <a:pt x="320842" y="1507958"/>
                  </a:cubicBezTo>
                  <a:cubicBezTo>
                    <a:pt x="323516" y="1481221"/>
                    <a:pt x="505326" y="1585495"/>
                    <a:pt x="513347" y="1556085"/>
                  </a:cubicBezTo>
                  <a:cubicBezTo>
                    <a:pt x="521368" y="1526675"/>
                    <a:pt x="360947" y="1363579"/>
                    <a:pt x="368968" y="1331495"/>
                  </a:cubicBezTo>
                  <a:cubicBezTo>
                    <a:pt x="376989" y="1299411"/>
                    <a:pt x="561474" y="1395663"/>
                    <a:pt x="561474" y="1363579"/>
                  </a:cubicBezTo>
                  <a:cubicBezTo>
                    <a:pt x="561474" y="1331495"/>
                    <a:pt x="366294" y="1165727"/>
                    <a:pt x="368968" y="1138990"/>
                  </a:cubicBezTo>
                  <a:cubicBezTo>
                    <a:pt x="371642" y="1112253"/>
                    <a:pt x="564148" y="1221874"/>
                    <a:pt x="577516" y="1203158"/>
                  </a:cubicBezTo>
                  <a:cubicBezTo>
                    <a:pt x="590884" y="1184442"/>
                    <a:pt x="443832" y="1050758"/>
                    <a:pt x="449179" y="1026695"/>
                  </a:cubicBezTo>
                  <a:cubicBezTo>
                    <a:pt x="454526" y="1002632"/>
                    <a:pt x="601579" y="1082842"/>
                    <a:pt x="609600" y="1058779"/>
                  </a:cubicBezTo>
                  <a:cubicBezTo>
                    <a:pt x="617621" y="1034716"/>
                    <a:pt x="491958" y="903705"/>
                    <a:pt x="497305" y="882316"/>
                  </a:cubicBezTo>
                  <a:cubicBezTo>
                    <a:pt x="502652" y="860927"/>
                    <a:pt x="630989" y="954505"/>
                    <a:pt x="641684" y="930442"/>
                  </a:cubicBezTo>
                  <a:cubicBezTo>
                    <a:pt x="652379" y="906379"/>
                    <a:pt x="550779" y="751305"/>
                    <a:pt x="561474" y="737937"/>
                  </a:cubicBezTo>
                  <a:cubicBezTo>
                    <a:pt x="572169" y="724569"/>
                    <a:pt x="700506" y="860927"/>
                    <a:pt x="705853" y="850232"/>
                  </a:cubicBezTo>
                  <a:cubicBezTo>
                    <a:pt x="711200" y="839537"/>
                    <a:pt x="582863" y="695158"/>
                    <a:pt x="593558" y="673769"/>
                  </a:cubicBezTo>
                  <a:cubicBezTo>
                    <a:pt x="604253" y="652380"/>
                    <a:pt x="756653" y="745958"/>
                    <a:pt x="770021" y="721895"/>
                  </a:cubicBezTo>
                  <a:cubicBezTo>
                    <a:pt x="783389" y="697832"/>
                    <a:pt x="663073" y="548106"/>
                    <a:pt x="673768" y="529390"/>
                  </a:cubicBezTo>
                  <a:cubicBezTo>
                    <a:pt x="684463" y="510674"/>
                    <a:pt x="823494" y="625642"/>
                    <a:pt x="834189" y="609600"/>
                  </a:cubicBezTo>
                  <a:cubicBezTo>
                    <a:pt x="844884" y="593558"/>
                    <a:pt x="724569" y="454526"/>
                    <a:pt x="737937" y="433137"/>
                  </a:cubicBezTo>
                  <a:cubicBezTo>
                    <a:pt x="751305" y="411748"/>
                    <a:pt x="901032" y="499979"/>
                    <a:pt x="914400" y="481263"/>
                  </a:cubicBezTo>
                  <a:cubicBezTo>
                    <a:pt x="927768" y="462547"/>
                    <a:pt x="804779" y="339558"/>
                    <a:pt x="818147" y="320842"/>
                  </a:cubicBezTo>
                  <a:cubicBezTo>
                    <a:pt x="831515" y="302126"/>
                    <a:pt x="981242" y="385011"/>
                    <a:pt x="994610" y="368969"/>
                  </a:cubicBezTo>
                  <a:cubicBezTo>
                    <a:pt x="1007979" y="352927"/>
                    <a:pt x="890337" y="237959"/>
                    <a:pt x="898358" y="224590"/>
                  </a:cubicBezTo>
                  <a:cubicBezTo>
                    <a:pt x="906379" y="211221"/>
                    <a:pt x="1034716" y="302126"/>
                    <a:pt x="1042737" y="288758"/>
                  </a:cubicBezTo>
                  <a:cubicBezTo>
                    <a:pt x="1050758" y="275390"/>
                    <a:pt x="930442" y="155074"/>
                    <a:pt x="946484" y="144379"/>
                  </a:cubicBezTo>
                  <a:cubicBezTo>
                    <a:pt x="962526" y="133684"/>
                    <a:pt x="1117600" y="240632"/>
                    <a:pt x="1138989" y="224590"/>
                  </a:cubicBezTo>
                  <a:cubicBezTo>
                    <a:pt x="1160378" y="208548"/>
                    <a:pt x="1064126" y="56148"/>
                    <a:pt x="1074821" y="48127"/>
                  </a:cubicBezTo>
                  <a:cubicBezTo>
                    <a:pt x="1085516" y="40106"/>
                    <a:pt x="1192463" y="181810"/>
                    <a:pt x="1203158" y="176463"/>
                  </a:cubicBezTo>
                  <a:cubicBezTo>
                    <a:pt x="1213853" y="171116"/>
                    <a:pt x="1138989" y="18716"/>
                    <a:pt x="1138989" y="16042"/>
                  </a:cubicBezTo>
                  <a:cubicBezTo>
                    <a:pt x="1138989" y="13368"/>
                    <a:pt x="1187116" y="163095"/>
                    <a:pt x="1203158" y="160421"/>
                  </a:cubicBezTo>
                  <a:cubicBezTo>
                    <a:pt x="1219200" y="157747"/>
                    <a:pt x="1232568" y="0"/>
                    <a:pt x="1235242" y="0"/>
                  </a:cubicBezTo>
                  <a:cubicBezTo>
                    <a:pt x="1237916" y="0"/>
                    <a:pt x="1200484" y="152400"/>
                    <a:pt x="1219200" y="160421"/>
                  </a:cubicBezTo>
                  <a:cubicBezTo>
                    <a:pt x="1237916" y="168442"/>
                    <a:pt x="1336842" y="45453"/>
                    <a:pt x="1347537" y="48127"/>
                  </a:cubicBezTo>
                  <a:cubicBezTo>
                    <a:pt x="1358232" y="50801"/>
                    <a:pt x="1264652" y="163095"/>
                    <a:pt x="1283368" y="176463"/>
                  </a:cubicBezTo>
                  <a:cubicBezTo>
                    <a:pt x="1302084" y="189831"/>
                    <a:pt x="1438443" y="112295"/>
                    <a:pt x="1459832" y="128337"/>
                  </a:cubicBezTo>
                  <a:cubicBezTo>
                    <a:pt x="1481222" y="144379"/>
                    <a:pt x="1390316" y="256674"/>
                    <a:pt x="1411705" y="272716"/>
                  </a:cubicBezTo>
                  <a:cubicBezTo>
                    <a:pt x="1433094" y="288758"/>
                    <a:pt x="1577473" y="203200"/>
                    <a:pt x="1588168" y="224590"/>
                  </a:cubicBezTo>
                  <a:cubicBezTo>
                    <a:pt x="1598863" y="245980"/>
                    <a:pt x="1457158" y="374316"/>
                    <a:pt x="1475874" y="401053"/>
                  </a:cubicBezTo>
                  <a:cubicBezTo>
                    <a:pt x="1494590" y="427790"/>
                    <a:pt x="1681747" y="358274"/>
                    <a:pt x="1700463" y="385011"/>
                  </a:cubicBezTo>
                  <a:cubicBezTo>
                    <a:pt x="1719179" y="411748"/>
                    <a:pt x="1574800" y="534737"/>
                    <a:pt x="1588168" y="561474"/>
                  </a:cubicBezTo>
                  <a:cubicBezTo>
                    <a:pt x="1601536" y="588211"/>
                    <a:pt x="1775327" y="513348"/>
                    <a:pt x="1780674" y="545432"/>
                  </a:cubicBezTo>
                  <a:cubicBezTo>
                    <a:pt x="1786022" y="577516"/>
                    <a:pt x="1614906" y="719221"/>
                    <a:pt x="1620253" y="753979"/>
                  </a:cubicBezTo>
                  <a:cubicBezTo>
                    <a:pt x="1625600" y="788737"/>
                    <a:pt x="1804737" y="727242"/>
                    <a:pt x="1812758" y="753979"/>
                  </a:cubicBezTo>
                  <a:cubicBezTo>
                    <a:pt x="1820779" y="780716"/>
                    <a:pt x="1665705" y="890337"/>
                    <a:pt x="1668379" y="914400"/>
                  </a:cubicBezTo>
                  <a:cubicBezTo>
                    <a:pt x="1671053" y="938463"/>
                    <a:pt x="1818105" y="879642"/>
                    <a:pt x="1828800" y="898358"/>
                  </a:cubicBezTo>
                  <a:cubicBezTo>
                    <a:pt x="1839495" y="917074"/>
                    <a:pt x="1716505" y="1005305"/>
                    <a:pt x="1732547" y="1026695"/>
                  </a:cubicBezTo>
                  <a:cubicBezTo>
                    <a:pt x="1748589" y="1048084"/>
                    <a:pt x="1922379" y="997285"/>
                    <a:pt x="1925053" y="1026695"/>
                  </a:cubicBezTo>
                  <a:cubicBezTo>
                    <a:pt x="1927727" y="1056105"/>
                    <a:pt x="1748589" y="1173748"/>
                    <a:pt x="1748589" y="1203158"/>
                  </a:cubicBezTo>
                  <a:cubicBezTo>
                    <a:pt x="1748589" y="1232568"/>
                    <a:pt x="1919706" y="1176421"/>
                    <a:pt x="1925053" y="1203158"/>
                  </a:cubicBezTo>
                  <a:cubicBezTo>
                    <a:pt x="1930400" y="1229895"/>
                    <a:pt x="1772653" y="1334169"/>
                    <a:pt x="1780674" y="1363579"/>
                  </a:cubicBezTo>
                  <a:cubicBezTo>
                    <a:pt x="1788695" y="1392989"/>
                    <a:pt x="1970505" y="1360905"/>
                    <a:pt x="1973179" y="1379621"/>
                  </a:cubicBezTo>
                  <a:cubicBezTo>
                    <a:pt x="1975853" y="1398337"/>
                    <a:pt x="1796716" y="1449137"/>
                    <a:pt x="1796716" y="1475874"/>
                  </a:cubicBezTo>
                  <a:cubicBezTo>
                    <a:pt x="1796716" y="1502611"/>
                    <a:pt x="1973179" y="1540042"/>
                    <a:pt x="1973179" y="1540042"/>
                  </a:cubicBezTo>
                  <a:lnTo>
                    <a:pt x="1973179" y="1540042"/>
                  </a:lnTo>
                  <a:cubicBezTo>
                    <a:pt x="1959811" y="1572126"/>
                    <a:pt x="1882273" y="1711159"/>
                    <a:pt x="1892968" y="1732548"/>
                  </a:cubicBezTo>
                  <a:cubicBezTo>
                    <a:pt x="1903663" y="1753937"/>
                    <a:pt x="2026652" y="1641642"/>
                    <a:pt x="2037347" y="1668379"/>
                  </a:cubicBezTo>
                  <a:cubicBezTo>
                    <a:pt x="2048042" y="1695116"/>
                    <a:pt x="1946442" y="1852864"/>
                    <a:pt x="1957137" y="1892969"/>
                  </a:cubicBezTo>
                  <a:cubicBezTo>
                    <a:pt x="1967832" y="1933074"/>
                    <a:pt x="2098842" y="1868906"/>
                    <a:pt x="2101516" y="1909011"/>
                  </a:cubicBezTo>
                  <a:cubicBezTo>
                    <a:pt x="2104190" y="1949116"/>
                    <a:pt x="1962484" y="2096169"/>
                    <a:pt x="1973179" y="2133600"/>
                  </a:cubicBezTo>
                  <a:cubicBezTo>
                    <a:pt x="1983874" y="2171031"/>
                    <a:pt x="2163010" y="2104190"/>
                    <a:pt x="2165684" y="2133600"/>
                  </a:cubicBezTo>
                  <a:cubicBezTo>
                    <a:pt x="2168358" y="2163010"/>
                    <a:pt x="1986547" y="2283326"/>
                    <a:pt x="1989221" y="2310063"/>
                  </a:cubicBezTo>
                  <a:cubicBezTo>
                    <a:pt x="1991895" y="2336800"/>
                    <a:pt x="2173705" y="2272631"/>
                    <a:pt x="2181726" y="2294021"/>
                  </a:cubicBezTo>
                  <a:cubicBezTo>
                    <a:pt x="2189747" y="2315411"/>
                    <a:pt x="2029326" y="2417011"/>
                    <a:pt x="2037347" y="2438400"/>
                  </a:cubicBezTo>
                  <a:cubicBezTo>
                    <a:pt x="2045368" y="2459789"/>
                    <a:pt x="2216485" y="2398295"/>
                    <a:pt x="2229853" y="2422358"/>
                  </a:cubicBezTo>
                  <a:cubicBezTo>
                    <a:pt x="2243221" y="2446421"/>
                    <a:pt x="2106863" y="2556042"/>
                    <a:pt x="2117558" y="2582779"/>
                  </a:cubicBezTo>
                  <a:cubicBezTo>
                    <a:pt x="2128253" y="2609516"/>
                    <a:pt x="2280653" y="2550695"/>
                    <a:pt x="2294021" y="2582779"/>
                  </a:cubicBezTo>
                  <a:cubicBezTo>
                    <a:pt x="2307389" y="2614863"/>
                    <a:pt x="2181726" y="2745875"/>
                    <a:pt x="2197768" y="2775285"/>
                  </a:cubicBezTo>
                  <a:cubicBezTo>
                    <a:pt x="2213810" y="2804695"/>
                    <a:pt x="2387600" y="2729832"/>
                    <a:pt x="2390274" y="2759242"/>
                  </a:cubicBezTo>
                  <a:cubicBezTo>
                    <a:pt x="2392948" y="2788652"/>
                    <a:pt x="2213810" y="2922337"/>
                    <a:pt x="2213810" y="2951748"/>
                  </a:cubicBezTo>
                  <a:cubicBezTo>
                    <a:pt x="2213810" y="2981159"/>
                    <a:pt x="2382253" y="2919664"/>
                    <a:pt x="2390274" y="2935706"/>
                  </a:cubicBezTo>
                  <a:cubicBezTo>
                    <a:pt x="2398295" y="2951748"/>
                    <a:pt x="2259263" y="3031958"/>
                    <a:pt x="2261937" y="3048000"/>
                  </a:cubicBezTo>
                  <a:cubicBezTo>
                    <a:pt x="2264611" y="3064042"/>
                    <a:pt x="2395621" y="2994526"/>
                    <a:pt x="2406316" y="3031958"/>
                  </a:cubicBezTo>
                  <a:cubicBezTo>
                    <a:pt x="2417011" y="3069390"/>
                    <a:pt x="2310063" y="3256548"/>
                    <a:pt x="2326105" y="3272590"/>
                  </a:cubicBezTo>
                  <a:cubicBezTo>
                    <a:pt x="2342147" y="3288632"/>
                    <a:pt x="2478505" y="3112169"/>
                    <a:pt x="2502568" y="3128211"/>
                  </a:cubicBezTo>
                  <a:cubicBezTo>
                    <a:pt x="2526631" y="3144253"/>
                    <a:pt x="2462463" y="3347453"/>
                    <a:pt x="2470484" y="3368842"/>
                  </a:cubicBezTo>
                  <a:cubicBezTo>
                    <a:pt x="2478505" y="3390231"/>
                    <a:pt x="2529306" y="3237832"/>
                    <a:pt x="2550695" y="3256548"/>
                  </a:cubicBezTo>
                  <a:cubicBezTo>
                    <a:pt x="2572084" y="3275264"/>
                    <a:pt x="2585453" y="3470442"/>
                    <a:pt x="2598821" y="3481137"/>
                  </a:cubicBezTo>
                  <a:cubicBezTo>
                    <a:pt x="2612189" y="3491832"/>
                    <a:pt x="2606842" y="3320716"/>
                    <a:pt x="2630905" y="3320716"/>
                  </a:cubicBezTo>
                  <a:cubicBezTo>
                    <a:pt x="2654968" y="3320716"/>
                    <a:pt x="2724484" y="3489158"/>
                    <a:pt x="2743200" y="3481137"/>
                  </a:cubicBezTo>
                  <a:cubicBezTo>
                    <a:pt x="2761916" y="3473116"/>
                    <a:pt x="2711116" y="3302000"/>
                    <a:pt x="2743200" y="3272590"/>
                  </a:cubicBezTo>
                  <a:cubicBezTo>
                    <a:pt x="2775284" y="3243180"/>
                    <a:pt x="2922337" y="3331411"/>
                    <a:pt x="2935705" y="3304674"/>
                  </a:cubicBezTo>
                  <a:cubicBezTo>
                    <a:pt x="2949073" y="3277937"/>
                    <a:pt x="2815389" y="3141579"/>
                    <a:pt x="2823410" y="3112169"/>
                  </a:cubicBezTo>
                  <a:cubicBezTo>
                    <a:pt x="2831431" y="3082759"/>
                    <a:pt x="2970464" y="3144253"/>
                    <a:pt x="2983832" y="3128211"/>
                  </a:cubicBezTo>
                  <a:cubicBezTo>
                    <a:pt x="2997201" y="3112169"/>
                    <a:pt x="2950411" y="3064042"/>
                    <a:pt x="2903621" y="3015916"/>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sp>
        <p:nvSpPr>
          <p:cNvPr id="12" name="Arrow: Right 11">
            <a:extLst>
              <a:ext uri="{FF2B5EF4-FFF2-40B4-BE49-F238E27FC236}">
                <a16:creationId xmlns:a16="http://schemas.microsoft.com/office/drawing/2014/main" id="{FFA77AD2-6726-F51F-CA42-0C535CC19751}"/>
              </a:ext>
            </a:extLst>
          </p:cNvPr>
          <p:cNvSpPr/>
          <p:nvPr/>
        </p:nvSpPr>
        <p:spPr>
          <a:xfrm rot="16200000">
            <a:off x="8208403" y="2478460"/>
            <a:ext cx="896973" cy="224036"/>
          </a:xfrm>
          <a:prstGeom prst="rightArrow">
            <a:avLst/>
          </a:prstGeom>
          <a:solidFill>
            <a:srgbClr val="FF0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8" name="Arrow: Right 7">
            <a:extLst>
              <a:ext uri="{FF2B5EF4-FFF2-40B4-BE49-F238E27FC236}">
                <a16:creationId xmlns:a16="http://schemas.microsoft.com/office/drawing/2014/main" id="{BBA746E1-934D-3CE7-54D2-9E7FAD9EBCD8}"/>
              </a:ext>
            </a:extLst>
          </p:cNvPr>
          <p:cNvSpPr/>
          <p:nvPr/>
        </p:nvSpPr>
        <p:spPr>
          <a:xfrm>
            <a:off x="3661848" y="5190845"/>
            <a:ext cx="4220946" cy="461536"/>
          </a:xfrm>
          <a:prstGeom prst="rightArrow">
            <a:avLst/>
          </a:prstGeom>
          <a:solidFill>
            <a:srgbClr val="FF0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4" name="TextBox 13">
            <a:extLst>
              <a:ext uri="{FF2B5EF4-FFF2-40B4-BE49-F238E27FC236}">
                <a16:creationId xmlns:a16="http://schemas.microsoft.com/office/drawing/2014/main" id="{219E8F48-5AA2-0612-97B6-AFBE5BB84532}"/>
              </a:ext>
            </a:extLst>
          </p:cNvPr>
          <p:cNvSpPr txBox="1"/>
          <p:nvPr/>
        </p:nvSpPr>
        <p:spPr>
          <a:xfrm>
            <a:off x="4336043" y="4833629"/>
            <a:ext cx="2872556" cy="461537"/>
          </a:xfrm>
          <a:prstGeom prst="rect">
            <a:avLst/>
          </a:prstGeom>
          <a:noFill/>
        </p:spPr>
        <p:txBody>
          <a:bodyPr wrap="square" rtlCol="0">
            <a:spAutoFit/>
          </a:bodyPr>
          <a:lstStyle/>
          <a:p>
            <a:r>
              <a:rPr lang="en-AU" noProof="0" dirty="0"/>
              <a:t>Energy movement</a:t>
            </a:r>
          </a:p>
        </p:txBody>
      </p:sp>
      <p:sp>
        <p:nvSpPr>
          <p:cNvPr id="15" name="Arrow: Right 14">
            <a:extLst>
              <a:ext uri="{FF2B5EF4-FFF2-40B4-BE49-F238E27FC236}">
                <a16:creationId xmlns:a16="http://schemas.microsoft.com/office/drawing/2014/main" id="{54F23D7D-D71E-641A-ECFE-AF011B8AF939}"/>
              </a:ext>
            </a:extLst>
          </p:cNvPr>
          <p:cNvSpPr/>
          <p:nvPr/>
        </p:nvSpPr>
        <p:spPr>
          <a:xfrm rot="5400000">
            <a:off x="8248784" y="3786445"/>
            <a:ext cx="896973" cy="224036"/>
          </a:xfrm>
          <a:prstGeom prst="rightArrow">
            <a:avLst/>
          </a:prstGeom>
          <a:solidFill>
            <a:srgbClr val="FF0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9" name="TextBox 18">
            <a:extLst>
              <a:ext uri="{FF2B5EF4-FFF2-40B4-BE49-F238E27FC236}">
                <a16:creationId xmlns:a16="http://schemas.microsoft.com/office/drawing/2014/main" id="{92ED41AA-0315-8777-099E-B0A43FD30A07}"/>
              </a:ext>
            </a:extLst>
          </p:cNvPr>
          <p:cNvSpPr txBox="1"/>
          <p:nvPr/>
        </p:nvSpPr>
        <p:spPr>
          <a:xfrm>
            <a:off x="8334685" y="3004601"/>
            <a:ext cx="2872556" cy="461537"/>
          </a:xfrm>
          <a:prstGeom prst="rect">
            <a:avLst/>
          </a:prstGeom>
          <a:noFill/>
        </p:spPr>
        <p:txBody>
          <a:bodyPr wrap="square" rtlCol="0">
            <a:spAutoFit/>
          </a:bodyPr>
          <a:lstStyle/>
          <a:p>
            <a:r>
              <a:rPr lang="en-AU" noProof="0" dirty="0"/>
              <a:t>Earth movement</a:t>
            </a:r>
          </a:p>
        </p:txBody>
      </p:sp>
      <p:pic>
        <p:nvPicPr>
          <p:cNvPr id="16" name="Picture 15">
            <a:extLst>
              <a:ext uri="{FF2B5EF4-FFF2-40B4-BE49-F238E27FC236}">
                <a16:creationId xmlns:a16="http://schemas.microsoft.com/office/drawing/2014/main" id="{3D547CFC-4A6C-A947-D678-553AD46DE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970" y="1743228"/>
            <a:ext cx="6216716" cy="3115586"/>
          </a:xfrm>
          <a:prstGeom prst="rect">
            <a:avLst/>
          </a:prstGeom>
        </p:spPr>
      </p:pic>
    </p:spTree>
    <p:extLst>
      <p:ext uri="{BB962C8B-B14F-4D97-AF65-F5344CB8AC3E}">
        <p14:creationId xmlns:p14="http://schemas.microsoft.com/office/powerpoint/2010/main" val="2103954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EC1E-6F76-5394-500A-810208A80BC5}"/>
              </a:ext>
            </a:extLst>
          </p:cNvPr>
          <p:cNvSpPr>
            <a:spLocks noGrp="1"/>
          </p:cNvSpPr>
          <p:nvPr>
            <p:ph type="title"/>
          </p:nvPr>
        </p:nvSpPr>
        <p:spPr/>
        <p:txBody>
          <a:bodyPr/>
          <a:lstStyle/>
          <a:p>
            <a:r>
              <a:rPr lang="en-AU" noProof="0" dirty="0"/>
              <a:t>Surface wave</a:t>
            </a:r>
          </a:p>
        </p:txBody>
      </p:sp>
      <p:sp>
        <p:nvSpPr>
          <p:cNvPr id="6" name="Text Placeholder 5">
            <a:extLst>
              <a:ext uri="{FF2B5EF4-FFF2-40B4-BE49-F238E27FC236}">
                <a16:creationId xmlns:a16="http://schemas.microsoft.com/office/drawing/2014/main" id="{5F91B65E-9A79-A63F-BD23-7A94619517E0}"/>
              </a:ext>
            </a:extLst>
          </p:cNvPr>
          <p:cNvSpPr>
            <a:spLocks noGrp="1"/>
          </p:cNvSpPr>
          <p:nvPr>
            <p:ph sz="quarter" idx="13"/>
          </p:nvPr>
        </p:nvSpPr>
        <p:spPr/>
        <p:txBody>
          <a:bodyPr/>
          <a:lstStyle/>
          <a:p>
            <a:r>
              <a:rPr lang="en-AU" sz="2800" b="0" noProof="0" dirty="0"/>
              <a:t>Only travels along the Earth’s surface and are slower to arrive. </a:t>
            </a:r>
          </a:p>
        </p:txBody>
      </p:sp>
      <p:sp>
        <p:nvSpPr>
          <p:cNvPr id="4" name="Slide Number Placeholder 3">
            <a:extLst>
              <a:ext uri="{FF2B5EF4-FFF2-40B4-BE49-F238E27FC236}">
                <a16:creationId xmlns:a16="http://schemas.microsoft.com/office/drawing/2014/main" id="{47924C4C-F6DE-0C66-36CD-BD284FD45EA6}"/>
              </a:ext>
            </a:extLst>
          </p:cNvPr>
          <p:cNvSpPr>
            <a:spLocks noGrp="1"/>
          </p:cNvSpPr>
          <p:nvPr>
            <p:ph type="sldNum" sz="quarter" idx="4"/>
          </p:nvPr>
        </p:nvSpPr>
        <p:spPr/>
        <p:txBody>
          <a:bodyPr/>
          <a:lstStyle/>
          <a:p>
            <a:fld id="{29D5CE74-914C-4689-99FC-1AEF49CE2B47}" type="slidenum">
              <a:rPr lang="en-AU" noProof="0" smtClean="0"/>
              <a:pPr/>
              <a:t>48</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588E6319-9166-2408-C9C4-BBA8DC26C1BE}"/>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543085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12C8-1F30-2A7E-8E9C-890566E504E6}"/>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5305F1D9-A8AF-C73F-B811-50678261DC94}"/>
              </a:ext>
            </a:extLst>
          </p:cNvPr>
          <p:cNvSpPr>
            <a:spLocks noGrp="1"/>
          </p:cNvSpPr>
          <p:nvPr>
            <p:ph sz="quarter" idx="13"/>
          </p:nvPr>
        </p:nvSpPr>
        <p:spPr/>
        <p:txBody>
          <a:bodyPr/>
          <a:lstStyle/>
          <a:p>
            <a:pPr marL="342900" lvl="0" indent="-342900" fontAlgn="base">
              <a:buFont typeface="Arial" panose="020B0604020202020204" pitchFamily="34" charset="0"/>
              <a:buChar char="•"/>
            </a:pPr>
            <a:r>
              <a:rPr lang="en-AU" sz="2000" b="0" i="1" noProof="0" dirty="0"/>
              <a:t>How do P waves move the ground, and how might this motion feel to a person?</a:t>
            </a:r>
            <a:endParaRPr lang="en-AU" sz="2000" b="0" noProof="0" dirty="0"/>
          </a:p>
          <a:p>
            <a:pPr marL="342900" lvl="0" indent="-342900" fontAlgn="base">
              <a:buFont typeface="Arial" panose="020B0604020202020204" pitchFamily="34" charset="0"/>
              <a:buChar char="•"/>
            </a:pPr>
            <a:r>
              <a:rPr lang="en-AU" sz="2000" b="0" i="1" noProof="0" dirty="0"/>
              <a:t>How do S waves move differently from P waves?</a:t>
            </a:r>
            <a:endParaRPr lang="en-AU" sz="2000" b="0" noProof="0" dirty="0"/>
          </a:p>
          <a:p>
            <a:pPr marL="342900" lvl="0" indent="-342900" fontAlgn="base">
              <a:buFont typeface="Arial" panose="020B0604020202020204" pitchFamily="34" charset="0"/>
              <a:buChar char="•"/>
            </a:pPr>
            <a:r>
              <a:rPr lang="en-AU" sz="2000" b="0" i="1" noProof="0" dirty="0"/>
              <a:t>Why are surface waves usually responsible for the most damage?</a:t>
            </a:r>
            <a:endParaRPr lang="en-AU" sz="2000" b="0" noProof="0" dirty="0"/>
          </a:p>
          <a:p>
            <a:pPr marL="342900" lvl="0" indent="-342900" fontAlgn="base">
              <a:buFont typeface="Arial" panose="020B0604020202020204" pitchFamily="34" charset="0"/>
              <a:buChar char="•"/>
            </a:pPr>
            <a:r>
              <a:rPr lang="en-AU" sz="2000" b="0" i="1" noProof="0" dirty="0"/>
              <a:t>How might the motion caused by S waves or surface waves affect a person’s balance?</a:t>
            </a:r>
            <a:endParaRPr lang="en-AU" sz="2000" b="0" noProof="0" dirty="0"/>
          </a:p>
          <a:p>
            <a:pPr marL="342900" lvl="0" indent="-342900" fontAlgn="base">
              <a:buFont typeface="Arial" panose="020B0604020202020204" pitchFamily="34" charset="0"/>
              <a:buChar char="•"/>
            </a:pPr>
            <a:r>
              <a:rPr lang="en-AU" sz="2000" b="0" i="1" noProof="0" dirty="0"/>
              <a:t>Why do some people describe earthquakes as rolling, shaking, or jolting?</a:t>
            </a:r>
            <a:endParaRPr lang="en-AU" sz="2000" b="0" noProof="0" dirty="0"/>
          </a:p>
          <a:p>
            <a:pPr marL="342900" lvl="0" indent="-342900" fontAlgn="base">
              <a:buFont typeface="Arial" panose="020B0604020202020204" pitchFamily="34" charset="0"/>
              <a:buChar char="•"/>
            </a:pPr>
            <a:r>
              <a:rPr lang="en-AU" sz="2000" b="0" i="1" noProof="0" dirty="0"/>
              <a:t>How might people experience different motions depending on how close they are to the epicentre?</a:t>
            </a:r>
            <a:endParaRPr lang="en-AU" sz="2000" b="0" noProof="0" dirty="0"/>
          </a:p>
          <a:p>
            <a:pPr marL="342900" lvl="0" indent="-342900" fontAlgn="base">
              <a:buFont typeface="Arial" panose="020B0604020202020204" pitchFamily="34" charset="0"/>
              <a:buChar char="•"/>
            </a:pPr>
            <a:r>
              <a:rPr lang="en-AU" sz="2000" b="0" i="1" noProof="0" dirty="0"/>
              <a:t>Why is understanding seismic wave motion important for earthquake-resistant building design?</a:t>
            </a:r>
            <a:endParaRPr lang="en-AU" sz="2000" b="0" noProof="0" dirty="0"/>
          </a:p>
        </p:txBody>
      </p:sp>
      <p:sp>
        <p:nvSpPr>
          <p:cNvPr id="4" name="Slide Number Placeholder 3">
            <a:extLst>
              <a:ext uri="{FF2B5EF4-FFF2-40B4-BE49-F238E27FC236}">
                <a16:creationId xmlns:a16="http://schemas.microsoft.com/office/drawing/2014/main" id="{3E6DE79D-4454-9CE6-80BE-82D6D6A87A6C}"/>
              </a:ext>
            </a:extLst>
          </p:cNvPr>
          <p:cNvSpPr>
            <a:spLocks noGrp="1"/>
          </p:cNvSpPr>
          <p:nvPr>
            <p:ph type="sldNum" sz="quarter" idx="4"/>
          </p:nvPr>
        </p:nvSpPr>
        <p:spPr/>
        <p:txBody>
          <a:bodyPr/>
          <a:lstStyle/>
          <a:p>
            <a:fld id="{29D5CE74-914C-4689-99FC-1AEF49CE2B47}" type="slidenum">
              <a:rPr lang="en-AU" noProof="0" smtClean="0"/>
              <a:pPr/>
              <a:t>49</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ED2B17C5-6B60-6892-0724-698080B1A323}"/>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23791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D7E0-4041-0790-C42F-0D0D35FB7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19288-76AB-EC4A-7372-EA88F6BC0604}"/>
              </a:ext>
            </a:extLst>
          </p:cNvPr>
          <p:cNvSpPr>
            <a:spLocks noGrp="1"/>
          </p:cNvSpPr>
          <p:nvPr>
            <p:ph type="title"/>
          </p:nvPr>
        </p:nvSpPr>
        <p:spPr>
          <a:xfrm>
            <a:off x="789935" y="711261"/>
            <a:ext cx="10616400" cy="531544"/>
          </a:xfrm>
        </p:spPr>
        <p:txBody>
          <a:bodyPr anchor="t">
            <a:normAutofit/>
          </a:bodyPr>
          <a:lstStyle/>
          <a:p>
            <a:r>
              <a:rPr lang="en-AU" noProof="0" dirty="0"/>
              <a:t>Mapping earthquakes</a:t>
            </a:r>
          </a:p>
        </p:txBody>
      </p:sp>
      <p:sp>
        <p:nvSpPr>
          <p:cNvPr id="3" name="Content Placeholder 2">
            <a:extLst>
              <a:ext uri="{FF2B5EF4-FFF2-40B4-BE49-F238E27FC236}">
                <a16:creationId xmlns:a16="http://schemas.microsoft.com/office/drawing/2014/main" id="{9D21C5AD-544E-A862-9113-144F66791B58}"/>
              </a:ext>
            </a:extLst>
          </p:cNvPr>
          <p:cNvSpPr>
            <a:spLocks noGrp="1"/>
          </p:cNvSpPr>
          <p:nvPr>
            <p:ph sz="quarter" idx="13"/>
          </p:nvPr>
        </p:nvSpPr>
        <p:spPr>
          <a:xfrm>
            <a:off x="789936" y="1692000"/>
            <a:ext cx="5047200" cy="3852000"/>
          </a:xfrm>
        </p:spPr>
        <p:txBody>
          <a:bodyPr>
            <a:normAutofit/>
          </a:bodyPr>
          <a:lstStyle/>
          <a:p>
            <a:r>
              <a:rPr lang="en-AU" noProof="0" dirty="0"/>
              <a:t> </a:t>
            </a:r>
          </a:p>
        </p:txBody>
      </p:sp>
      <p:pic>
        <p:nvPicPr>
          <p:cNvPr id="5" name="Picture 4" descr="A map of the world&#10;&#10;AI-generated content may be incorrect.">
            <a:extLst>
              <a:ext uri="{FF2B5EF4-FFF2-40B4-BE49-F238E27FC236}">
                <a16:creationId xmlns:a16="http://schemas.microsoft.com/office/drawing/2014/main" id="{FC0D3598-0B12-AE32-C34E-A7E8B018A5D8}"/>
              </a:ext>
            </a:extLst>
          </p:cNvPr>
          <p:cNvPicPr>
            <a:picLocks noChangeAspect="1"/>
          </p:cNvPicPr>
          <p:nvPr/>
        </p:nvPicPr>
        <p:blipFill>
          <a:blip r:embed="rId2"/>
          <a:srcRect t="6326" b="12267"/>
          <a:stretch>
            <a:fillRect/>
          </a:stretch>
        </p:blipFill>
        <p:spPr>
          <a:xfrm>
            <a:off x="6359135" y="1692000"/>
            <a:ext cx="5047200" cy="3852000"/>
          </a:xfrm>
          <a:prstGeom prst="rect">
            <a:avLst/>
          </a:prstGeom>
          <a:noFill/>
        </p:spPr>
      </p:pic>
      <p:sp>
        <p:nvSpPr>
          <p:cNvPr id="7" name="Slide Number Placeholder 6">
            <a:extLst>
              <a:ext uri="{FF2B5EF4-FFF2-40B4-BE49-F238E27FC236}">
                <a16:creationId xmlns:a16="http://schemas.microsoft.com/office/drawing/2014/main" id="{320F7465-1108-2062-1C13-0C9B535DC938}"/>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5</a:t>
            </a:fld>
            <a:endParaRPr lang="en-AU" noProof="0" dirty="0"/>
          </a:p>
        </p:txBody>
      </p:sp>
      <p:sp>
        <p:nvSpPr>
          <p:cNvPr id="4" name="Footer Placeholder 3">
            <a:extLst>
              <a:ext uri="{FF2B5EF4-FFF2-40B4-BE49-F238E27FC236}">
                <a16:creationId xmlns:a16="http://schemas.microsoft.com/office/drawing/2014/main" id="{064DBEEC-90FD-4838-5D34-58E4DB90D617}"/>
              </a:ext>
            </a:extLst>
          </p:cNvPr>
          <p:cNvSpPr>
            <a:spLocks noGrp="1"/>
          </p:cNvSpPr>
          <p:nvPr>
            <p:ph type="ftr" sz="quarter" idx="15"/>
          </p:nvPr>
        </p:nvSpPr>
        <p:spPr>
          <a:xfrm>
            <a:off x="3985527" y="6264315"/>
            <a:ext cx="4220946" cy="310740"/>
          </a:xfrm>
        </p:spPr>
        <p:txBody>
          <a:bodyPr anchor="ctr">
            <a:normAutofit/>
          </a:bodyPr>
          <a:lstStyle/>
          <a:p>
            <a:pPr>
              <a:spcAft>
                <a:spcPts val="600"/>
              </a:spcAft>
            </a:pPr>
            <a:r>
              <a:rPr lang="en-AU" noProof="0" dirty="0"/>
              <a:t>scienceconnections.edu.au</a:t>
            </a:r>
          </a:p>
        </p:txBody>
      </p:sp>
      <p:pic>
        <p:nvPicPr>
          <p:cNvPr id="8" name="Picture 7">
            <a:extLst>
              <a:ext uri="{FF2B5EF4-FFF2-40B4-BE49-F238E27FC236}">
                <a16:creationId xmlns:a16="http://schemas.microsoft.com/office/drawing/2014/main" id="{3C668204-84BD-A7D3-F75A-FF7843CDF408}"/>
              </a:ext>
            </a:extLst>
          </p:cNvPr>
          <p:cNvPicPr>
            <a:picLocks noChangeAspect="1"/>
          </p:cNvPicPr>
          <p:nvPr/>
        </p:nvPicPr>
        <p:blipFill>
          <a:blip r:embed="rId3"/>
          <a:stretch>
            <a:fillRect/>
          </a:stretch>
        </p:blipFill>
        <p:spPr>
          <a:xfrm>
            <a:off x="1415480" y="1688315"/>
            <a:ext cx="3323025" cy="4029865"/>
          </a:xfrm>
          <a:prstGeom prst="rect">
            <a:avLst/>
          </a:prstGeom>
        </p:spPr>
      </p:pic>
      <p:sp>
        <p:nvSpPr>
          <p:cNvPr id="9" name="Arrow: Right 8">
            <a:extLst>
              <a:ext uri="{FF2B5EF4-FFF2-40B4-BE49-F238E27FC236}">
                <a16:creationId xmlns:a16="http://schemas.microsoft.com/office/drawing/2014/main" id="{477E79D7-DB18-AE99-B634-C6F66AF246A9}"/>
              </a:ext>
            </a:extLst>
          </p:cNvPr>
          <p:cNvSpPr/>
          <p:nvPr/>
        </p:nvSpPr>
        <p:spPr>
          <a:xfrm rot="9067323">
            <a:off x="4186172" y="3299850"/>
            <a:ext cx="990110" cy="5400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1" name="Arrow: Right 10">
            <a:extLst>
              <a:ext uri="{FF2B5EF4-FFF2-40B4-BE49-F238E27FC236}">
                <a16:creationId xmlns:a16="http://schemas.microsoft.com/office/drawing/2014/main" id="{81DC5093-CCC9-3CE0-CEC9-F1C1991715F8}"/>
              </a:ext>
            </a:extLst>
          </p:cNvPr>
          <p:cNvSpPr/>
          <p:nvPr/>
        </p:nvSpPr>
        <p:spPr>
          <a:xfrm rot="1198300">
            <a:off x="852395" y="2401433"/>
            <a:ext cx="990110" cy="5400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Tree>
    <p:extLst>
      <p:ext uri="{BB962C8B-B14F-4D97-AF65-F5344CB8AC3E}">
        <p14:creationId xmlns:p14="http://schemas.microsoft.com/office/powerpoint/2010/main" val="1172980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430C-D68B-7B8D-A023-7F04D692434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37D0E133-867B-40F4-776C-E6F2C7DF6E4A}"/>
              </a:ext>
            </a:extLst>
          </p:cNvPr>
          <p:cNvSpPr>
            <a:spLocks noGrp="1"/>
          </p:cNvSpPr>
          <p:nvPr>
            <p:ph type="title"/>
          </p:nvPr>
        </p:nvSpPr>
        <p:spPr>
          <a:xfrm>
            <a:off x="789935" y="711261"/>
            <a:ext cx="10616400" cy="531544"/>
          </a:xfrm>
        </p:spPr>
        <p:txBody>
          <a:bodyPr/>
          <a:lstStyle/>
          <a:p>
            <a:r>
              <a:rPr lang="en-AU" noProof="0" dirty="0"/>
              <a:t>Seismogram</a:t>
            </a:r>
          </a:p>
        </p:txBody>
      </p:sp>
      <p:pic>
        <p:nvPicPr>
          <p:cNvPr id="12" name="Content Placeholder 11">
            <a:extLst>
              <a:ext uri="{FF2B5EF4-FFF2-40B4-BE49-F238E27FC236}">
                <a16:creationId xmlns:a16="http://schemas.microsoft.com/office/drawing/2014/main" id="{6D20E4BF-8C09-E9A3-CE1D-2D3815DC9A5E}"/>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a:xfrm>
            <a:off x="789936" y="1691999"/>
            <a:ext cx="10616398" cy="3852000"/>
          </a:xfrm>
          <a:noFill/>
        </p:spPr>
      </p:pic>
      <p:sp>
        <p:nvSpPr>
          <p:cNvPr id="4" name="Slide Number Placeholder 3">
            <a:extLst>
              <a:ext uri="{FF2B5EF4-FFF2-40B4-BE49-F238E27FC236}">
                <a16:creationId xmlns:a16="http://schemas.microsoft.com/office/drawing/2014/main" id="{269D5458-9737-A515-6D3C-E8586FDDA33A}"/>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50</a:t>
            </a:fld>
            <a:endParaRPr lang="en-AU" noProof="0" dirty="0"/>
          </a:p>
        </p:txBody>
      </p:sp>
      <p:sp>
        <p:nvSpPr>
          <p:cNvPr id="5" name="Footer Placeholder 4">
            <a:extLst>
              <a:ext uri="{FF2B5EF4-FFF2-40B4-BE49-F238E27FC236}">
                <a16:creationId xmlns:a16="http://schemas.microsoft.com/office/drawing/2014/main" id="{9BCA14E2-454E-37A2-F208-A240C5FBA234}"/>
              </a:ext>
            </a:extLst>
          </p:cNvPr>
          <p:cNvSpPr>
            <a:spLocks noGrp="1"/>
          </p:cNvSpPr>
          <p:nvPr>
            <p:ph type="ftr" sz="quarter" idx="14"/>
          </p:nvPr>
        </p:nvSpPr>
        <p:spPr>
          <a:xfrm>
            <a:off x="3985527" y="6264315"/>
            <a:ext cx="4220946" cy="310740"/>
          </a:xfrm>
        </p:spPr>
        <p:txBody>
          <a:bodyPr anchor="ctr">
            <a:normAutofit/>
          </a:bodyPr>
          <a:lstStyle/>
          <a:p>
            <a:pPr>
              <a:spcAft>
                <a:spcPts val="600"/>
              </a:spcAft>
            </a:pPr>
            <a:r>
              <a:rPr lang="en-AU" noProof="0" dirty="0"/>
              <a:t>scienceconnections.edu.au</a:t>
            </a:r>
          </a:p>
        </p:txBody>
      </p:sp>
      <p:sp>
        <p:nvSpPr>
          <p:cNvPr id="13" name="TextBox 12">
            <a:extLst>
              <a:ext uri="{FF2B5EF4-FFF2-40B4-BE49-F238E27FC236}">
                <a16:creationId xmlns:a16="http://schemas.microsoft.com/office/drawing/2014/main" id="{ED65A4BF-CD00-D639-29E3-61C9F81F838B}"/>
              </a:ext>
            </a:extLst>
          </p:cNvPr>
          <p:cNvSpPr txBox="1"/>
          <p:nvPr/>
        </p:nvSpPr>
        <p:spPr>
          <a:xfrm>
            <a:off x="245350" y="5728851"/>
            <a:ext cx="3550869" cy="338554"/>
          </a:xfrm>
          <a:prstGeom prst="rect">
            <a:avLst/>
          </a:prstGeom>
          <a:noFill/>
        </p:spPr>
        <p:txBody>
          <a:bodyPr wrap="square" rtlCol="0">
            <a:spAutoFit/>
          </a:bodyPr>
          <a:lstStyle/>
          <a:p>
            <a:pPr algn="ctr"/>
            <a:r>
              <a:rPr lang="en-AU" sz="1600" noProof="0" dirty="0"/>
              <a:t>iStock/IRYNA NASKOVA</a:t>
            </a:r>
          </a:p>
        </p:txBody>
      </p:sp>
      <p:sp>
        <p:nvSpPr>
          <p:cNvPr id="14" name="TextBox 13">
            <a:extLst>
              <a:ext uri="{FF2B5EF4-FFF2-40B4-BE49-F238E27FC236}">
                <a16:creationId xmlns:a16="http://schemas.microsoft.com/office/drawing/2014/main" id="{4A9E29ED-A1BF-9EF7-7899-55BC628A3236}"/>
              </a:ext>
            </a:extLst>
          </p:cNvPr>
          <p:cNvSpPr txBox="1"/>
          <p:nvPr/>
        </p:nvSpPr>
        <p:spPr>
          <a:xfrm>
            <a:off x="7135642" y="1691999"/>
            <a:ext cx="3550869" cy="338554"/>
          </a:xfrm>
          <a:prstGeom prst="rect">
            <a:avLst/>
          </a:prstGeom>
          <a:noFill/>
        </p:spPr>
        <p:txBody>
          <a:bodyPr wrap="square" lIns="91440" tIns="45720" rIns="91440" bIns="45720" rtlCol="0" anchor="t">
            <a:spAutoFit/>
          </a:bodyPr>
          <a:lstStyle/>
          <a:p>
            <a:pPr algn="ctr"/>
            <a:r>
              <a:rPr lang="en-AU" sz="1600" noProof="0" dirty="0"/>
              <a:t>S wave arrival</a:t>
            </a:r>
          </a:p>
        </p:txBody>
      </p:sp>
      <p:sp>
        <p:nvSpPr>
          <p:cNvPr id="15" name="TextBox 14">
            <a:extLst>
              <a:ext uri="{FF2B5EF4-FFF2-40B4-BE49-F238E27FC236}">
                <a16:creationId xmlns:a16="http://schemas.microsoft.com/office/drawing/2014/main" id="{6F57D16B-7F00-9BB0-9A10-EFCED363C27C}"/>
              </a:ext>
            </a:extLst>
          </p:cNvPr>
          <p:cNvSpPr txBox="1"/>
          <p:nvPr/>
        </p:nvSpPr>
        <p:spPr>
          <a:xfrm>
            <a:off x="9021325" y="3087510"/>
            <a:ext cx="3550869" cy="338554"/>
          </a:xfrm>
          <a:prstGeom prst="rect">
            <a:avLst/>
          </a:prstGeom>
          <a:noFill/>
        </p:spPr>
        <p:txBody>
          <a:bodyPr wrap="square" lIns="91440" tIns="45720" rIns="91440" bIns="45720" rtlCol="0" anchor="t">
            <a:spAutoFit/>
          </a:bodyPr>
          <a:lstStyle/>
          <a:p>
            <a:pPr algn="ctr"/>
            <a:r>
              <a:rPr lang="en-AU" sz="1600" noProof="0" dirty="0"/>
              <a:t>P wave arrival</a:t>
            </a:r>
          </a:p>
        </p:txBody>
      </p:sp>
      <p:sp>
        <p:nvSpPr>
          <p:cNvPr id="16" name="TextBox 15">
            <a:extLst>
              <a:ext uri="{FF2B5EF4-FFF2-40B4-BE49-F238E27FC236}">
                <a16:creationId xmlns:a16="http://schemas.microsoft.com/office/drawing/2014/main" id="{840A0826-C54D-B10B-0666-A05885E5670A}"/>
              </a:ext>
            </a:extLst>
          </p:cNvPr>
          <p:cNvSpPr txBox="1"/>
          <p:nvPr/>
        </p:nvSpPr>
        <p:spPr>
          <a:xfrm>
            <a:off x="5590764" y="2204738"/>
            <a:ext cx="3550869" cy="338554"/>
          </a:xfrm>
          <a:prstGeom prst="rect">
            <a:avLst/>
          </a:prstGeom>
          <a:noFill/>
        </p:spPr>
        <p:txBody>
          <a:bodyPr wrap="square" lIns="91440" tIns="45720" rIns="91440" bIns="45720" rtlCol="0" anchor="t">
            <a:spAutoFit/>
          </a:bodyPr>
          <a:lstStyle/>
          <a:p>
            <a:pPr algn="ctr"/>
            <a:r>
              <a:rPr lang="en-AU" sz="1600" noProof="0" dirty="0"/>
              <a:t>Surface wave arrival</a:t>
            </a:r>
          </a:p>
        </p:txBody>
      </p:sp>
      <p:cxnSp>
        <p:nvCxnSpPr>
          <p:cNvPr id="19" name="Straight Arrow Connector 18">
            <a:extLst>
              <a:ext uri="{FF2B5EF4-FFF2-40B4-BE49-F238E27FC236}">
                <a16:creationId xmlns:a16="http://schemas.microsoft.com/office/drawing/2014/main" id="{B81F436E-A5CF-6FA9-7451-AE9256FDC1BA}"/>
              </a:ext>
            </a:extLst>
          </p:cNvPr>
          <p:cNvCxnSpPr>
            <a:cxnSpLocks/>
          </p:cNvCxnSpPr>
          <p:nvPr/>
        </p:nvCxnSpPr>
        <p:spPr>
          <a:xfrm flipH="1">
            <a:off x="10326470" y="3426064"/>
            <a:ext cx="180020" cy="1919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2274E32-1823-97CC-3889-38C92FB7FAC9}"/>
              </a:ext>
            </a:extLst>
          </p:cNvPr>
          <p:cNvCxnSpPr>
            <a:cxnSpLocks/>
          </p:cNvCxnSpPr>
          <p:nvPr/>
        </p:nvCxnSpPr>
        <p:spPr>
          <a:xfrm flipH="1">
            <a:off x="8571275" y="1990452"/>
            <a:ext cx="180020" cy="1919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01F909-EE55-2AFE-FBBB-F6F3D0E491E2}"/>
              </a:ext>
            </a:extLst>
          </p:cNvPr>
          <p:cNvCxnSpPr>
            <a:cxnSpLocks/>
          </p:cNvCxnSpPr>
          <p:nvPr/>
        </p:nvCxnSpPr>
        <p:spPr>
          <a:xfrm flipH="1">
            <a:off x="6816080" y="2455256"/>
            <a:ext cx="180020" cy="4336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ight Brace 23">
            <a:extLst>
              <a:ext uri="{FF2B5EF4-FFF2-40B4-BE49-F238E27FC236}">
                <a16:creationId xmlns:a16="http://schemas.microsoft.com/office/drawing/2014/main" id="{D902E441-E22B-E316-4C34-0F1C1C918834}"/>
              </a:ext>
            </a:extLst>
          </p:cNvPr>
          <p:cNvSpPr/>
          <p:nvPr/>
        </p:nvSpPr>
        <p:spPr>
          <a:xfrm rot="5400000">
            <a:off x="9241508" y="3939137"/>
            <a:ext cx="405045" cy="1764877"/>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noProof="0" dirty="0"/>
          </a:p>
        </p:txBody>
      </p:sp>
      <p:sp>
        <p:nvSpPr>
          <p:cNvPr id="25" name="TextBox 24">
            <a:extLst>
              <a:ext uri="{FF2B5EF4-FFF2-40B4-BE49-F238E27FC236}">
                <a16:creationId xmlns:a16="http://schemas.microsoft.com/office/drawing/2014/main" id="{F86222EE-4AA4-0E82-D178-7442D2285887}"/>
              </a:ext>
            </a:extLst>
          </p:cNvPr>
          <p:cNvSpPr txBox="1"/>
          <p:nvPr/>
        </p:nvSpPr>
        <p:spPr>
          <a:xfrm>
            <a:off x="7668595" y="4987471"/>
            <a:ext cx="3550869" cy="338554"/>
          </a:xfrm>
          <a:prstGeom prst="rect">
            <a:avLst/>
          </a:prstGeom>
          <a:noFill/>
        </p:spPr>
        <p:txBody>
          <a:bodyPr wrap="square" rtlCol="0">
            <a:spAutoFit/>
          </a:bodyPr>
          <a:lstStyle/>
          <a:p>
            <a:pPr algn="ctr"/>
            <a:r>
              <a:rPr lang="en-AU" sz="1600" noProof="0" dirty="0"/>
              <a:t>S-P time</a:t>
            </a:r>
          </a:p>
        </p:txBody>
      </p:sp>
    </p:spTree>
    <p:extLst>
      <p:ext uri="{BB962C8B-B14F-4D97-AF65-F5344CB8AC3E}">
        <p14:creationId xmlns:p14="http://schemas.microsoft.com/office/powerpoint/2010/main" val="3274732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6DD3-2C23-7077-F25E-DC611FE89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2C735-2872-410E-3728-0ECD94364594}"/>
              </a:ext>
            </a:extLst>
          </p:cNvPr>
          <p:cNvSpPr>
            <a:spLocks noGrp="1"/>
          </p:cNvSpPr>
          <p:nvPr>
            <p:ph type="title"/>
          </p:nvPr>
        </p:nvSpPr>
        <p:spPr/>
        <p:txBody>
          <a:bodyPr/>
          <a:lstStyle/>
          <a:p>
            <a:r>
              <a:rPr lang="en-AU" noProof="0" dirty="0"/>
              <a:t>Comparing earthquake waves</a:t>
            </a:r>
          </a:p>
        </p:txBody>
      </p:sp>
      <p:graphicFrame>
        <p:nvGraphicFramePr>
          <p:cNvPr id="12" name="Content Placeholder 11">
            <a:extLst>
              <a:ext uri="{FF2B5EF4-FFF2-40B4-BE49-F238E27FC236}">
                <a16:creationId xmlns:a16="http://schemas.microsoft.com/office/drawing/2014/main" id="{888E19BE-98D0-DB89-E782-E07823ACAFF5}"/>
              </a:ext>
            </a:extLst>
          </p:cNvPr>
          <p:cNvGraphicFramePr>
            <a:graphicFrameLocks noGrp="1"/>
          </p:cNvGraphicFramePr>
          <p:nvPr>
            <p:ph sz="quarter" idx="13"/>
            <p:extLst>
              <p:ext uri="{D42A27DB-BD31-4B8C-83A1-F6EECF244321}">
                <p14:modId xmlns:p14="http://schemas.microsoft.com/office/powerpoint/2010/main" val="2432728114"/>
              </p:ext>
            </p:extLst>
          </p:nvPr>
        </p:nvGraphicFramePr>
        <p:xfrm>
          <a:off x="789935" y="1583795"/>
          <a:ext cx="10616402" cy="4399220"/>
        </p:xfrm>
        <a:graphic>
          <a:graphicData uri="http://schemas.openxmlformats.org/drawingml/2006/table">
            <a:tbl>
              <a:tblPr firstRow="1" firstCol="1" bandRow="1"/>
              <a:tblGrid>
                <a:gridCol w="3413765">
                  <a:extLst>
                    <a:ext uri="{9D8B030D-6E8A-4147-A177-3AD203B41FA5}">
                      <a16:colId xmlns:a16="http://schemas.microsoft.com/office/drawing/2014/main" val="849195988"/>
                    </a:ext>
                  </a:extLst>
                </a:gridCol>
                <a:gridCol w="3721100">
                  <a:extLst>
                    <a:ext uri="{9D8B030D-6E8A-4147-A177-3AD203B41FA5}">
                      <a16:colId xmlns:a16="http://schemas.microsoft.com/office/drawing/2014/main" val="4055098994"/>
                    </a:ext>
                  </a:extLst>
                </a:gridCol>
                <a:gridCol w="3481537">
                  <a:extLst>
                    <a:ext uri="{9D8B030D-6E8A-4147-A177-3AD203B41FA5}">
                      <a16:colId xmlns:a16="http://schemas.microsoft.com/office/drawing/2014/main" val="1111206671"/>
                    </a:ext>
                  </a:extLst>
                </a:gridCol>
              </a:tblGrid>
              <a:tr h="424052">
                <a:tc>
                  <a:txBody>
                    <a:bodyPr/>
                    <a:lstStyle/>
                    <a:p>
                      <a:pPr algn="ctr" fontAlgn="base">
                        <a:lnSpc>
                          <a:spcPct val="107000"/>
                        </a:lnSpc>
                        <a:spcAft>
                          <a:spcPts val="800"/>
                        </a:spcAft>
                        <a:buNone/>
                      </a:pPr>
                      <a:r>
                        <a:rPr lang="en-AU" sz="3200" b="1" kern="0" noProof="0">
                          <a:effectLst/>
                          <a:latin typeface="Calibri" panose="020F0502020204030204" pitchFamily="34" charset="0"/>
                          <a:ea typeface="Times New Roman" panose="02020603050405020304" pitchFamily="18" charset="0"/>
                          <a:cs typeface="Times New Roman" panose="02020603050405020304" pitchFamily="18" charset="0"/>
                        </a:rPr>
                        <a:t>P waves</a:t>
                      </a:r>
                      <a:endParaRPr lang="en-AU" sz="44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3200" b="1" kern="0" noProof="0">
                          <a:effectLst/>
                          <a:latin typeface="Calibri" panose="020F0502020204030204" pitchFamily="34" charset="0"/>
                          <a:ea typeface="Times New Roman" panose="02020603050405020304" pitchFamily="18" charset="0"/>
                          <a:cs typeface="Times New Roman" panose="02020603050405020304" pitchFamily="18" charset="0"/>
                        </a:rPr>
                        <a:t>S waves</a:t>
                      </a:r>
                      <a:endParaRPr lang="en-AU" sz="44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3200" b="1" kern="0" noProof="0">
                          <a:effectLst/>
                          <a:latin typeface="Calibri" panose="020F0502020204030204" pitchFamily="34" charset="0"/>
                          <a:ea typeface="Times New Roman" panose="02020603050405020304" pitchFamily="18" charset="0"/>
                          <a:cs typeface="Times New Roman" panose="02020603050405020304" pitchFamily="18" charset="0"/>
                        </a:rPr>
                        <a:t>Surface waves</a:t>
                      </a:r>
                      <a:endParaRPr lang="en-AU" sz="44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6061013"/>
                  </a:ext>
                </a:extLst>
              </a:tr>
              <a:tr h="864095">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The first wave measured by seismograph</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The second wave measured by seismograph</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The last waves measured by seismograph</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7313759"/>
                  </a:ext>
                </a:extLst>
              </a:tr>
              <a:tr h="424052">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Compression wave</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Transverse/shear waves</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Highest amplitude waves</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253186"/>
                  </a:ext>
                </a:extLst>
              </a:tr>
              <a:tr h="864095">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Move through solids and liquids</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Only move through solids (not liquids)</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Travel across the surface of the Earth</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4887213"/>
                  </a:ext>
                </a:extLst>
              </a:tr>
              <a:tr h="1744185">
                <a:tc>
                  <a:txBody>
                    <a:bodyPr/>
                    <a:lstStyle/>
                    <a:p>
                      <a:pPr algn="ctr" fontAlgn="base">
                        <a:lnSpc>
                          <a:spcPct val="107000"/>
                        </a:lnSpc>
                        <a:spcAft>
                          <a:spcPts val="800"/>
                        </a:spcAft>
                        <a:buNone/>
                      </a:pPr>
                      <a:r>
                        <a:rPr lang="en-AU" sz="2400" kern="0" noProof="0" dirty="0">
                          <a:effectLst/>
                          <a:latin typeface="Calibri" panose="020F0502020204030204" pitchFamily="34" charset="0"/>
                          <a:ea typeface="Times New Roman" panose="02020603050405020304" pitchFamily="18" charset="0"/>
                          <a:cs typeface="Times New Roman" panose="02020603050405020304" pitchFamily="18" charset="0"/>
                        </a:rPr>
                        <a:t>Medium moves in same direction to the wave/energy movement</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a:effectLst/>
                          <a:latin typeface="Calibri" panose="020F0502020204030204" pitchFamily="34" charset="0"/>
                          <a:ea typeface="Times New Roman" panose="02020603050405020304" pitchFamily="18" charset="0"/>
                          <a:cs typeface="Times New Roman" panose="02020603050405020304" pitchFamily="18" charset="0"/>
                        </a:rPr>
                        <a:t>Medium moves in perpendicular direction to the wave/energy movement</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lnSpc>
                          <a:spcPct val="107000"/>
                        </a:lnSpc>
                        <a:spcAft>
                          <a:spcPts val="800"/>
                        </a:spcAft>
                        <a:buNone/>
                      </a:pPr>
                      <a:r>
                        <a:rPr lang="en-AU" sz="2400" kern="0" noProof="0" dirty="0">
                          <a:effectLst/>
                          <a:latin typeface="Calibri" panose="020F0502020204030204" pitchFamily="34" charset="0"/>
                          <a:ea typeface="Times New Roman" panose="02020603050405020304" pitchFamily="18" charset="0"/>
                          <a:cs typeface="Times New Roman" panose="02020603050405020304" pitchFamily="18" charset="0"/>
                        </a:rPr>
                        <a:t>Medium moves side to side or in a rolling motion</a:t>
                      </a:r>
                      <a:endParaRPr lang="en-AU" sz="36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999823"/>
                  </a:ext>
                </a:extLst>
              </a:tr>
            </a:tbl>
          </a:graphicData>
        </a:graphic>
      </p:graphicFrame>
      <p:sp>
        <p:nvSpPr>
          <p:cNvPr id="4" name="Slide Number Placeholder 3">
            <a:extLst>
              <a:ext uri="{FF2B5EF4-FFF2-40B4-BE49-F238E27FC236}">
                <a16:creationId xmlns:a16="http://schemas.microsoft.com/office/drawing/2014/main" id="{3B1AD094-4530-447E-EC7B-ACCADBDB45F0}"/>
              </a:ext>
            </a:extLst>
          </p:cNvPr>
          <p:cNvSpPr>
            <a:spLocks noGrp="1"/>
          </p:cNvSpPr>
          <p:nvPr>
            <p:ph type="sldNum" sz="quarter" idx="4"/>
          </p:nvPr>
        </p:nvSpPr>
        <p:spPr/>
        <p:txBody>
          <a:bodyPr/>
          <a:lstStyle/>
          <a:p>
            <a:fld id="{29D5CE74-914C-4689-99FC-1AEF49CE2B47}" type="slidenum">
              <a:rPr lang="en-AU" noProof="0" smtClean="0"/>
              <a:pPr/>
              <a:t>51</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7588BFF2-6F1D-C91C-B3E7-B632A017C246}"/>
              </a:ext>
            </a:extLst>
          </p:cNvPr>
          <p:cNvSpPr>
            <a:spLocks noGrp="1"/>
          </p:cNvSpPr>
          <p:nvPr>
            <p:ph type="ftr" sz="quarter" idx="14"/>
          </p:nvPr>
        </p:nvSpPr>
        <p:spPr>
          <a:ln>
            <a:noFill/>
          </a:ln>
        </p:spPr>
        <p:txBody>
          <a:bodyPr/>
          <a:lstStyle/>
          <a:p>
            <a:r>
              <a:rPr lang="en-AU" noProof="0" dirty="0"/>
              <a:t>scienceconnections.edu.au</a:t>
            </a:r>
          </a:p>
        </p:txBody>
      </p:sp>
    </p:spTree>
    <p:extLst>
      <p:ext uri="{BB962C8B-B14F-4D97-AF65-F5344CB8AC3E}">
        <p14:creationId xmlns:p14="http://schemas.microsoft.com/office/powerpoint/2010/main" val="845079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F5293-AD51-3F10-06C5-4591EC088F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FFFA8B9-B832-87F0-B242-FA7D91056645}"/>
              </a:ext>
            </a:extLst>
          </p:cNvPr>
          <p:cNvSpPr>
            <a:spLocks noGrp="1"/>
          </p:cNvSpPr>
          <p:nvPr>
            <p:ph type="title"/>
          </p:nvPr>
        </p:nvSpPr>
        <p:spPr/>
        <p:txBody>
          <a:bodyPr/>
          <a:lstStyle/>
          <a:p>
            <a:pPr fontAlgn="base">
              <a:lnSpc>
                <a:spcPct val="100000"/>
              </a:lnSpc>
            </a:pPr>
            <a:r>
              <a:rPr lang="en-AU" i="1" noProof="0" dirty="0"/>
              <a:t>How can we model the different types of earthquake waves and their impact?</a:t>
            </a:r>
            <a:endParaRPr lang="en-AU" noProof="0" dirty="0"/>
          </a:p>
        </p:txBody>
      </p:sp>
      <p:sp>
        <p:nvSpPr>
          <p:cNvPr id="4" name="Slide Number Placeholder 3">
            <a:extLst>
              <a:ext uri="{FF2B5EF4-FFF2-40B4-BE49-F238E27FC236}">
                <a16:creationId xmlns:a16="http://schemas.microsoft.com/office/drawing/2014/main" id="{62686D3C-4366-FCBE-E468-23DD7D4A9BCE}"/>
              </a:ext>
            </a:extLst>
          </p:cNvPr>
          <p:cNvSpPr>
            <a:spLocks noGrp="1"/>
          </p:cNvSpPr>
          <p:nvPr>
            <p:ph type="sldNum" sz="quarter" idx="4"/>
          </p:nvPr>
        </p:nvSpPr>
        <p:spPr/>
        <p:txBody>
          <a:bodyPr/>
          <a:lstStyle/>
          <a:p>
            <a:fld id="{29D5CE74-914C-4689-99FC-1AEF49CE2B47}" type="slidenum">
              <a:rPr lang="en-AU" noProof="0" smtClean="0"/>
              <a:pPr/>
              <a:t>52</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C5ABFB25-C3C1-8206-8495-123E095153B3}"/>
              </a:ext>
            </a:extLst>
          </p:cNvPr>
          <p:cNvSpPr>
            <a:spLocks noGrp="1"/>
          </p:cNvSpPr>
          <p:nvPr>
            <p:ph type="ftr" sz="quarter" idx="10"/>
          </p:nvPr>
        </p:nvSpPr>
        <p:spPr/>
        <p:txBody>
          <a:bodyPr/>
          <a:lstStyle/>
          <a:p>
            <a:r>
              <a:rPr lang="en-AU" noProof="0" dirty="0"/>
              <a:t>scienceconnections.edu.au</a:t>
            </a:r>
          </a:p>
        </p:txBody>
      </p:sp>
    </p:spTree>
    <p:extLst>
      <p:ext uri="{BB962C8B-B14F-4D97-AF65-F5344CB8AC3E}">
        <p14:creationId xmlns:p14="http://schemas.microsoft.com/office/powerpoint/2010/main" val="2908995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0D2C2-A4DB-8C36-BCF0-CEFADF238556}"/>
              </a:ext>
            </a:extLst>
          </p:cNvPr>
          <p:cNvSpPr>
            <a:spLocks noGrp="1"/>
          </p:cNvSpPr>
          <p:nvPr>
            <p:ph type="title"/>
          </p:nvPr>
        </p:nvSpPr>
        <p:spPr>
          <a:xfrm>
            <a:off x="789935" y="711261"/>
            <a:ext cx="10616400" cy="531544"/>
          </a:xfrm>
        </p:spPr>
        <p:txBody>
          <a:bodyPr anchor="t">
            <a:normAutofit/>
          </a:bodyPr>
          <a:lstStyle/>
          <a:p>
            <a:r>
              <a:rPr lang="en-AU" noProof="0" dirty="0"/>
              <a:t>Seismic wave model</a:t>
            </a:r>
          </a:p>
        </p:txBody>
      </p:sp>
      <p:sp>
        <p:nvSpPr>
          <p:cNvPr id="6" name="Content Placeholder 5">
            <a:extLst>
              <a:ext uri="{FF2B5EF4-FFF2-40B4-BE49-F238E27FC236}">
                <a16:creationId xmlns:a16="http://schemas.microsoft.com/office/drawing/2014/main" id="{68C8E772-9556-E0B7-CBD4-24F16B9F9C2A}"/>
              </a:ext>
            </a:extLst>
          </p:cNvPr>
          <p:cNvSpPr>
            <a:spLocks noGrp="1"/>
          </p:cNvSpPr>
          <p:nvPr>
            <p:ph sz="quarter" idx="13"/>
          </p:nvPr>
        </p:nvSpPr>
        <p:spPr>
          <a:xfrm>
            <a:off x="789935" y="1691999"/>
            <a:ext cx="6187691" cy="4302285"/>
          </a:xfrm>
        </p:spPr>
        <p:txBody>
          <a:bodyPr vert="horz" lIns="0" tIns="0" rIns="0" bIns="0" rtlCol="0" anchor="t">
            <a:normAutofit/>
          </a:bodyPr>
          <a:lstStyle/>
          <a:p>
            <a:pPr marL="342900" lvl="0" indent="-342900">
              <a:lnSpc>
                <a:spcPct val="110000"/>
              </a:lnSpc>
              <a:buFont typeface="+mj-lt"/>
              <a:buAutoNum type="arabicPeriod"/>
            </a:pPr>
            <a:r>
              <a:rPr lang="en-AU" sz="2000" b="0" noProof="0" dirty="0"/>
              <a:t>Place the large tub (with no lid) on a flat surface.</a:t>
            </a:r>
          </a:p>
          <a:p>
            <a:pPr marL="342900" indent="-342900">
              <a:lnSpc>
                <a:spcPct val="110000"/>
              </a:lnSpc>
              <a:buFont typeface="+mj-lt"/>
              <a:buAutoNum type="arabicPeriod"/>
            </a:pPr>
            <a:r>
              <a:rPr lang="en-AU" sz="2000" b="0" noProof="0" dirty="0">
                <a:cs typeface="Arial"/>
              </a:rPr>
              <a:t>Hook the occy straps on the short edges of the large tub so that they are suspended across the open top.</a:t>
            </a:r>
          </a:p>
          <a:p>
            <a:pPr marL="342900" lvl="0" indent="-342900">
              <a:lnSpc>
                <a:spcPct val="110000"/>
              </a:lnSpc>
              <a:buFont typeface="+mj-lt"/>
              <a:buAutoNum type="arabicPeriod"/>
            </a:pPr>
            <a:r>
              <a:rPr lang="en-AU" sz="2000" b="0" noProof="0" dirty="0">
                <a:cs typeface="Arial"/>
              </a:rPr>
              <a:t>Place the flexible surface on top of the suspended </a:t>
            </a:r>
            <a:r>
              <a:rPr lang="en-AU" sz="2000" b="0" dirty="0">
                <a:cs typeface="Arial"/>
              </a:rPr>
              <a:t>occy</a:t>
            </a:r>
            <a:r>
              <a:rPr lang="en-AU" sz="2000" b="0" noProof="0" dirty="0">
                <a:cs typeface="Arial"/>
              </a:rPr>
              <a:t> straps to represent the Earth’s crust.</a:t>
            </a:r>
          </a:p>
          <a:p>
            <a:pPr marL="342900" indent="-342900">
              <a:lnSpc>
                <a:spcPct val="110000"/>
              </a:lnSpc>
              <a:buFont typeface="+mj-lt"/>
              <a:buAutoNum type="arabicPeriod"/>
            </a:pPr>
            <a:r>
              <a:rPr lang="en-AU" sz="2000" b="0" noProof="0" dirty="0">
                <a:cs typeface="Arial"/>
              </a:rPr>
              <a:t>Pull or push the occy straps to model: </a:t>
            </a:r>
            <a:endParaRPr lang="en-AU" sz="3200" b="0" noProof="0" dirty="0">
              <a:cs typeface="Arial"/>
            </a:endParaRPr>
          </a:p>
          <a:p>
            <a:pPr marL="285750" lvl="1" indent="-285750">
              <a:lnSpc>
                <a:spcPct val="110000"/>
              </a:lnSpc>
              <a:buFont typeface="Arial" panose="020B0604020202020204" pitchFamily="34" charset="0"/>
              <a:buChar char="•"/>
            </a:pPr>
            <a:r>
              <a:rPr lang="en-AU" sz="1600" b="0" noProof="0" dirty="0">
                <a:cs typeface="Arial"/>
              </a:rPr>
              <a:t>P waves: pull then release the occy straps</a:t>
            </a:r>
            <a:endParaRPr lang="en-AU" sz="2400" b="0" noProof="0" dirty="0">
              <a:cs typeface="Arial"/>
            </a:endParaRPr>
          </a:p>
          <a:p>
            <a:pPr marL="285750" lvl="1" indent="-285750">
              <a:lnSpc>
                <a:spcPct val="110000"/>
              </a:lnSpc>
              <a:buFont typeface="Arial" panose="020B0604020202020204" pitchFamily="34" charset="0"/>
              <a:buChar char="•"/>
            </a:pPr>
            <a:r>
              <a:rPr lang="en-AU" sz="1600" b="0" noProof="0" dirty="0">
                <a:cs typeface="Arial"/>
              </a:rPr>
              <a:t>S waves: move the occy straps from side to side</a:t>
            </a:r>
            <a:endParaRPr lang="en-AU" sz="2400" b="0" noProof="0" dirty="0">
              <a:cs typeface="Arial"/>
            </a:endParaRPr>
          </a:p>
          <a:p>
            <a:pPr marL="285750" lvl="1" indent="-285750">
              <a:lnSpc>
                <a:spcPct val="110000"/>
              </a:lnSpc>
              <a:buFont typeface="Arial" panose="020B0604020202020204" pitchFamily="34" charset="0"/>
              <a:buChar char="•"/>
            </a:pPr>
            <a:r>
              <a:rPr lang="en-AU" sz="1600" b="0" noProof="0" dirty="0">
                <a:cs typeface="Arial"/>
              </a:rPr>
              <a:t>Surface waves: move the occy straps down and then quickly release them</a:t>
            </a:r>
            <a:endParaRPr lang="en-AU" sz="2400" b="0" noProof="0" dirty="0">
              <a:cs typeface="Arial"/>
            </a:endParaRPr>
          </a:p>
          <a:p>
            <a:pPr lvl="0">
              <a:lnSpc>
                <a:spcPct val="110000"/>
              </a:lnSpc>
            </a:pPr>
            <a:endParaRPr lang="en-AU" sz="2000" b="0" noProof="0" dirty="0"/>
          </a:p>
          <a:p>
            <a:pPr>
              <a:lnSpc>
                <a:spcPct val="110000"/>
              </a:lnSpc>
            </a:pPr>
            <a:endParaRPr lang="en-AU" sz="2000" b="0" noProof="0" dirty="0"/>
          </a:p>
        </p:txBody>
      </p:sp>
      <p:pic>
        <p:nvPicPr>
          <p:cNvPr id="10" name="Picture 9" descr="A cartoon of a person walking next to a house&#10;&#10;AI-generated content may be incorrect.">
            <a:extLst>
              <a:ext uri="{FF2B5EF4-FFF2-40B4-BE49-F238E27FC236}">
                <a16:creationId xmlns:a16="http://schemas.microsoft.com/office/drawing/2014/main" id="{BD4A4D26-14C9-A60D-9559-D2642F2BBEF0}"/>
              </a:ext>
            </a:extLst>
          </p:cNvPr>
          <p:cNvPicPr>
            <a:picLocks noChangeAspect="1"/>
          </p:cNvPicPr>
          <p:nvPr/>
        </p:nvPicPr>
        <p:blipFill>
          <a:blip r:embed="rId2"/>
          <a:stretch>
            <a:fillRect/>
          </a:stretch>
        </p:blipFill>
        <p:spPr>
          <a:xfrm>
            <a:off x="6977627" y="2318346"/>
            <a:ext cx="4428707" cy="2280784"/>
          </a:xfrm>
          <a:prstGeom prst="rect">
            <a:avLst/>
          </a:prstGeom>
          <a:noFill/>
        </p:spPr>
      </p:pic>
      <p:sp>
        <p:nvSpPr>
          <p:cNvPr id="3" name="Slide Number Placeholder 2">
            <a:extLst>
              <a:ext uri="{FF2B5EF4-FFF2-40B4-BE49-F238E27FC236}">
                <a16:creationId xmlns:a16="http://schemas.microsoft.com/office/drawing/2014/main" id="{D97DB46A-67A5-7FA9-9140-BC3FE6A2DABA}"/>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53</a:t>
            </a:fld>
            <a:endParaRPr lang="en-AU" noProof="0" dirty="0"/>
          </a:p>
        </p:txBody>
      </p:sp>
      <p:sp>
        <p:nvSpPr>
          <p:cNvPr id="4" name="Footer Placeholder 3">
            <a:extLst>
              <a:ext uri="{FF2B5EF4-FFF2-40B4-BE49-F238E27FC236}">
                <a16:creationId xmlns:a16="http://schemas.microsoft.com/office/drawing/2014/main" id="{F805ED8D-C8DB-94E5-7BE6-F24E8CA01856}"/>
              </a:ext>
            </a:extLst>
          </p:cNvPr>
          <p:cNvSpPr>
            <a:spLocks noGrp="1"/>
          </p:cNvSpPr>
          <p:nvPr>
            <p:ph type="ftr" sz="quarter" idx="15"/>
          </p:nvPr>
        </p:nvSpPr>
        <p:spPr>
          <a:xfrm>
            <a:off x="3985527" y="6264315"/>
            <a:ext cx="4220946" cy="310740"/>
          </a:xfrm>
        </p:spPr>
        <p:txBody>
          <a:bodyPr anchor="ctr">
            <a:normAutofit/>
          </a:bodyPr>
          <a:lstStyle/>
          <a:p>
            <a:pPr>
              <a:spcAft>
                <a:spcPts val="600"/>
              </a:spcAft>
            </a:pPr>
            <a:r>
              <a:rPr lang="en-AU" noProof="0" dirty="0"/>
              <a:t>scienceconnections.edu.au</a:t>
            </a:r>
          </a:p>
        </p:txBody>
      </p:sp>
    </p:spTree>
    <p:extLst>
      <p:ext uri="{BB962C8B-B14F-4D97-AF65-F5344CB8AC3E}">
        <p14:creationId xmlns:p14="http://schemas.microsoft.com/office/powerpoint/2010/main" val="1692423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3C71EB-5E39-FE3B-36E5-E852C1733337}"/>
              </a:ext>
            </a:extLst>
          </p:cNvPr>
          <p:cNvSpPr>
            <a:spLocks noGrp="1"/>
          </p:cNvSpPr>
          <p:nvPr>
            <p:ph type="title"/>
          </p:nvPr>
        </p:nvSpPr>
        <p:spPr>
          <a:xfrm>
            <a:off x="789935" y="711261"/>
            <a:ext cx="10616400" cy="531544"/>
          </a:xfrm>
        </p:spPr>
        <p:txBody>
          <a:bodyPr anchor="t">
            <a:normAutofit/>
          </a:bodyPr>
          <a:lstStyle/>
          <a:p>
            <a:r>
              <a:rPr lang="en-AU" noProof="0" dirty="0"/>
              <a:t>Liquefaction model</a:t>
            </a:r>
          </a:p>
        </p:txBody>
      </p:sp>
      <p:sp>
        <p:nvSpPr>
          <p:cNvPr id="8" name="Content Placeholder 7">
            <a:extLst>
              <a:ext uri="{FF2B5EF4-FFF2-40B4-BE49-F238E27FC236}">
                <a16:creationId xmlns:a16="http://schemas.microsoft.com/office/drawing/2014/main" id="{64D2BF52-FB10-DCD0-B6CF-AD8CDC760B6F}"/>
              </a:ext>
            </a:extLst>
          </p:cNvPr>
          <p:cNvSpPr>
            <a:spLocks noGrp="1"/>
          </p:cNvSpPr>
          <p:nvPr>
            <p:ph sz="quarter" idx="13"/>
          </p:nvPr>
        </p:nvSpPr>
        <p:spPr>
          <a:xfrm>
            <a:off x="789936" y="1692000"/>
            <a:ext cx="5047200" cy="3852000"/>
          </a:xfrm>
        </p:spPr>
        <p:txBody>
          <a:bodyPr>
            <a:normAutofit/>
          </a:bodyPr>
          <a:lstStyle/>
          <a:p>
            <a:pPr marL="342900" lvl="0" indent="-342900">
              <a:buFont typeface="+mj-lt"/>
              <a:buAutoNum type="arabicPeriod"/>
            </a:pPr>
            <a:r>
              <a:rPr lang="en-AU" b="0" noProof="0" dirty="0"/>
              <a:t>Place the sand and water in the plastic tub.</a:t>
            </a:r>
          </a:p>
          <a:p>
            <a:pPr marL="342900" lvl="0" indent="-342900">
              <a:buFont typeface="+mj-lt"/>
              <a:buAutoNum type="arabicPeriod"/>
            </a:pPr>
            <a:r>
              <a:rPr lang="en-AU" b="0" noProof="0" dirty="0"/>
              <a:t>Mix it thoroughly until all the sand is consistently damp.</a:t>
            </a:r>
          </a:p>
          <a:p>
            <a:pPr marL="342900" lvl="0" indent="-342900">
              <a:buFont typeface="+mj-lt"/>
              <a:buAutoNum type="arabicPeriod"/>
            </a:pPr>
            <a:r>
              <a:rPr lang="en-AU" b="0" noProof="0" dirty="0"/>
              <a:t>Use the spoon to bury the ping pong ball in the sand. This represents an empty tank or pipe that is buried under the ground.</a:t>
            </a:r>
          </a:p>
          <a:p>
            <a:pPr marL="342900" lvl="0" indent="-342900">
              <a:buFont typeface="+mj-lt"/>
              <a:buAutoNum type="arabicPeriod"/>
            </a:pPr>
            <a:r>
              <a:rPr lang="en-AU" b="0" noProof="0" dirty="0"/>
              <a:t>Place the remaining objects on the surface of the sand.</a:t>
            </a:r>
          </a:p>
          <a:p>
            <a:pPr marL="342900" indent="-342900">
              <a:buFont typeface="+mj-lt"/>
              <a:buAutoNum type="arabicPeriod"/>
            </a:pPr>
            <a:r>
              <a:rPr lang="en-AU" b="0" noProof="0" dirty="0"/>
              <a:t>Simulate an earthquake by tapping the side of the tub or gently shaking the tub back and forth.</a:t>
            </a:r>
          </a:p>
        </p:txBody>
      </p:sp>
      <p:pic>
        <p:nvPicPr>
          <p:cNvPr id="10" name="Picture 9">
            <a:extLst>
              <a:ext uri="{FF2B5EF4-FFF2-40B4-BE49-F238E27FC236}">
                <a16:creationId xmlns:a16="http://schemas.microsoft.com/office/drawing/2014/main" id="{5E9E4811-611A-8BB9-1864-CA9B9F0044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359135" y="1692000"/>
            <a:ext cx="5047200" cy="3852000"/>
          </a:xfrm>
          <a:prstGeom prst="rect">
            <a:avLst/>
          </a:prstGeom>
          <a:noFill/>
        </p:spPr>
      </p:pic>
      <p:sp>
        <p:nvSpPr>
          <p:cNvPr id="5" name="Slide Number Placeholder 4">
            <a:extLst>
              <a:ext uri="{FF2B5EF4-FFF2-40B4-BE49-F238E27FC236}">
                <a16:creationId xmlns:a16="http://schemas.microsoft.com/office/drawing/2014/main" id="{E63FD294-C4D8-E496-982D-EA6F11007D68}"/>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54</a:t>
            </a:fld>
            <a:endParaRPr lang="en-AU" noProof="0" dirty="0"/>
          </a:p>
        </p:txBody>
      </p:sp>
      <p:sp>
        <p:nvSpPr>
          <p:cNvPr id="6" name="Footer Placeholder 5">
            <a:extLst>
              <a:ext uri="{FF2B5EF4-FFF2-40B4-BE49-F238E27FC236}">
                <a16:creationId xmlns:a16="http://schemas.microsoft.com/office/drawing/2014/main" id="{D717A910-FEB1-A112-6D82-12BF79F658B7}"/>
              </a:ext>
            </a:extLst>
          </p:cNvPr>
          <p:cNvSpPr>
            <a:spLocks noGrp="1"/>
          </p:cNvSpPr>
          <p:nvPr>
            <p:ph type="ftr" sz="quarter" idx="15"/>
          </p:nvPr>
        </p:nvSpPr>
        <p:spPr>
          <a:xfrm>
            <a:off x="3985527" y="6264315"/>
            <a:ext cx="4220946" cy="310740"/>
          </a:xfrm>
        </p:spPr>
        <p:txBody>
          <a:bodyPr anchor="ctr">
            <a:normAutofit/>
          </a:bodyPr>
          <a:lstStyle/>
          <a:p>
            <a:pPr>
              <a:spcAft>
                <a:spcPts val="600"/>
              </a:spcAft>
            </a:pPr>
            <a:r>
              <a:rPr lang="en-AU" noProof="0" dirty="0"/>
              <a:t>scienceconnections.edu.au</a:t>
            </a:r>
          </a:p>
        </p:txBody>
      </p:sp>
      <p:sp>
        <p:nvSpPr>
          <p:cNvPr id="11" name="TextBox 10">
            <a:extLst>
              <a:ext uri="{FF2B5EF4-FFF2-40B4-BE49-F238E27FC236}">
                <a16:creationId xmlns:a16="http://schemas.microsoft.com/office/drawing/2014/main" id="{EC086997-2D4A-74B0-4CA3-1DB069DDCC65}"/>
              </a:ext>
            </a:extLst>
          </p:cNvPr>
          <p:cNvSpPr txBox="1"/>
          <p:nvPr/>
        </p:nvSpPr>
        <p:spPr>
          <a:xfrm>
            <a:off x="7185389" y="5544000"/>
            <a:ext cx="4220946" cy="253916"/>
          </a:xfrm>
          <a:prstGeom prst="rect">
            <a:avLst/>
          </a:prstGeom>
          <a:noFill/>
        </p:spPr>
        <p:txBody>
          <a:bodyPr wrap="square" rtlCol="0">
            <a:spAutoFit/>
          </a:bodyPr>
          <a:lstStyle/>
          <a:p>
            <a:pPr algn="r"/>
            <a:r>
              <a:rPr lang="en-AU" sz="1050" noProof="0" dirty="0"/>
              <a:t> </a:t>
            </a:r>
            <a:r>
              <a:rPr lang="en-AU" sz="1050" noProof="0" dirty="0">
                <a:hlinkClick r:id="rId3"/>
              </a:rPr>
              <a:t>www.nzraw.co.nz</a:t>
            </a:r>
            <a:r>
              <a:rPr lang="en-AU" sz="1050" noProof="0" dirty="0"/>
              <a:t> CC BY-NC-ND 2.0</a:t>
            </a:r>
          </a:p>
        </p:txBody>
      </p:sp>
    </p:spTree>
    <p:extLst>
      <p:ext uri="{BB962C8B-B14F-4D97-AF65-F5344CB8AC3E}">
        <p14:creationId xmlns:p14="http://schemas.microsoft.com/office/powerpoint/2010/main" val="1412504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182A-9019-6C97-8227-3D56EED6C89E}"/>
              </a:ext>
            </a:extLst>
          </p:cNvPr>
          <p:cNvSpPr>
            <a:spLocks noGrp="1"/>
          </p:cNvSpPr>
          <p:nvPr>
            <p:ph type="title"/>
          </p:nvPr>
        </p:nvSpPr>
        <p:spPr/>
        <p:txBody>
          <a:bodyPr/>
          <a:lstStyle/>
          <a:p>
            <a:r>
              <a:rPr lang="en-AU" noProof="0" dirty="0"/>
              <a:t>Locating the epicentre (Geoscience Australia)</a:t>
            </a:r>
          </a:p>
        </p:txBody>
      </p:sp>
      <p:sp>
        <p:nvSpPr>
          <p:cNvPr id="3" name="Content Placeholder 2">
            <a:extLst>
              <a:ext uri="{FF2B5EF4-FFF2-40B4-BE49-F238E27FC236}">
                <a16:creationId xmlns:a16="http://schemas.microsoft.com/office/drawing/2014/main" id="{D8CAB554-030D-34D7-D106-81FA255E8E43}"/>
              </a:ext>
            </a:extLst>
          </p:cNvPr>
          <p:cNvSpPr>
            <a:spLocks noGrp="1"/>
          </p:cNvSpPr>
          <p:nvPr>
            <p:ph sz="quarter" idx="13"/>
          </p:nvPr>
        </p:nvSpPr>
        <p:spPr>
          <a:xfrm>
            <a:off x="789936" y="1691998"/>
            <a:ext cx="9131489" cy="4167271"/>
          </a:xfrm>
        </p:spPr>
        <p:txBody>
          <a:bodyPr vert="horz" lIns="0" tIns="0" rIns="0" bIns="0" rtlCol="0" anchor="t">
            <a:noAutofit/>
          </a:bodyPr>
          <a:lstStyle/>
          <a:p>
            <a:pPr marL="342900" indent="-342900">
              <a:buFont typeface="+mj-lt"/>
              <a:buAutoNum type="arabicPeriod"/>
            </a:pPr>
            <a:r>
              <a:rPr lang="en-US" b="0" dirty="0"/>
              <a:t>Identify the P and S waves on the seismograms from </a:t>
            </a:r>
            <a:r>
              <a:rPr lang="en-US" b="0" dirty="0" err="1"/>
              <a:t>Quakeville</a:t>
            </a:r>
            <a:r>
              <a:rPr lang="en-US" b="0" dirty="0"/>
              <a:t> Station, Pearsons Crossing Station and Well Station.</a:t>
            </a:r>
          </a:p>
          <a:p>
            <a:pPr marL="342900" indent="-342900">
              <a:buFont typeface="+mj-lt"/>
              <a:buAutoNum type="arabicPeriod"/>
            </a:pPr>
            <a:r>
              <a:rPr lang="en-US" b="0" dirty="0"/>
              <a:t>Measure the time between the start of the P and S waves on each graph (P-S time). This can be done by using the time measurements at the base of each graph (10 marks = 10 seconds). Record this time in Table 1 of the </a:t>
            </a:r>
            <a:r>
              <a:rPr lang="en-US" dirty="0"/>
              <a:t>Resource sheet</a:t>
            </a:r>
            <a:r>
              <a:rPr lang="en-US" b="0" dirty="0"/>
              <a:t>.</a:t>
            </a:r>
          </a:p>
          <a:p>
            <a:pPr marL="342900" indent="-342900">
              <a:buFont typeface="+mj-lt"/>
              <a:buAutoNum type="arabicPeriod"/>
            </a:pPr>
            <a:r>
              <a:rPr lang="en-US" b="0" dirty="0"/>
              <a:t>Use the time-distance graph on page 2 of </a:t>
            </a:r>
            <a:r>
              <a:rPr lang="en-US" dirty="0" err="1"/>
              <a:t>Epicentre</a:t>
            </a:r>
            <a:r>
              <a:rPr lang="en-US" dirty="0"/>
              <a:t> hunt </a:t>
            </a:r>
            <a:r>
              <a:rPr lang="en-US" b="0" dirty="0"/>
              <a:t>to convert the measured P-S time for each station into a distance. Record this distance in Table 1.</a:t>
            </a:r>
          </a:p>
          <a:p>
            <a:pPr marL="342900" indent="-342900">
              <a:buFont typeface="+mj-lt"/>
              <a:buAutoNum type="arabicPeriod"/>
            </a:pPr>
            <a:r>
              <a:rPr lang="en-US" b="0" dirty="0"/>
              <a:t>Identify the town of </a:t>
            </a:r>
            <a:r>
              <a:rPr lang="en-US" b="0" dirty="0" err="1"/>
              <a:t>Quakeville</a:t>
            </a:r>
            <a:r>
              <a:rPr lang="en-US" b="0" dirty="0"/>
              <a:t> on the map on page 4 of </a:t>
            </a:r>
            <a:r>
              <a:rPr lang="en-US" dirty="0" err="1"/>
              <a:t>Epicentre</a:t>
            </a:r>
            <a:r>
              <a:rPr lang="en-US" dirty="0"/>
              <a:t> hunt</a:t>
            </a:r>
            <a:r>
              <a:rPr lang="en-US" b="0" dirty="0"/>
              <a:t>. </a:t>
            </a:r>
          </a:p>
          <a:p>
            <a:pPr marL="342900" indent="-342900">
              <a:buFont typeface="+mj-lt"/>
              <a:buAutoNum type="arabicPeriod"/>
            </a:pPr>
            <a:r>
              <a:rPr lang="en-US" b="0" dirty="0"/>
              <a:t>Expand the compass drawing tool to 5.3 cm between the pencil and the metal point. This represents 53 km (the distance between the town and the </a:t>
            </a:r>
            <a:r>
              <a:rPr lang="en-US" b="0" dirty="0" err="1"/>
              <a:t>epicentre</a:t>
            </a:r>
            <a:r>
              <a:rPr lang="en-US" b="0" dirty="0"/>
              <a:t>).</a:t>
            </a:r>
          </a:p>
          <a:p>
            <a:pPr marL="342900" indent="-342900">
              <a:buFont typeface="+mj-lt"/>
              <a:buAutoNum type="arabicPeriod"/>
            </a:pPr>
            <a:r>
              <a:rPr lang="en-US" b="0" dirty="0"/>
              <a:t>Place the metal point of the compass drawing tool in the </a:t>
            </a:r>
            <a:r>
              <a:rPr lang="en-US" b="0" dirty="0" err="1"/>
              <a:t>centre</a:t>
            </a:r>
            <a:r>
              <a:rPr lang="en-US" b="0" dirty="0"/>
              <a:t> of </a:t>
            </a:r>
            <a:r>
              <a:rPr lang="en-US" b="0" dirty="0" err="1"/>
              <a:t>Quakeville</a:t>
            </a:r>
            <a:r>
              <a:rPr lang="en-US" b="0" dirty="0"/>
              <a:t>. Draw a circle around the town to represent the possible locations of the </a:t>
            </a:r>
            <a:r>
              <a:rPr lang="en-US" b="0" dirty="0" err="1"/>
              <a:t>epicentre</a:t>
            </a:r>
            <a:r>
              <a:rPr lang="en-US" b="0" dirty="0"/>
              <a:t>.</a:t>
            </a:r>
          </a:p>
          <a:p>
            <a:pPr marL="342900" indent="-342900">
              <a:buFont typeface="+mj-lt"/>
              <a:buAutoNum type="arabicPeriod"/>
            </a:pPr>
            <a:r>
              <a:rPr lang="en-US" b="0" dirty="0"/>
              <a:t>Repeat this process of expanding the compass to the appropriate distance for Pearson Crossing Station and Well Station and drawing a circle around each station.</a:t>
            </a:r>
          </a:p>
          <a:p>
            <a:pPr marL="342900" indent="-342900">
              <a:buFont typeface="+mj-lt"/>
              <a:buAutoNum type="arabicPeriod"/>
            </a:pPr>
            <a:r>
              <a:rPr lang="en-US" b="0" dirty="0"/>
              <a:t>Mark an ‘X’ on the location where all three lines overlap to show the </a:t>
            </a:r>
            <a:r>
              <a:rPr lang="en-US" b="0" dirty="0" err="1"/>
              <a:t>epicentre</a:t>
            </a:r>
            <a:r>
              <a:rPr lang="en-US" b="0" dirty="0"/>
              <a:t> of the earthquake.</a:t>
            </a:r>
          </a:p>
          <a:p>
            <a:pPr marL="342900" indent="-342900">
              <a:buFont typeface="+mj-lt"/>
              <a:buAutoNum type="arabicPeriod"/>
            </a:pPr>
            <a:endParaRPr lang="en-AU" b="0" noProof="0" dirty="0"/>
          </a:p>
        </p:txBody>
      </p:sp>
      <p:sp>
        <p:nvSpPr>
          <p:cNvPr id="4" name="Slide Number Placeholder 3">
            <a:extLst>
              <a:ext uri="{FF2B5EF4-FFF2-40B4-BE49-F238E27FC236}">
                <a16:creationId xmlns:a16="http://schemas.microsoft.com/office/drawing/2014/main" id="{B4B9E7DE-227A-81B6-D512-7F006EC45B46}"/>
              </a:ext>
            </a:extLst>
          </p:cNvPr>
          <p:cNvSpPr>
            <a:spLocks noGrp="1"/>
          </p:cNvSpPr>
          <p:nvPr>
            <p:ph type="sldNum" sz="quarter" idx="4"/>
          </p:nvPr>
        </p:nvSpPr>
        <p:spPr/>
        <p:txBody>
          <a:bodyPr/>
          <a:lstStyle/>
          <a:p>
            <a:fld id="{29D5CE74-914C-4689-99FC-1AEF49CE2B47}" type="slidenum">
              <a:rPr lang="en-AU" noProof="0" smtClean="0"/>
              <a:pPr/>
              <a:t>55</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5D88AD40-B7DD-F378-8A3F-A65F584B99C4}"/>
              </a:ext>
            </a:extLst>
          </p:cNvPr>
          <p:cNvSpPr>
            <a:spLocks noGrp="1"/>
          </p:cNvSpPr>
          <p:nvPr>
            <p:ph type="ftr" sz="quarter" idx="14"/>
          </p:nvPr>
        </p:nvSpPr>
        <p:spPr/>
        <p:txBody>
          <a:bodyPr/>
          <a:lstStyle/>
          <a:p>
            <a:r>
              <a:rPr lang="en-AU" noProof="0" dirty="0"/>
              <a:t>scienceconnections.edu.au</a:t>
            </a:r>
          </a:p>
        </p:txBody>
      </p:sp>
      <p:pic>
        <p:nvPicPr>
          <p:cNvPr id="7" name="Picture 6">
            <a:extLst>
              <a:ext uri="{FF2B5EF4-FFF2-40B4-BE49-F238E27FC236}">
                <a16:creationId xmlns:a16="http://schemas.microsoft.com/office/drawing/2014/main" id="{056160D0-A31B-3130-37F3-5F0D2B1A7D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5100" y="3011468"/>
            <a:ext cx="1829810" cy="2044522"/>
          </a:xfrm>
          <a:prstGeom prst="rect">
            <a:avLst/>
          </a:prstGeom>
        </p:spPr>
      </p:pic>
    </p:spTree>
    <p:extLst>
      <p:ext uri="{BB962C8B-B14F-4D97-AF65-F5344CB8AC3E}">
        <p14:creationId xmlns:p14="http://schemas.microsoft.com/office/powerpoint/2010/main" val="3315661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6C48-7648-1E39-6CE5-9E3AD158307D}"/>
              </a:ext>
            </a:extLst>
          </p:cNvPr>
          <p:cNvSpPr>
            <a:spLocks noGrp="1"/>
          </p:cNvSpPr>
          <p:nvPr>
            <p:ph type="title"/>
          </p:nvPr>
        </p:nvSpPr>
        <p:spPr/>
        <p:txBody>
          <a:bodyPr/>
          <a:lstStyle/>
          <a:p>
            <a:r>
              <a:rPr lang="en-AU" noProof="0" dirty="0"/>
              <a:t>Compare the earthquake models</a:t>
            </a:r>
          </a:p>
        </p:txBody>
      </p:sp>
      <p:graphicFrame>
        <p:nvGraphicFramePr>
          <p:cNvPr id="7" name="Content Placeholder 6">
            <a:extLst>
              <a:ext uri="{FF2B5EF4-FFF2-40B4-BE49-F238E27FC236}">
                <a16:creationId xmlns:a16="http://schemas.microsoft.com/office/drawing/2014/main" id="{8477D269-7505-31F8-16D2-2964A872A7F0}"/>
              </a:ext>
            </a:extLst>
          </p:cNvPr>
          <p:cNvGraphicFramePr>
            <a:graphicFrameLocks noGrp="1"/>
          </p:cNvGraphicFramePr>
          <p:nvPr>
            <p:ph sz="quarter" idx="13"/>
            <p:extLst>
              <p:ext uri="{D42A27DB-BD31-4B8C-83A1-F6EECF244321}">
                <p14:modId xmlns:p14="http://schemas.microsoft.com/office/powerpoint/2010/main" val="3214318902"/>
              </p:ext>
            </p:extLst>
          </p:nvPr>
        </p:nvGraphicFramePr>
        <p:xfrm>
          <a:off x="790575" y="1692275"/>
          <a:ext cx="10615611" cy="3851960"/>
        </p:xfrm>
        <a:graphic>
          <a:graphicData uri="http://schemas.openxmlformats.org/drawingml/2006/table">
            <a:tbl>
              <a:tblPr firstRow="1" bandRow="1"/>
              <a:tblGrid>
                <a:gridCol w="3538537">
                  <a:extLst>
                    <a:ext uri="{9D8B030D-6E8A-4147-A177-3AD203B41FA5}">
                      <a16:colId xmlns:a16="http://schemas.microsoft.com/office/drawing/2014/main" val="3717697820"/>
                    </a:ext>
                  </a:extLst>
                </a:gridCol>
                <a:gridCol w="3538537">
                  <a:extLst>
                    <a:ext uri="{9D8B030D-6E8A-4147-A177-3AD203B41FA5}">
                      <a16:colId xmlns:a16="http://schemas.microsoft.com/office/drawing/2014/main" val="184988134"/>
                    </a:ext>
                  </a:extLst>
                </a:gridCol>
                <a:gridCol w="3538537">
                  <a:extLst>
                    <a:ext uri="{9D8B030D-6E8A-4147-A177-3AD203B41FA5}">
                      <a16:colId xmlns:a16="http://schemas.microsoft.com/office/drawing/2014/main" val="2360769890"/>
                    </a:ext>
                  </a:extLst>
                </a:gridCol>
              </a:tblGrid>
              <a:tr h="962990">
                <a:tc>
                  <a:txBody>
                    <a:bodyPr/>
                    <a:lstStyle/>
                    <a:p>
                      <a:pPr algn="ctr"/>
                      <a:r>
                        <a:rPr lang="en-AU" sz="3200" b="1" noProof="0"/>
                        <a:t>Model</a:t>
                      </a:r>
                      <a:endParaRPr lang="en-AU" sz="3200" b="1" noProof="0" dirty="0"/>
                    </a:p>
                  </a:txBody>
                  <a:tcPr/>
                </a:tc>
                <a:tc>
                  <a:txBody>
                    <a:bodyPr/>
                    <a:lstStyle/>
                    <a:p>
                      <a:pPr algn="ctr"/>
                      <a:r>
                        <a:rPr lang="en-AU" sz="3200" b="1" noProof="0"/>
                        <a:t>Advantages</a:t>
                      </a:r>
                      <a:endParaRPr lang="en-AU" sz="3200" b="1" noProof="0" dirty="0"/>
                    </a:p>
                  </a:txBody>
                  <a:tcPr/>
                </a:tc>
                <a:tc>
                  <a:txBody>
                    <a:bodyPr/>
                    <a:lstStyle/>
                    <a:p>
                      <a:pPr algn="ctr"/>
                      <a:r>
                        <a:rPr lang="en-AU" sz="3200" b="1" noProof="0"/>
                        <a:t>Limitations</a:t>
                      </a:r>
                      <a:endParaRPr lang="en-AU" sz="3200" b="1" noProof="0" dirty="0"/>
                    </a:p>
                  </a:txBody>
                  <a:tcPr/>
                </a:tc>
                <a:extLst>
                  <a:ext uri="{0D108BD9-81ED-4DB2-BD59-A6C34878D82A}">
                    <a16:rowId xmlns:a16="http://schemas.microsoft.com/office/drawing/2014/main" val="808643108"/>
                  </a:ext>
                </a:extLst>
              </a:tr>
              <a:tr h="962990">
                <a:tc>
                  <a:txBody>
                    <a:bodyPr/>
                    <a:lstStyle/>
                    <a:p>
                      <a:pPr fontAlgn="base">
                        <a:buNone/>
                      </a:pPr>
                      <a:r>
                        <a:rPr lang="en-AU" sz="2800" kern="100" noProof="0">
                          <a:effectLst/>
                          <a:latin typeface="Calibri" panose="020F0502020204030204" pitchFamily="34" charset="0"/>
                          <a:ea typeface="Times New Roman" panose="02020603050405020304" pitchFamily="18" charset="0"/>
                        </a:rPr>
                        <a:t>Seismic wave model</a:t>
                      </a:r>
                      <a:endParaRPr lang="en-AU" sz="2800" kern="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AU" noProof="0" dirty="0"/>
                    </a:p>
                  </a:txBody>
                  <a:tcPr/>
                </a:tc>
                <a:tc>
                  <a:txBody>
                    <a:bodyPr/>
                    <a:lstStyle/>
                    <a:p>
                      <a:endParaRPr lang="en-AU" noProof="0" dirty="0"/>
                    </a:p>
                  </a:txBody>
                  <a:tcPr/>
                </a:tc>
                <a:extLst>
                  <a:ext uri="{0D108BD9-81ED-4DB2-BD59-A6C34878D82A}">
                    <a16:rowId xmlns:a16="http://schemas.microsoft.com/office/drawing/2014/main" val="4017346479"/>
                  </a:ext>
                </a:extLst>
              </a:tr>
              <a:tr h="962990">
                <a:tc>
                  <a:txBody>
                    <a:bodyPr/>
                    <a:lstStyle/>
                    <a:p>
                      <a:pPr fontAlgn="base">
                        <a:buNone/>
                      </a:pPr>
                      <a:r>
                        <a:rPr lang="en-AU" sz="2800" kern="100" noProof="0">
                          <a:effectLst/>
                          <a:latin typeface="Calibri" panose="020F0502020204030204" pitchFamily="34" charset="0"/>
                          <a:ea typeface="Times New Roman" panose="02020603050405020304" pitchFamily="18" charset="0"/>
                        </a:rPr>
                        <a:t>Liquefaction model</a:t>
                      </a:r>
                      <a:endParaRPr lang="en-AU" sz="2800" kern="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AU" noProof="0" dirty="0"/>
                    </a:p>
                  </a:txBody>
                  <a:tcPr/>
                </a:tc>
                <a:tc>
                  <a:txBody>
                    <a:bodyPr/>
                    <a:lstStyle/>
                    <a:p>
                      <a:endParaRPr lang="en-AU" noProof="0" dirty="0"/>
                    </a:p>
                  </a:txBody>
                  <a:tcPr/>
                </a:tc>
                <a:extLst>
                  <a:ext uri="{0D108BD9-81ED-4DB2-BD59-A6C34878D82A}">
                    <a16:rowId xmlns:a16="http://schemas.microsoft.com/office/drawing/2014/main" val="2669837145"/>
                  </a:ext>
                </a:extLst>
              </a:tr>
              <a:tr h="962990">
                <a:tc>
                  <a:txBody>
                    <a:bodyPr/>
                    <a:lstStyle/>
                    <a:p>
                      <a:pPr fontAlgn="base">
                        <a:buNone/>
                      </a:pPr>
                      <a:r>
                        <a:rPr lang="en-AU" sz="2800" kern="100" noProof="0">
                          <a:effectLst/>
                          <a:latin typeface="Calibri" panose="020F0502020204030204" pitchFamily="34" charset="0"/>
                          <a:ea typeface="Times New Roman" panose="02020603050405020304" pitchFamily="18" charset="0"/>
                        </a:rPr>
                        <a:t>Epicentre model</a:t>
                      </a:r>
                      <a:endParaRPr lang="en-AU" sz="2800" kern="100" noProof="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AU" noProof="0" dirty="0"/>
                    </a:p>
                  </a:txBody>
                  <a:tcPr/>
                </a:tc>
                <a:tc>
                  <a:txBody>
                    <a:bodyPr/>
                    <a:lstStyle/>
                    <a:p>
                      <a:endParaRPr lang="en-AU" noProof="0" dirty="0"/>
                    </a:p>
                  </a:txBody>
                  <a:tcPr/>
                </a:tc>
                <a:extLst>
                  <a:ext uri="{0D108BD9-81ED-4DB2-BD59-A6C34878D82A}">
                    <a16:rowId xmlns:a16="http://schemas.microsoft.com/office/drawing/2014/main" val="1089872081"/>
                  </a:ext>
                </a:extLst>
              </a:tr>
            </a:tbl>
          </a:graphicData>
        </a:graphic>
      </p:graphicFrame>
      <p:sp>
        <p:nvSpPr>
          <p:cNvPr id="4" name="Slide Number Placeholder 3">
            <a:extLst>
              <a:ext uri="{FF2B5EF4-FFF2-40B4-BE49-F238E27FC236}">
                <a16:creationId xmlns:a16="http://schemas.microsoft.com/office/drawing/2014/main" id="{0607469F-4FED-05E4-6834-1125594B3939}"/>
              </a:ext>
            </a:extLst>
          </p:cNvPr>
          <p:cNvSpPr>
            <a:spLocks noGrp="1"/>
          </p:cNvSpPr>
          <p:nvPr>
            <p:ph type="sldNum" sz="quarter" idx="4"/>
          </p:nvPr>
        </p:nvSpPr>
        <p:spPr/>
        <p:txBody>
          <a:bodyPr/>
          <a:lstStyle/>
          <a:p>
            <a:fld id="{29D5CE74-914C-4689-99FC-1AEF49CE2B47}" type="slidenum">
              <a:rPr lang="en-AU" noProof="0" smtClean="0"/>
              <a:pPr/>
              <a:t>56</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7976C294-7DDE-BF3B-4E73-ABBDA0DD10B3}"/>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823727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19DE-1BAC-3246-B948-4B03F582EC58}"/>
              </a:ext>
            </a:extLst>
          </p:cNvPr>
          <p:cNvSpPr>
            <a:spLocks noGrp="1"/>
          </p:cNvSpPr>
          <p:nvPr>
            <p:ph type="title"/>
          </p:nvPr>
        </p:nvSpPr>
        <p:spPr/>
        <p:txBody>
          <a:bodyPr/>
          <a:lstStyle/>
          <a:p>
            <a:r>
              <a:rPr lang="en-AU" noProof="0" dirty="0"/>
              <a:t>Geoscience Australia monitors earthquakes</a:t>
            </a:r>
          </a:p>
        </p:txBody>
      </p:sp>
      <p:sp>
        <p:nvSpPr>
          <p:cNvPr id="4" name="Slide Number Placeholder 3">
            <a:extLst>
              <a:ext uri="{FF2B5EF4-FFF2-40B4-BE49-F238E27FC236}">
                <a16:creationId xmlns:a16="http://schemas.microsoft.com/office/drawing/2014/main" id="{12EC3EA7-A151-5CE7-CCEE-0A17A6C49584}"/>
              </a:ext>
            </a:extLst>
          </p:cNvPr>
          <p:cNvSpPr>
            <a:spLocks noGrp="1"/>
          </p:cNvSpPr>
          <p:nvPr>
            <p:ph type="sldNum" sz="quarter" idx="4"/>
          </p:nvPr>
        </p:nvSpPr>
        <p:spPr/>
        <p:txBody>
          <a:bodyPr/>
          <a:lstStyle/>
          <a:p>
            <a:fld id="{29D5CE74-914C-4689-99FC-1AEF49CE2B47}" type="slidenum">
              <a:rPr lang="en-AU" noProof="0" smtClean="0"/>
              <a:pPr/>
              <a:t>57</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9F898AD4-D396-1730-0091-807D2202979E}"/>
              </a:ext>
            </a:extLst>
          </p:cNvPr>
          <p:cNvSpPr>
            <a:spLocks noGrp="1"/>
          </p:cNvSpPr>
          <p:nvPr>
            <p:ph type="ftr" sz="quarter" idx="14"/>
          </p:nvPr>
        </p:nvSpPr>
        <p:spPr/>
        <p:txBody>
          <a:bodyPr/>
          <a:lstStyle/>
          <a:p>
            <a:r>
              <a:rPr lang="en-AU" noProof="0" dirty="0"/>
              <a:t>scienceconnections.edu.au</a:t>
            </a:r>
          </a:p>
        </p:txBody>
      </p:sp>
      <p:pic>
        <p:nvPicPr>
          <p:cNvPr id="6" name="Content Placeholder 5">
            <a:extLst>
              <a:ext uri="{FF2B5EF4-FFF2-40B4-BE49-F238E27FC236}">
                <a16:creationId xmlns:a16="http://schemas.microsoft.com/office/drawing/2014/main" id="{EF64CB2F-1CA6-2801-BD6C-D3DB3C5D666D}"/>
              </a:ext>
            </a:extLst>
          </p:cNvPr>
          <p:cNvPicPr>
            <a:picLocks noGrp="1" noChangeAspect="1"/>
          </p:cNvPicPr>
          <p:nvPr>
            <p:ph sz="quarter" idx="13"/>
          </p:nvPr>
        </p:nvPicPr>
        <p:blipFill>
          <a:blip r:embed="rId2"/>
          <a:stretch>
            <a:fillRect/>
          </a:stretch>
        </p:blipFill>
        <p:spPr>
          <a:xfrm>
            <a:off x="3598222" y="1388271"/>
            <a:ext cx="4995555" cy="4876044"/>
          </a:xfrm>
          <a:prstGeom prst="rect">
            <a:avLst/>
          </a:prstGeom>
        </p:spPr>
      </p:pic>
    </p:spTree>
    <p:extLst>
      <p:ext uri="{BB962C8B-B14F-4D97-AF65-F5344CB8AC3E}">
        <p14:creationId xmlns:p14="http://schemas.microsoft.com/office/powerpoint/2010/main" val="1929715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4736-2C0A-F418-FEF9-D4065D7AA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027B6-1EC1-78CE-ABDC-AC9490610935}"/>
              </a:ext>
            </a:extLst>
          </p:cNvPr>
          <p:cNvSpPr>
            <a:spLocks noGrp="1"/>
          </p:cNvSpPr>
          <p:nvPr>
            <p:ph type="title"/>
          </p:nvPr>
        </p:nvSpPr>
        <p:spPr/>
        <p:txBody>
          <a:bodyPr/>
          <a:lstStyle/>
          <a:p>
            <a:r>
              <a:rPr lang="en-AU" noProof="0" dirty="0"/>
              <a:t>Lesson 6</a:t>
            </a:r>
          </a:p>
        </p:txBody>
      </p:sp>
      <p:sp>
        <p:nvSpPr>
          <p:cNvPr id="3" name="Text Placeholder 2">
            <a:extLst>
              <a:ext uri="{FF2B5EF4-FFF2-40B4-BE49-F238E27FC236}">
                <a16:creationId xmlns:a16="http://schemas.microsoft.com/office/drawing/2014/main" id="{9EC8EA49-75F9-2C8E-DB3A-55B5581B20FF}"/>
              </a:ext>
            </a:extLst>
          </p:cNvPr>
          <p:cNvSpPr>
            <a:spLocks noGrp="1"/>
          </p:cNvSpPr>
          <p:nvPr>
            <p:ph type="body" sz="quarter" idx="10"/>
          </p:nvPr>
        </p:nvSpPr>
        <p:spPr/>
        <p:txBody>
          <a:bodyPr/>
          <a:lstStyle/>
          <a:p>
            <a:r>
              <a:rPr lang="en-AU" noProof="0" dirty="0"/>
              <a:t>Earthquake materials</a:t>
            </a:r>
          </a:p>
        </p:txBody>
      </p:sp>
      <p:sp>
        <p:nvSpPr>
          <p:cNvPr id="5" name="Slide Number Placeholder 4">
            <a:extLst>
              <a:ext uri="{FF2B5EF4-FFF2-40B4-BE49-F238E27FC236}">
                <a16:creationId xmlns:a16="http://schemas.microsoft.com/office/drawing/2014/main" id="{D9DDB9E2-5F0D-EB0F-1D41-2E97D266C467}"/>
              </a:ext>
            </a:extLst>
          </p:cNvPr>
          <p:cNvSpPr>
            <a:spLocks noGrp="1"/>
          </p:cNvSpPr>
          <p:nvPr>
            <p:ph type="sldNum" sz="quarter" idx="4"/>
          </p:nvPr>
        </p:nvSpPr>
        <p:spPr/>
        <p:txBody>
          <a:bodyPr/>
          <a:lstStyle/>
          <a:p>
            <a:fld id="{29D5CE74-914C-4689-99FC-1AEF49CE2B47}" type="slidenum">
              <a:rPr lang="en-AU" noProof="0" smtClean="0"/>
              <a:pPr/>
              <a:t>58</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E7324CC2-9998-2D4B-BC54-2F3A66562A25}"/>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1817495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50A4D5-BB57-81A3-9EDD-9E6543E2C74E}"/>
              </a:ext>
            </a:extLst>
          </p:cNvPr>
          <p:cNvSpPr>
            <a:spLocks noGrp="1"/>
          </p:cNvSpPr>
          <p:nvPr>
            <p:ph type="title"/>
          </p:nvPr>
        </p:nvSpPr>
        <p:spPr/>
        <p:txBody>
          <a:bodyPr/>
          <a:lstStyle/>
          <a:p>
            <a:r>
              <a:rPr lang="en-AU" noProof="0" dirty="0"/>
              <a:t>What materials were used in this building?</a:t>
            </a:r>
          </a:p>
        </p:txBody>
      </p:sp>
      <p:pic>
        <p:nvPicPr>
          <p:cNvPr id="13" name="Content Placeholder 12">
            <a:extLst>
              <a:ext uri="{FF2B5EF4-FFF2-40B4-BE49-F238E27FC236}">
                <a16:creationId xmlns:a16="http://schemas.microsoft.com/office/drawing/2014/main" id="{09DA04FF-BE27-1E43-2635-CAC32C9404A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93252" y="1574134"/>
            <a:ext cx="5805495" cy="4354122"/>
          </a:xfrm>
        </p:spPr>
      </p:pic>
      <p:sp>
        <p:nvSpPr>
          <p:cNvPr id="4" name="Slide Number Placeholder 3">
            <a:extLst>
              <a:ext uri="{FF2B5EF4-FFF2-40B4-BE49-F238E27FC236}">
                <a16:creationId xmlns:a16="http://schemas.microsoft.com/office/drawing/2014/main" id="{1380098F-2BFD-ABDE-8BCF-94C65A4DBB4B}"/>
              </a:ext>
            </a:extLst>
          </p:cNvPr>
          <p:cNvSpPr>
            <a:spLocks noGrp="1"/>
          </p:cNvSpPr>
          <p:nvPr>
            <p:ph type="sldNum" sz="quarter" idx="4"/>
          </p:nvPr>
        </p:nvSpPr>
        <p:spPr/>
        <p:txBody>
          <a:bodyPr/>
          <a:lstStyle/>
          <a:p>
            <a:fld id="{29D5CE74-914C-4689-99FC-1AEF49CE2B47}" type="slidenum">
              <a:rPr lang="en-AU" noProof="0" smtClean="0"/>
              <a:pPr/>
              <a:t>59</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D2C1FA7D-6407-84F7-7BC6-85983D16C9A9}"/>
              </a:ext>
            </a:extLst>
          </p:cNvPr>
          <p:cNvSpPr>
            <a:spLocks noGrp="1"/>
          </p:cNvSpPr>
          <p:nvPr>
            <p:ph type="ftr" sz="quarter" idx="14"/>
          </p:nvPr>
        </p:nvSpPr>
        <p:spPr/>
        <p:txBody>
          <a:bodyPr/>
          <a:lstStyle/>
          <a:p>
            <a:r>
              <a:rPr lang="en-AU" noProof="0" dirty="0"/>
              <a:t>scienceconnections.edu.au</a:t>
            </a:r>
          </a:p>
        </p:txBody>
      </p:sp>
      <p:sp>
        <p:nvSpPr>
          <p:cNvPr id="14" name="TextBox 13">
            <a:extLst>
              <a:ext uri="{FF2B5EF4-FFF2-40B4-BE49-F238E27FC236}">
                <a16:creationId xmlns:a16="http://schemas.microsoft.com/office/drawing/2014/main" id="{BCF10546-6DE1-EE3A-C358-AD2988EEA1A2}"/>
              </a:ext>
            </a:extLst>
          </p:cNvPr>
          <p:cNvSpPr txBox="1"/>
          <p:nvPr/>
        </p:nvSpPr>
        <p:spPr>
          <a:xfrm>
            <a:off x="6095999" y="5944006"/>
            <a:ext cx="2970330" cy="230832"/>
          </a:xfrm>
          <a:prstGeom prst="rect">
            <a:avLst/>
          </a:prstGeom>
          <a:noFill/>
        </p:spPr>
        <p:txBody>
          <a:bodyPr wrap="square" rtlCol="0">
            <a:spAutoFit/>
          </a:bodyPr>
          <a:lstStyle/>
          <a:p>
            <a:pPr algn="r"/>
            <a:r>
              <a:rPr lang="en-AU" sz="900" noProof="0" dirty="0">
                <a:hlinkClick r:id="rId3"/>
              </a:rPr>
              <a:t>Lee Hanner</a:t>
            </a:r>
            <a:r>
              <a:rPr lang="en-AU" sz="900" noProof="0" dirty="0"/>
              <a:t>, </a:t>
            </a:r>
            <a:r>
              <a:rPr lang="en-AU" sz="900" noProof="0" dirty="0">
                <a:hlinkClick r:id="rId4"/>
              </a:rPr>
              <a:t>CC BY-SA 2.0</a:t>
            </a:r>
            <a:r>
              <a:rPr lang="en-AU" sz="900" noProof="0" dirty="0"/>
              <a:t>, via Wikimedia Commons</a:t>
            </a:r>
          </a:p>
        </p:txBody>
      </p:sp>
    </p:spTree>
    <p:extLst>
      <p:ext uri="{BB962C8B-B14F-4D97-AF65-F5344CB8AC3E}">
        <p14:creationId xmlns:p14="http://schemas.microsoft.com/office/powerpoint/2010/main" val="3474621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705F3-5D9F-8C95-8AE6-905CA5DFD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B6765-8809-DE70-6997-E3DB82BAC4BC}"/>
              </a:ext>
            </a:extLst>
          </p:cNvPr>
          <p:cNvSpPr>
            <a:spLocks noGrp="1"/>
          </p:cNvSpPr>
          <p:nvPr>
            <p:ph type="title"/>
          </p:nvPr>
        </p:nvSpPr>
        <p:spPr/>
        <p:txBody>
          <a:bodyPr/>
          <a:lstStyle/>
          <a:p>
            <a:r>
              <a:rPr lang="en-AU" noProof="0" dirty="0"/>
              <a:t>Argumentation</a:t>
            </a:r>
          </a:p>
        </p:txBody>
      </p:sp>
      <p:sp>
        <p:nvSpPr>
          <p:cNvPr id="3" name="Content Placeholder 2">
            <a:extLst>
              <a:ext uri="{FF2B5EF4-FFF2-40B4-BE49-F238E27FC236}">
                <a16:creationId xmlns:a16="http://schemas.microsoft.com/office/drawing/2014/main" id="{0D4DE921-F38F-0E86-A23A-1D79F8296FC1}"/>
              </a:ext>
            </a:extLst>
          </p:cNvPr>
          <p:cNvSpPr>
            <a:spLocks noGrp="1"/>
          </p:cNvSpPr>
          <p:nvPr>
            <p:ph sz="quarter" idx="13"/>
          </p:nvPr>
        </p:nvSpPr>
        <p:spPr/>
        <p:txBody>
          <a:bodyPr/>
          <a:lstStyle/>
          <a:p>
            <a:r>
              <a:rPr lang="en-AU" noProof="0" dirty="0"/>
              <a:t> </a:t>
            </a:r>
          </a:p>
        </p:txBody>
      </p:sp>
      <p:sp>
        <p:nvSpPr>
          <p:cNvPr id="6" name="Slide Number Placeholder 5">
            <a:extLst>
              <a:ext uri="{FF2B5EF4-FFF2-40B4-BE49-F238E27FC236}">
                <a16:creationId xmlns:a16="http://schemas.microsoft.com/office/drawing/2014/main" id="{F6C83D82-4D86-C5FE-79C8-365414D9A536}"/>
              </a:ext>
            </a:extLst>
          </p:cNvPr>
          <p:cNvSpPr>
            <a:spLocks noGrp="1"/>
          </p:cNvSpPr>
          <p:nvPr>
            <p:ph type="sldNum" sz="quarter" idx="4"/>
          </p:nvPr>
        </p:nvSpPr>
        <p:spPr/>
        <p:txBody>
          <a:bodyPr/>
          <a:lstStyle/>
          <a:p>
            <a:fld id="{29D5CE74-914C-4689-99FC-1AEF49CE2B47}" type="slidenum">
              <a:rPr lang="en-AU" noProof="0" smtClean="0"/>
              <a:pPr/>
              <a:t>6</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8B45ACED-BE74-620E-C4CD-088512AB8A21}"/>
              </a:ext>
            </a:extLst>
          </p:cNvPr>
          <p:cNvSpPr>
            <a:spLocks noGrp="1"/>
          </p:cNvSpPr>
          <p:nvPr>
            <p:ph type="ftr" sz="quarter" idx="14"/>
          </p:nvPr>
        </p:nvSpPr>
        <p:spPr/>
        <p:txBody>
          <a:bodyPr/>
          <a:lstStyle/>
          <a:p>
            <a:r>
              <a:rPr lang="en-AU" noProof="0" dirty="0"/>
              <a:t>scienceconnections.edu.au</a:t>
            </a:r>
          </a:p>
        </p:txBody>
      </p:sp>
      <p:sp>
        <p:nvSpPr>
          <p:cNvPr id="5" name="Rectangle: Folded Corner 4">
            <a:extLst>
              <a:ext uri="{FF2B5EF4-FFF2-40B4-BE49-F238E27FC236}">
                <a16:creationId xmlns:a16="http://schemas.microsoft.com/office/drawing/2014/main" id="{84EC1D4B-FC91-B074-4F48-917F45D69EB3}"/>
              </a:ext>
            </a:extLst>
          </p:cNvPr>
          <p:cNvSpPr/>
          <p:nvPr/>
        </p:nvSpPr>
        <p:spPr>
          <a:xfrm>
            <a:off x="1685510" y="2258870"/>
            <a:ext cx="2430270" cy="252028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b="1" noProof="0" dirty="0">
                <a:solidFill>
                  <a:schemeClr val="tx1"/>
                </a:solidFill>
              </a:rPr>
              <a:t>Claim:</a:t>
            </a:r>
          </a:p>
          <a:p>
            <a:pPr algn="ctr"/>
            <a:r>
              <a:rPr lang="en-AU" i="1" noProof="0" dirty="0">
                <a:solidFill>
                  <a:schemeClr val="tx1"/>
                </a:solidFill>
              </a:rPr>
              <a:t>Earthquakes are more likely to occur…</a:t>
            </a:r>
          </a:p>
        </p:txBody>
      </p:sp>
      <p:sp>
        <p:nvSpPr>
          <p:cNvPr id="9" name="Rectangle: Folded Corner 8">
            <a:extLst>
              <a:ext uri="{FF2B5EF4-FFF2-40B4-BE49-F238E27FC236}">
                <a16:creationId xmlns:a16="http://schemas.microsoft.com/office/drawing/2014/main" id="{27D509EC-394C-9942-48D8-7B2CC3C0EA81}"/>
              </a:ext>
            </a:extLst>
          </p:cNvPr>
          <p:cNvSpPr/>
          <p:nvPr/>
        </p:nvSpPr>
        <p:spPr>
          <a:xfrm>
            <a:off x="4880865" y="2258870"/>
            <a:ext cx="2430270" cy="252028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b="1" noProof="0" dirty="0">
                <a:solidFill>
                  <a:schemeClr val="tx1"/>
                </a:solidFill>
              </a:rPr>
              <a:t>Reasoning:</a:t>
            </a:r>
          </a:p>
          <a:p>
            <a:pPr algn="ctr"/>
            <a:endParaRPr lang="en-AU" b="1" noProof="0" dirty="0">
              <a:solidFill>
                <a:schemeClr val="tx1"/>
              </a:solidFill>
            </a:endParaRPr>
          </a:p>
          <a:p>
            <a:pPr algn="ctr"/>
            <a:endParaRPr lang="en-AU" b="1" noProof="0" dirty="0">
              <a:solidFill>
                <a:schemeClr val="tx1"/>
              </a:solidFill>
            </a:endParaRPr>
          </a:p>
          <a:p>
            <a:pPr algn="ctr"/>
            <a:endParaRPr lang="en-AU" b="1" noProof="0" dirty="0">
              <a:solidFill>
                <a:schemeClr val="tx1"/>
              </a:solidFill>
            </a:endParaRPr>
          </a:p>
        </p:txBody>
      </p:sp>
      <p:sp>
        <p:nvSpPr>
          <p:cNvPr id="10" name="Rectangle: Folded Corner 9">
            <a:extLst>
              <a:ext uri="{FF2B5EF4-FFF2-40B4-BE49-F238E27FC236}">
                <a16:creationId xmlns:a16="http://schemas.microsoft.com/office/drawing/2014/main" id="{00ECC7CC-BE76-10B9-804F-89CEB4803756}"/>
              </a:ext>
            </a:extLst>
          </p:cNvPr>
          <p:cNvSpPr/>
          <p:nvPr/>
        </p:nvSpPr>
        <p:spPr>
          <a:xfrm>
            <a:off x="8076220" y="2258870"/>
            <a:ext cx="2430270" cy="252028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b="1" noProof="0" dirty="0">
                <a:solidFill>
                  <a:schemeClr val="tx1"/>
                </a:solidFill>
              </a:rPr>
              <a:t>Evidence from the map:</a:t>
            </a:r>
          </a:p>
          <a:p>
            <a:pPr algn="ctr"/>
            <a:endParaRPr lang="en-AU" b="1" noProof="0" dirty="0">
              <a:solidFill>
                <a:schemeClr val="tx1"/>
              </a:solidFill>
            </a:endParaRPr>
          </a:p>
          <a:p>
            <a:pPr algn="ctr"/>
            <a:endParaRPr lang="en-AU" b="1" noProof="0" dirty="0">
              <a:solidFill>
                <a:schemeClr val="tx1"/>
              </a:solidFill>
            </a:endParaRPr>
          </a:p>
          <a:p>
            <a:pPr algn="ctr"/>
            <a:endParaRPr lang="en-AU" b="1" noProof="0" dirty="0">
              <a:solidFill>
                <a:schemeClr val="tx1"/>
              </a:solidFill>
            </a:endParaRPr>
          </a:p>
        </p:txBody>
      </p:sp>
    </p:spTree>
    <p:extLst>
      <p:ext uri="{BB962C8B-B14F-4D97-AF65-F5344CB8AC3E}">
        <p14:creationId xmlns:p14="http://schemas.microsoft.com/office/powerpoint/2010/main" val="1632498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7BD-354D-283B-BC9F-5B119D90C979}"/>
              </a:ext>
            </a:extLst>
          </p:cNvPr>
          <p:cNvSpPr>
            <a:spLocks noGrp="1"/>
          </p:cNvSpPr>
          <p:nvPr>
            <p:ph type="title"/>
          </p:nvPr>
        </p:nvSpPr>
        <p:spPr/>
        <p:txBody>
          <a:bodyPr/>
          <a:lstStyle/>
          <a:p>
            <a:r>
              <a:rPr lang="en-AU" noProof="0" dirty="0"/>
              <a:t>Properties of materials</a:t>
            </a:r>
          </a:p>
        </p:txBody>
      </p:sp>
      <p:sp>
        <p:nvSpPr>
          <p:cNvPr id="3" name="Content Placeholder 2">
            <a:extLst>
              <a:ext uri="{FF2B5EF4-FFF2-40B4-BE49-F238E27FC236}">
                <a16:creationId xmlns:a16="http://schemas.microsoft.com/office/drawing/2014/main" id="{FD80C5D7-0AB7-1187-2FB1-68E61E84C43B}"/>
              </a:ext>
            </a:extLst>
          </p:cNvPr>
          <p:cNvSpPr>
            <a:spLocks noGrp="1"/>
          </p:cNvSpPr>
          <p:nvPr>
            <p:ph sz="quarter" idx="13"/>
          </p:nvPr>
        </p:nvSpPr>
        <p:spPr/>
        <p:txBody>
          <a:bodyPr/>
          <a:lstStyle/>
          <a:p>
            <a:pPr algn="ctr"/>
            <a:r>
              <a:rPr lang="en-AU" sz="2400" noProof="0" dirty="0"/>
              <a:t>Rigidity </a:t>
            </a:r>
          </a:p>
          <a:p>
            <a:pPr algn="ctr"/>
            <a:r>
              <a:rPr lang="en-AU" sz="2400" b="0" noProof="0" dirty="0"/>
              <a:t>The ability of a material to resist movement</a:t>
            </a:r>
          </a:p>
          <a:p>
            <a:pPr algn="ctr"/>
            <a:r>
              <a:rPr lang="en-AU" sz="2400" noProof="0" dirty="0"/>
              <a:t>Flexibility </a:t>
            </a:r>
          </a:p>
          <a:p>
            <a:pPr algn="ctr"/>
            <a:r>
              <a:rPr lang="en-AU" sz="2400" b="0" noProof="0" dirty="0"/>
              <a:t>The ability of a material to bend without breaking</a:t>
            </a:r>
          </a:p>
          <a:p>
            <a:pPr algn="ctr"/>
            <a:r>
              <a:rPr lang="en-AU" sz="2400" noProof="0" dirty="0"/>
              <a:t>Strength</a:t>
            </a:r>
          </a:p>
          <a:p>
            <a:pPr algn="ctr"/>
            <a:r>
              <a:rPr lang="en-AU" sz="2400" b="0" noProof="0" dirty="0"/>
              <a:t>Tensile strength: the ability to resist being stretched</a:t>
            </a:r>
          </a:p>
          <a:p>
            <a:pPr algn="ctr"/>
            <a:r>
              <a:rPr lang="en-AU" sz="2400" b="0" noProof="0" dirty="0"/>
              <a:t>Compressive strength: the ability to withstand being compressed</a:t>
            </a:r>
          </a:p>
          <a:p>
            <a:pPr algn="ctr"/>
            <a:r>
              <a:rPr lang="en-AU" sz="2400" b="0" noProof="0" dirty="0"/>
              <a:t>Yield strength: the level where a material is permanently deformed</a:t>
            </a:r>
          </a:p>
          <a:p>
            <a:pPr algn="ctr"/>
            <a:endParaRPr lang="en-AU" sz="2400" b="0" noProof="0" dirty="0"/>
          </a:p>
        </p:txBody>
      </p:sp>
      <p:sp>
        <p:nvSpPr>
          <p:cNvPr id="4" name="Slide Number Placeholder 3">
            <a:extLst>
              <a:ext uri="{FF2B5EF4-FFF2-40B4-BE49-F238E27FC236}">
                <a16:creationId xmlns:a16="http://schemas.microsoft.com/office/drawing/2014/main" id="{9571C3BF-CFB8-DA4B-CD93-6C835EC74DD8}"/>
              </a:ext>
            </a:extLst>
          </p:cNvPr>
          <p:cNvSpPr>
            <a:spLocks noGrp="1"/>
          </p:cNvSpPr>
          <p:nvPr>
            <p:ph type="sldNum" sz="quarter" idx="4"/>
          </p:nvPr>
        </p:nvSpPr>
        <p:spPr/>
        <p:txBody>
          <a:bodyPr/>
          <a:lstStyle/>
          <a:p>
            <a:fld id="{29D5CE74-914C-4689-99FC-1AEF49CE2B47}" type="slidenum">
              <a:rPr lang="en-AU" noProof="0" smtClean="0"/>
              <a:pPr/>
              <a:t>60</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680D4243-FEC4-31F7-8FCE-094867C369FA}"/>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3761423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E3B6-C7CF-1051-1FE4-49614C2B9850}"/>
              </a:ext>
            </a:extLst>
          </p:cNvPr>
          <p:cNvSpPr>
            <a:spLocks noGrp="1"/>
          </p:cNvSpPr>
          <p:nvPr>
            <p:ph type="title"/>
          </p:nvPr>
        </p:nvSpPr>
        <p:spPr/>
        <p:txBody>
          <a:bodyPr/>
          <a:lstStyle/>
          <a:p>
            <a:r>
              <a:rPr lang="en-AU" noProof="0" dirty="0"/>
              <a:t>Plan an investigation into flexibility and strength</a:t>
            </a:r>
          </a:p>
        </p:txBody>
      </p:sp>
      <p:sp>
        <p:nvSpPr>
          <p:cNvPr id="4" name="Slide Number Placeholder 3">
            <a:extLst>
              <a:ext uri="{FF2B5EF4-FFF2-40B4-BE49-F238E27FC236}">
                <a16:creationId xmlns:a16="http://schemas.microsoft.com/office/drawing/2014/main" id="{DE4CC3DD-26DD-C482-057B-4C025A84CABF}"/>
              </a:ext>
            </a:extLst>
          </p:cNvPr>
          <p:cNvSpPr>
            <a:spLocks noGrp="1"/>
          </p:cNvSpPr>
          <p:nvPr>
            <p:ph type="sldNum" sz="quarter" idx="4"/>
          </p:nvPr>
        </p:nvSpPr>
        <p:spPr/>
        <p:txBody>
          <a:bodyPr/>
          <a:lstStyle/>
          <a:p>
            <a:fld id="{29D5CE74-914C-4689-99FC-1AEF49CE2B47}" type="slidenum">
              <a:rPr lang="en-AU" noProof="0" smtClean="0"/>
              <a:pPr/>
              <a:t>61</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2FE205E8-FE0B-681F-0C61-BDDD387B4B6E}"/>
              </a:ext>
            </a:extLst>
          </p:cNvPr>
          <p:cNvSpPr>
            <a:spLocks noGrp="1"/>
          </p:cNvSpPr>
          <p:nvPr>
            <p:ph type="ftr" sz="quarter" idx="14"/>
          </p:nvPr>
        </p:nvSpPr>
        <p:spPr/>
        <p:txBody>
          <a:bodyPr/>
          <a:lstStyle/>
          <a:p>
            <a:r>
              <a:rPr lang="en-AU" noProof="0" dirty="0"/>
              <a:t>scienceconnections.edu.au</a:t>
            </a:r>
          </a:p>
        </p:txBody>
      </p:sp>
      <p:pic>
        <p:nvPicPr>
          <p:cNvPr id="6" name="Content Placeholder 5">
            <a:extLst>
              <a:ext uri="{FF2B5EF4-FFF2-40B4-BE49-F238E27FC236}">
                <a16:creationId xmlns:a16="http://schemas.microsoft.com/office/drawing/2014/main" id="{9A12F56A-C5A2-920A-EBD7-EC1FC3BA2C66}"/>
              </a:ext>
            </a:extLst>
          </p:cNvPr>
          <p:cNvPicPr>
            <a:picLocks noGrp="1" noChangeAspect="1"/>
          </p:cNvPicPr>
          <p:nvPr>
            <p:ph sz="quarter" idx="13"/>
          </p:nvPr>
        </p:nvPicPr>
        <p:blipFill>
          <a:blip r:embed="rId2"/>
          <a:stretch>
            <a:fillRect/>
          </a:stretch>
        </p:blipFill>
        <p:spPr>
          <a:xfrm>
            <a:off x="1655536" y="1747040"/>
            <a:ext cx="8885690" cy="3741744"/>
          </a:xfrm>
          <a:prstGeom prst="rect">
            <a:avLst/>
          </a:prstGeom>
        </p:spPr>
      </p:pic>
    </p:spTree>
    <p:extLst>
      <p:ext uri="{BB962C8B-B14F-4D97-AF65-F5344CB8AC3E}">
        <p14:creationId xmlns:p14="http://schemas.microsoft.com/office/powerpoint/2010/main" val="2638117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F538-B846-2AEF-BC7C-D9386B753045}"/>
              </a:ext>
            </a:extLst>
          </p:cNvPr>
          <p:cNvSpPr>
            <a:spLocks noGrp="1"/>
          </p:cNvSpPr>
          <p:nvPr>
            <p:ph type="title"/>
          </p:nvPr>
        </p:nvSpPr>
        <p:spPr/>
        <p:txBody>
          <a:bodyPr/>
          <a:lstStyle/>
          <a:p>
            <a:r>
              <a:rPr lang="en-AU" noProof="0" dirty="0"/>
              <a:t>Discussion</a:t>
            </a:r>
          </a:p>
        </p:txBody>
      </p:sp>
      <p:sp>
        <p:nvSpPr>
          <p:cNvPr id="3" name="Content Placeholder 2">
            <a:extLst>
              <a:ext uri="{FF2B5EF4-FFF2-40B4-BE49-F238E27FC236}">
                <a16:creationId xmlns:a16="http://schemas.microsoft.com/office/drawing/2014/main" id="{EB03625A-5C32-B245-025B-C37C85B4B9D9}"/>
              </a:ext>
            </a:extLst>
          </p:cNvPr>
          <p:cNvSpPr>
            <a:spLocks noGrp="1"/>
          </p:cNvSpPr>
          <p:nvPr>
            <p:ph sz="quarter" idx="13"/>
          </p:nvPr>
        </p:nvSpPr>
        <p:spPr/>
        <p:txBody>
          <a:bodyPr vert="horz" lIns="0" tIns="0" rIns="0" bIns="0" rtlCol="0" anchor="t">
            <a:noAutofit/>
          </a:bodyPr>
          <a:lstStyle/>
          <a:p>
            <a:pPr marL="342900" lvl="0" indent="-342900">
              <a:buFont typeface="Arial" panose="020B0604020202020204" pitchFamily="34" charset="0"/>
              <a:buChar char="•"/>
            </a:pPr>
            <a:r>
              <a:rPr lang="en-AU" sz="2000" b="0" noProof="0" dirty="0"/>
              <a:t>Explain why it was important to test the wood, bamboo, and metal using the same setup.</a:t>
            </a:r>
          </a:p>
          <a:p>
            <a:pPr marL="342900" lvl="0" indent="-342900">
              <a:buFont typeface="Arial" panose="020B0604020202020204" pitchFamily="34" charset="0"/>
              <a:buChar char="•"/>
            </a:pPr>
            <a:r>
              <a:rPr lang="en-AU" sz="2000" b="0" noProof="0" dirty="0">
                <a:cs typeface="Arial"/>
              </a:rPr>
              <a:t>Describe how the results for flexibility would change if the material bending was measured from different angles.</a:t>
            </a:r>
          </a:p>
          <a:p>
            <a:pPr marL="342900" lvl="0" indent="-342900">
              <a:buFont typeface="Arial" panose="020B0604020202020204" pitchFamily="34" charset="0"/>
              <a:buChar char="•"/>
            </a:pPr>
            <a:r>
              <a:rPr lang="en-AU" sz="2000" b="0" noProof="0" dirty="0"/>
              <a:t>Describe how you knew the material had reached its yield point.</a:t>
            </a:r>
          </a:p>
          <a:p>
            <a:pPr marL="342900" lvl="0" indent="-342900">
              <a:buFont typeface="Arial" panose="020B0604020202020204" pitchFamily="34" charset="0"/>
              <a:buChar char="•"/>
            </a:pPr>
            <a:r>
              <a:rPr lang="en-AU" sz="2000" b="0" noProof="0" dirty="0"/>
              <a:t>Describe what might happen to the results if too much weight were added too quickly.</a:t>
            </a:r>
          </a:p>
          <a:p>
            <a:pPr marL="342900" lvl="0" indent="-342900">
              <a:buFont typeface="Arial" panose="020B0604020202020204" pitchFamily="34" charset="0"/>
              <a:buChar char="•"/>
            </a:pPr>
            <a:r>
              <a:rPr lang="en-AU" sz="2000" b="0" noProof="0" dirty="0"/>
              <a:t>Compare this testing model to what happens to materials during an earthquake.</a:t>
            </a:r>
          </a:p>
          <a:p>
            <a:pPr marL="342900" lvl="0" indent="-342900">
              <a:buFont typeface="Arial" panose="020B0604020202020204" pitchFamily="34" charset="0"/>
              <a:buChar char="•"/>
            </a:pPr>
            <a:r>
              <a:rPr lang="en-AU" sz="2000" b="0" noProof="0" dirty="0">
                <a:cs typeface="Arial"/>
              </a:rPr>
              <a:t>Describe how this experiment could be improved to better represent real-world conditions.</a:t>
            </a:r>
          </a:p>
          <a:p>
            <a:pPr marL="342900" lvl="0" indent="-342900">
              <a:buFont typeface="Arial" panose="020B0604020202020204" pitchFamily="34" charset="0"/>
              <a:buChar char="•"/>
            </a:pPr>
            <a:r>
              <a:rPr lang="en-AU" sz="2000" b="0" noProof="0" dirty="0"/>
              <a:t>Explain how engineers balance strength, flexibility, and safety when designing structures.</a:t>
            </a:r>
          </a:p>
          <a:p>
            <a:pPr marL="342900" indent="-342900">
              <a:buFont typeface="+mj-lt"/>
              <a:buAutoNum type="arabicPeriod"/>
            </a:pPr>
            <a:endParaRPr lang="en-AU" sz="2000" b="0" noProof="0" dirty="0"/>
          </a:p>
        </p:txBody>
      </p:sp>
      <p:sp>
        <p:nvSpPr>
          <p:cNvPr id="4" name="Slide Number Placeholder 3">
            <a:extLst>
              <a:ext uri="{FF2B5EF4-FFF2-40B4-BE49-F238E27FC236}">
                <a16:creationId xmlns:a16="http://schemas.microsoft.com/office/drawing/2014/main" id="{7E828298-305B-13A9-564E-A4FC7F668615}"/>
              </a:ext>
            </a:extLst>
          </p:cNvPr>
          <p:cNvSpPr>
            <a:spLocks noGrp="1"/>
          </p:cNvSpPr>
          <p:nvPr>
            <p:ph type="sldNum" sz="quarter" idx="4"/>
          </p:nvPr>
        </p:nvSpPr>
        <p:spPr/>
        <p:txBody>
          <a:bodyPr/>
          <a:lstStyle/>
          <a:p>
            <a:fld id="{29D5CE74-914C-4689-99FC-1AEF49CE2B47}" type="slidenum">
              <a:rPr lang="en-AU" noProof="0" smtClean="0"/>
              <a:pPr/>
              <a:t>62</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4BF052CD-29F9-8748-44B9-9530AE11A659}"/>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2016366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82BE5-1661-C646-EF21-E2F53595C108}"/>
              </a:ext>
            </a:extLst>
          </p:cNvPr>
          <p:cNvSpPr>
            <a:spLocks noGrp="1"/>
          </p:cNvSpPr>
          <p:nvPr>
            <p:ph type="title"/>
          </p:nvPr>
        </p:nvSpPr>
        <p:spPr/>
        <p:txBody>
          <a:bodyPr/>
          <a:lstStyle/>
          <a:p>
            <a:r>
              <a:rPr lang="en-AU" noProof="0" dirty="0"/>
              <a:t>Which material should be used in earthquake zone?</a:t>
            </a:r>
          </a:p>
        </p:txBody>
      </p:sp>
      <p:sp>
        <p:nvSpPr>
          <p:cNvPr id="4" name="Slide Number Placeholder 3">
            <a:extLst>
              <a:ext uri="{FF2B5EF4-FFF2-40B4-BE49-F238E27FC236}">
                <a16:creationId xmlns:a16="http://schemas.microsoft.com/office/drawing/2014/main" id="{94D8C1CD-C75E-1907-7431-E594E240C4A3}"/>
              </a:ext>
            </a:extLst>
          </p:cNvPr>
          <p:cNvSpPr>
            <a:spLocks noGrp="1"/>
          </p:cNvSpPr>
          <p:nvPr>
            <p:ph type="sldNum" sz="quarter" idx="4"/>
          </p:nvPr>
        </p:nvSpPr>
        <p:spPr/>
        <p:txBody>
          <a:bodyPr/>
          <a:lstStyle/>
          <a:p>
            <a:fld id="{29D5CE74-914C-4689-99FC-1AEF49CE2B47}" type="slidenum">
              <a:rPr lang="en-AU" noProof="0" smtClean="0"/>
              <a:pPr/>
              <a:t>63</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5686398E-0044-C07D-52CC-ADEA0CF4240B}"/>
              </a:ext>
            </a:extLst>
          </p:cNvPr>
          <p:cNvSpPr>
            <a:spLocks noGrp="1"/>
          </p:cNvSpPr>
          <p:nvPr>
            <p:ph type="ftr" sz="quarter" idx="14"/>
          </p:nvPr>
        </p:nvSpPr>
        <p:spPr/>
        <p:txBody>
          <a:bodyPr/>
          <a:lstStyle/>
          <a:p>
            <a:r>
              <a:rPr lang="en-AU" noProof="0" dirty="0"/>
              <a:t>scienceconnections.edu.au</a:t>
            </a:r>
          </a:p>
        </p:txBody>
      </p:sp>
      <p:sp>
        <p:nvSpPr>
          <p:cNvPr id="6" name="Rectangle: Folded Corner 5">
            <a:extLst>
              <a:ext uri="{FF2B5EF4-FFF2-40B4-BE49-F238E27FC236}">
                <a16:creationId xmlns:a16="http://schemas.microsoft.com/office/drawing/2014/main" id="{97F32FA6-37FB-9CB8-3BCC-01BD19D5404E}"/>
              </a:ext>
            </a:extLst>
          </p:cNvPr>
          <p:cNvSpPr/>
          <p:nvPr/>
        </p:nvSpPr>
        <p:spPr>
          <a:xfrm>
            <a:off x="4570715" y="1927119"/>
            <a:ext cx="2880320" cy="288032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noProof="0" dirty="0">
                <a:solidFill>
                  <a:schemeClr val="tx1"/>
                </a:solidFill>
              </a:rPr>
              <a:t>Reasoning:</a:t>
            </a:r>
          </a:p>
        </p:txBody>
      </p:sp>
      <p:sp>
        <p:nvSpPr>
          <p:cNvPr id="7" name="Rectangle: Folded Corner 6">
            <a:extLst>
              <a:ext uri="{FF2B5EF4-FFF2-40B4-BE49-F238E27FC236}">
                <a16:creationId xmlns:a16="http://schemas.microsoft.com/office/drawing/2014/main" id="{2172C298-C4E6-6AD8-4DEB-C575C95A292B}"/>
              </a:ext>
            </a:extLst>
          </p:cNvPr>
          <p:cNvSpPr/>
          <p:nvPr/>
        </p:nvSpPr>
        <p:spPr>
          <a:xfrm>
            <a:off x="1235460" y="1943835"/>
            <a:ext cx="2880320" cy="288032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noProof="0" dirty="0">
                <a:solidFill>
                  <a:schemeClr val="tx1"/>
                </a:solidFill>
              </a:rPr>
              <a:t>Claim:</a:t>
            </a:r>
          </a:p>
        </p:txBody>
      </p:sp>
      <p:sp>
        <p:nvSpPr>
          <p:cNvPr id="8" name="Rectangle: Folded Corner 7">
            <a:extLst>
              <a:ext uri="{FF2B5EF4-FFF2-40B4-BE49-F238E27FC236}">
                <a16:creationId xmlns:a16="http://schemas.microsoft.com/office/drawing/2014/main" id="{EEFD3355-30EC-AD71-09DA-A7A23F83F3CB}"/>
              </a:ext>
            </a:extLst>
          </p:cNvPr>
          <p:cNvSpPr/>
          <p:nvPr/>
        </p:nvSpPr>
        <p:spPr>
          <a:xfrm>
            <a:off x="7941205" y="1943835"/>
            <a:ext cx="2880320" cy="2880320"/>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noProof="0" dirty="0">
                <a:solidFill>
                  <a:schemeClr val="tx1"/>
                </a:solidFill>
              </a:rPr>
              <a:t>Evidence:</a:t>
            </a:r>
          </a:p>
        </p:txBody>
      </p:sp>
    </p:spTree>
    <p:extLst>
      <p:ext uri="{BB962C8B-B14F-4D97-AF65-F5344CB8AC3E}">
        <p14:creationId xmlns:p14="http://schemas.microsoft.com/office/powerpoint/2010/main" val="3796227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D6EB-81FA-470A-CA2D-E717EB7B718C}"/>
              </a:ext>
            </a:extLst>
          </p:cNvPr>
          <p:cNvSpPr>
            <a:spLocks noGrp="1"/>
          </p:cNvSpPr>
          <p:nvPr>
            <p:ph type="title"/>
          </p:nvPr>
        </p:nvSpPr>
        <p:spPr/>
        <p:txBody>
          <a:bodyPr/>
          <a:lstStyle/>
          <a:p>
            <a:r>
              <a:rPr lang="en-AU" noProof="0" dirty="0"/>
              <a:t>Can we build with it?</a:t>
            </a:r>
          </a:p>
        </p:txBody>
      </p:sp>
      <p:sp>
        <p:nvSpPr>
          <p:cNvPr id="3" name="Content Placeholder 2">
            <a:extLst>
              <a:ext uri="{FF2B5EF4-FFF2-40B4-BE49-F238E27FC236}">
                <a16:creationId xmlns:a16="http://schemas.microsoft.com/office/drawing/2014/main" id="{CF2E5F69-5D92-FA74-57D8-2DE99C634979}"/>
              </a:ext>
            </a:extLst>
          </p:cNvPr>
          <p:cNvSpPr>
            <a:spLocks noGrp="1"/>
          </p:cNvSpPr>
          <p:nvPr>
            <p:ph sz="quarter" idx="13"/>
          </p:nvPr>
        </p:nvSpPr>
        <p:spPr/>
        <p:txBody>
          <a:bodyPr/>
          <a:lstStyle/>
          <a:p>
            <a:pPr marL="342900" lvl="0" indent="-342900" fontAlgn="base">
              <a:buFont typeface="Arial" panose="020B0604020202020204" pitchFamily="34" charset="0"/>
              <a:buChar char="•"/>
            </a:pPr>
            <a:r>
              <a:rPr lang="en-AU" sz="2000" b="0" i="1" noProof="0" dirty="0"/>
              <a:t>Why might it be harder to build structures using round bamboo rods instead of flat pieces?</a:t>
            </a:r>
            <a:endParaRPr lang="en-AU" sz="2000" b="0" noProof="0" dirty="0"/>
          </a:p>
          <a:p>
            <a:pPr marL="342900" lvl="0" indent="-342900" fontAlgn="base">
              <a:buFont typeface="Arial" panose="020B0604020202020204" pitchFamily="34" charset="0"/>
              <a:buChar char="•"/>
            </a:pPr>
            <a:r>
              <a:rPr lang="en-AU" sz="2000" b="0" i="1" noProof="0" dirty="0"/>
              <a:t>How could the shape of bamboo make walls or straight edges harder to build?</a:t>
            </a:r>
            <a:endParaRPr lang="en-AU" sz="2000" b="0" noProof="0" dirty="0"/>
          </a:p>
          <a:p>
            <a:pPr marL="342900" lvl="0" indent="-342900" fontAlgn="base">
              <a:buFont typeface="Arial" panose="020B0604020202020204" pitchFamily="34" charset="0"/>
              <a:buChar char="•"/>
            </a:pPr>
            <a:r>
              <a:rPr lang="en-AU" sz="2000" b="0" i="1" noProof="0" dirty="0"/>
              <a:t>What building techniques or tools could help make bamboo structures stronger?</a:t>
            </a:r>
            <a:endParaRPr lang="en-AU" sz="2000" b="0" noProof="0" dirty="0"/>
          </a:p>
          <a:p>
            <a:pPr marL="342900" lvl="0" indent="-342900" fontAlgn="base">
              <a:buFont typeface="Arial" panose="020B0604020202020204" pitchFamily="34" charset="0"/>
              <a:buChar char="•"/>
            </a:pPr>
            <a:r>
              <a:rPr lang="en-AU" sz="2000" b="0" i="1" noProof="0" dirty="0"/>
              <a:t>How can combining bamboo with another material (such as string, glue, or wire) make it stronger or more stable?</a:t>
            </a:r>
            <a:endParaRPr lang="en-AU" sz="2000" b="0" noProof="0" dirty="0"/>
          </a:p>
          <a:p>
            <a:pPr marL="342900" lvl="0" indent="-342900" fontAlgn="base">
              <a:buFont typeface="Arial" panose="020B0604020202020204" pitchFamily="34" charset="0"/>
              <a:buChar char="•"/>
            </a:pPr>
            <a:r>
              <a:rPr lang="en-AU" sz="2000" b="0" i="1" noProof="0" dirty="0"/>
              <a:t>Can combining materials change how flexible or stiff a structure is? Why?</a:t>
            </a:r>
            <a:endParaRPr lang="en-AU" sz="2000" b="0" noProof="0" dirty="0"/>
          </a:p>
          <a:p>
            <a:pPr marL="342900" lvl="0" indent="-342900" fontAlgn="base">
              <a:buFont typeface="Arial" panose="020B0604020202020204" pitchFamily="34" charset="0"/>
              <a:buChar char="•"/>
            </a:pPr>
            <a:r>
              <a:rPr lang="en-AU" sz="2000" b="0" i="1" noProof="0" dirty="0"/>
              <a:t>Why might one material be good for strength, while another is better for holding things together?</a:t>
            </a:r>
            <a:endParaRPr lang="en-AU" sz="2000" b="0" noProof="0" dirty="0"/>
          </a:p>
          <a:p>
            <a:pPr marL="342900" lvl="0" indent="-342900" fontAlgn="base">
              <a:buFont typeface="Arial" panose="020B0604020202020204" pitchFamily="34" charset="0"/>
              <a:buChar char="•"/>
            </a:pPr>
            <a:r>
              <a:rPr lang="en-AU" sz="2000" b="0" i="1" noProof="0" dirty="0"/>
              <a:t>Can you think of an example where combining materials makes something better than using just one?</a:t>
            </a:r>
            <a:endParaRPr lang="en-AU" sz="2000" b="0" noProof="0" dirty="0"/>
          </a:p>
          <a:p>
            <a:endParaRPr lang="en-AU" noProof="0" dirty="0"/>
          </a:p>
        </p:txBody>
      </p:sp>
      <p:sp>
        <p:nvSpPr>
          <p:cNvPr id="4" name="Slide Number Placeholder 3">
            <a:extLst>
              <a:ext uri="{FF2B5EF4-FFF2-40B4-BE49-F238E27FC236}">
                <a16:creationId xmlns:a16="http://schemas.microsoft.com/office/drawing/2014/main" id="{B1D9DDBB-AE71-4C79-4290-333373612726}"/>
              </a:ext>
            </a:extLst>
          </p:cNvPr>
          <p:cNvSpPr>
            <a:spLocks noGrp="1"/>
          </p:cNvSpPr>
          <p:nvPr>
            <p:ph type="sldNum" sz="quarter" idx="4"/>
          </p:nvPr>
        </p:nvSpPr>
        <p:spPr/>
        <p:txBody>
          <a:bodyPr/>
          <a:lstStyle/>
          <a:p>
            <a:fld id="{29D5CE74-914C-4689-99FC-1AEF49CE2B47}" type="slidenum">
              <a:rPr lang="en-AU" noProof="0" smtClean="0"/>
              <a:pPr/>
              <a:t>64</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33EE2303-93DE-0E29-7511-B9D629DAE878}"/>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712731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825B1-6991-E1B1-A89B-080FDD5F6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4FE2C-3CDF-9653-5F6D-82332F33D83D}"/>
              </a:ext>
            </a:extLst>
          </p:cNvPr>
          <p:cNvSpPr>
            <a:spLocks noGrp="1"/>
          </p:cNvSpPr>
          <p:nvPr>
            <p:ph type="title"/>
          </p:nvPr>
        </p:nvSpPr>
        <p:spPr/>
        <p:txBody>
          <a:bodyPr/>
          <a:lstStyle/>
          <a:p>
            <a:r>
              <a:rPr lang="en-AU" noProof="0" dirty="0"/>
              <a:t>Lesson 7 ACT</a:t>
            </a:r>
          </a:p>
        </p:txBody>
      </p:sp>
      <p:sp>
        <p:nvSpPr>
          <p:cNvPr id="3" name="Text Placeholder 2">
            <a:extLst>
              <a:ext uri="{FF2B5EF4-FFF2-40B4-BE49-F238E27FC236}">
                <a16:creationId xmlns:a16="http://schemas.microsoft.com/office/drawing/2014/main" id="{AB5D0678-EC88-89FA-82C3-1A7D177DB891}"/>
              </a:ext>
            </a:extLst>
          </p:cNvPr>
          <p:cNvSpPr>
            <a:spLocks noGrp="1"/>
          </p:cNvSpPr>
          <p:nvPr>
            <p:ph type="body" sz="quarter" idx="10"/>
          </p:nvPr>
        </p:nvSpPr>
        <p:spPr/>
        <p:txBody>
          <a:bodyPr/>
          <a:lstStyle/>
          <a:p>
            <a:r>
              <a:rPr lang="en-AU" noProof="0" dirty="0"/>
              <a:t>Designing for earthquakes</a:t>
            </a:r>
          </a:p>
        </p:txBody>
      </p:sp>
      <p:sp>
        <p:nvSpPr>
          <p:cNvPr id="5" name="Slide Number Placeholder 4">
            <a:extLst>
              <a:ext uri="{FF2B5EF4-FFF2-40B4-BE49-F238E27FC236}">
                <a16:creationId xmlns:a16="http://schemas.microsoft.com/office/drawing/2014/main" id="{E7DB00E1-D77C-88A7-CAF6-10A03DB18057}"/>
              </a:ext>
            </a:extLst>
          </p:cNvPr>
          <p:cNvSpPr>
            <a:spLocks noGrp="1"/>
          </p:cNvSpPr>
          <p:nvPr>
            <p:ph type="sldNum" sz="quarter" idx="4"/>
          </p:nvPr>
        </p:nvSpPr>
        <p:spPr/>
        <p:txBody>
          <a:bodyPr/>
          <a:lstStyle/>
          <a:p>
            <a:fld id="{29D5CE74-914C-4689-99FC-1AEF49CE2B47}" type="slidenum">
              <a:rPr lang="en-AU" noProof="0" smtClean="0"/>
              <a:pPr/>
              <a:t>65</a:t>
            </a:fld>
            <a:endParaRPr lang="en-AU" sz="1200" noProof="0" dirty="0">
              <a:solidFill>
                <a:schemeClr val="bg2"/>
              </a:solidFill>
            </a:endParaRPr>
          </a:p>
        </p:txBody>
      </p:sp>
      <p:sp>
        <p:nvSpPr>
          <p:cNvPr id="4" name="Footer Placeholder 3">
            <a:extLst>
              <a:ext uri="{FF2B5EF4-FFF2-40B4-BE49-F238E27FC236}">
                <a16:creationId xmlns:a16="http://schemas.microsoft.com/office/drawing/2014/main" id="{BBA54382-2E68-3D8B-0776-46C46F1BFEBA}"/>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4277464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4185C-0993-7B8F-B584-F5210F26A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90D0A7-67A3-8F10-987A-C73F3EAF4976}"/>
              </a:ext>
            </a:extLst>
          </p:cNvPr>
          <p:cNvSpPr>
            <a:spLocks noGrp="1"/>
          </p:cNvSpPr>
          <p:nvPr>
            <p:ph type="title"/>
          </p:nvPr>
        </p:nvSpPr>
        <p:spPr/>
        <p:txBody>
          <a:bodyPr/>
          <a:lstStyle/>
          <a:p>
            <a:r>
              <a:rPr lang="en-AU" noProof="0" dirty="0"/>
              <a:t>Geoscience Australia Portal 3D map</a:t>
            </a:r>
          </a:p>
        </p:txBody>
      </p:sp>
      <p:sp>
        <p:nvSpPr>
          <p:cNvPr id="11" name="Content Placeholder 10">
            <a:extLst>
              <a:ext uri="{FF2B5EF4-FFF2-40B4-BE49-F238E27FC236}">
                <a16:creationId xmlns:a16="http://schemas.microsoft.com/office/drawing/2014/main" id="{9CD57C0B-1A3A-B35C-FE1C-5E54C0DA58FB}"/>
              </a:ext>
            </a:extLst>
          </p:cNvPr>
          <p:cNvSpPr>
            <a:spLocks noGrp="1"/>
          </p:cNvSpPr>
          <p:nvPr>
            <p:ph sz="quarter" idx="13"/>
          </p:nvPr>
        </p:nvSpPr>
        <p:spPr>
          <a:xfrm>
            <a:off x="789936" y="2798930"/>
            <a:ext cx="5047200" cy="2745070"/>
          </a:xfrm>
        </p:spPr>
        <p:txBody>
          <a:bodyPr/>
          <a:lstStyle/>
          <a:p>
            <a:pPr marL="342900" indent="-342900">
              <a:buFont typeface="+mj-lt"/>
              <a:buAutoNum type="arabicPeriod"/>
            </a:pPr>
            <a:r>
              <a:rPr lang="en-AU" b="0" noProof="0" dirty="0"/>
              <a:t>Rotate the Earth to locate New Zealand.</a:t>
            </a:r>
          </a:p>
          <a:p>
            <a:pPr marL="342900" indent="-342900">
              <a:buFont typeface="+mj-lt"/>
              <a:buAutoNum type="arabicPeriod"/>
            </a:pPr>
            <a:r>
              <a:rPr lang="en-AU" b="0" noProof="0" dirty="0"/>
              <a:t>Increase ‘Ground Opacity’ to 60%-70%.</a:t>
            </a:r>
          </a:p>
          <a:p>
            <a:pPr marL="342900" indent="-342900">
              <a:buFont typeface="+mj-lt"/>
              <a:buAutoNum type="arabicPeriod"/>
            </a:pPr>
            <a:r>
              <a:rPr lang="en-AU" b="0" noProof="0" dirty="0"/>
              <a:t>Identify the subduction zone north of New Zealand.</a:t>
            </a:r>
          </a:p>
          <a:p>
            <a:pPr marL="342900" indent="-342900">
              <a:buFont typeface="+mj-lt"/>
              <a:buAutoNum type="arabicPeriod"/>
            </a:pPr>
            <a:endParaRPr lang="en-AU" b="0" noProof="0" dirty="0"/>
          </a:p>
          <a:p>
            <a:r>
              <a:rPr lang="en-AU" b="0" noProof="0" dirty="0"/>
              <a:t>Can you find other subduction zones?</a:t>
            </a:r>
          </a:p>
        </p:txBody>
      </p:sp>
      <p:sp>
        <p:nvSpPr>
          <p:cNvPr id="12" name="Picture Placeholder 11">
            <a:extLst>
              <a:ext uri="{FF2B5EF4-FFF2-40B4-BE49-F238E27FC236}">
                <a16:creationId xmlns:a16="http://schemas.microsoft.com/office/drawing/2014/main" id="{2CA4EA9A-E46C-9B85-874F-E10AC2501800}"/>
              </a:ext>
            </a:extLst>
          </p:cNvPr>
          <p:cNvSpPr>
            <a:spLocks noGrp="1"/>
          </p:cNvSpPr>
          <p:nvPr>
            <p:ph type="pic" sz="quarter" idx="15"/>
          </p:nvPr>
        </p:nvSpPr>
        <p:spPr/>
        <p:txBody>
          <a:bodyPr/>
          <a:lstStyle/>
          <a:p>
            <a:endParaRPr lang="en-AU" noProof="0" dirty="0"/>
          </a:p>
        </p:txBody>
      </p:sp>
      <p:sp>
        <p:nvSpPr>
          <p:cNvPr id="4" name="Slide Number Placeholder 3">
            <a:extLst>
              <a:ext uri="{FF2B5EF4-FFF2-40B4-BE49-F238E27FC236}">
                <a16:creationId xmlns:a16="http://schemas.microsoft.com/office/drawing/2014/main" id="{AF6A1F35-0AA7-BA18-24E9-837C76C6C846}"/>
              </a:ext>
            </a:extLst>
          </p:cNvPr>
          <p:cNvSpPr>
            <a:spLocks noGrp="1"/>
          </p:cNvSpPr>
          <p:nvPr>
            <p:ph type="sldNum" sz="quarter" idx="4"/>
          </p:nvPr>
        </p:nvSpPr>
        <p:spPr/>
        <p:txBody>
          <a:bodyPr/>
          <a:lstStyle/>
          <a:p>
            <a:fld id="{29D5CE74-914C-4689-99FC-1AEF49CE2B47}" type="slidenum">
              <a:rPr lang="en-AU" noProof="0" smtClean="0"/>
              <a:pPr/>
              <a:t>66</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D5BE68ED-F6EF-E12B-A095-0D2248FBC27F}"/>
              </a:ext>
            </a:extLst>
          </p:cNvPr>
          <p:cNvSpPr>
            <a:spLocks noGrp="1"/>
          </p:cNvSpPr>
          <p:nvPr>
            <p:ph type="ftr" sz="quarter" idx="16"/>
          </p:nvPr>
        </p:nvSpPr>
        <p:spPr/>
        <p:txBody>
          <a:bodyPr/>
          <a:lstStyle/>
          <a:p>
            <a:r>
              <a:rPr lang="en-AU" noProof="0" dirty="0"/>
              <a:t>scienceconnections.edu.au</a:t>
            </a:r>
          </a:p>
        </p:txBody>
      </p:sp>
      <p:pic>
        <p:nvPicPr>
          <p:cNvPr id="10" name="Picture 9">
            <a:extLst>
              <a:ext uri="{FF2B5EF4-FFF2-40B4-BE49-F238E27FC236}">
                <a16:creationId xmlns:a16="http://schemas.microsoft.com/office/drawing/2014/main" id="{DED57348-28B4-B865-47BA-CF23449E151B}"/>
              </a:ext>
            </a:extLst>
          </p:cNvPr>
          <p:cNvPicPr>
            <a:picLocks noChangeAspect="1"/>
          </p:cNvPicPr>
          <p:nvPr/>
        </p:nvPicPr>
        <p:blipFill>
          <a:blip r:embed="rId2"/>
          <a:stretch>
            <a:fillRect/>
          </a:stretch>
        </p:blipFill>
        <p:spPr>
          <a:xfrm>
            <a:off x="6736239" y="1594979"/>
            <a:ext cx="4665825" cy="4643833"/>
          </a:xfrm>
          <a:prstGeom prst="rect">
            <a:avLst/>
          </a:prstGeom>
        </p:spPr>
      </p:pic>
    </p:spTree>
    <p:extLst>
      <p:ext uri="{BB962C8B-B14F-4D97-AF65-F5344CB8AC3E}">
        <p14:creationId xmlns:p14="http://schemas.microsoft.com/office/powerpoint/2010/main" val="474498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7B023D-01DD-1D7C-3698-C939F237A858}"/>
              </a:ext>
            </a:extLst>
          </p:cNvPr>
          <p:cNvSpPr>
            <a:spLocks noGrp="1"/>
          </p:cNvSpPr>
          <p:nvPr>
            <p:ph type="title"/>
          </p:nvPr>
        </p:nvSpPr>
        <p:spPr/>
        <p:txBody>
          <a:bodyPr/>
          <a:lstStyle/>
          <a:p>
            <a:r>
              <a:rPr lang="en-AU" noProof="0" dirty="0"/>
              <a:t>Discussion</a:t>
            </a:r>
          </a:p>
        </p:txBody>
      </p:sp>
      <p:sp>
        <p:nvSpPr>
          <p:cNvPr id="7" name="Content Placeholder 6">
            <a:extLst>
              <a:ext uri="{FF2B5EF4-FFF2-40B4-BE49-F238E27FC236}">
                <a16:creationId xmlns:a16="http://schemas.microsoft.com/office/drawing/2014/main" id="{32998408-67CA-97A8-93C2-35A5D5B5D27A}"/>
              </a:ext>
            </a:extLst>
          </p:cNvPr>
          <p:cNvSpPr>
            <a:spLocks noGrp="1"/>
          </p:cNvSpPr>
          <p:nvPr>
            <p:ph sz="quarter" idx="13"/>
          </p:nvPr>
        </p:nvSpPr>
        <p:spPr/>
        <p:txBody>
          <a:bodyPr/>
          <a:lstStyle/>
          <a:p>
            <a:pPr marL="285750" lvl="0" indent="-285750" fontAlgn="base">
              <a:buFont typeface="Arial" panose="020B0604020202020204" pitchFamily="34" charset="0"/>
              <a:buChar char="•"/>
            </a:pPr>
            <a:r>
              <a:rPr lang="en-AU" sz="1800" b="0" i="1" noProof="0" dirty="0"/>
              <a:t>Why do you think people still choose to live in areas where earthquakes happen often?</a:t>
            </a:r>
            <a:endParaRPr lang="en-AU" sz="1800" b="0" noProof="0" dirty="0"/>
          </a:p>
          <a:p>
            <a:pPr marL="285750" lvl="0" indent="-285750" fontAlgn="base">
              <a:buFont typeface="Arial" panose="020B0604020202020204" pitchFamily="34" charset="0"/>
              <a:buChar char="•"/>
            </a:pPr>
            <a:r>
              <a:rPr lang="en-AU" sz="1800" b="0" i="1" noProof="0" dirty="0"/>
              <a:t>What challenges might people face living in an area with frequent earthquakes?</a:t>
            </a:r>
            <a:endParaRPr lang="en-AU" sz="1800" b="0" noProof="0" dirty="0"/>
          </a:p>
          <a:p>
            <a:pPr marL="285750" lvl="0" indent="-285750" fontAlgn="base">
              <a:buFont typeface="Arial" panose="020B0604020202020204" pitchFamily="34" charset="0"/>
              <a:buChar char="•"/>
            </a:pPr>
            <a:r>
              <a:rPr lang="en-AU" sz="1800" b="0" i="1" noProof="0" dirty="0"/>
              <a:t>How could earthquakes affect homes, schools, and hospitals?</a:t>
            </a:r>
            <a:endParaRPr lang="en-AU" sz="1800" b="0" noProof="0" dirty="0"/>
          </a:p>
          <a:p>
            <a:pPr marL="285750" lvl="0" indent="-285750" fontAlgn="base">
              <a:buFont typeface="Arial" panose="020B0604020202020204" pitchFamily="34" charset="0"/>
              <a:buChar char="•"/>
            </a:pPr>
            <a:r>
              <a:rPr lang="en-AU" sz="1800" b="0" i="1" noProof="0" dirty="0"/>
              <a:t>Looking at the list of earthquakes from the past year, what do you notice about how often they occur?</a:t>
            </a:r>
            <a:endParaRPr lang="en-AU" sz="1800" b="0" noProof="0" dirty="0"/>
          </a:p>
          <a:p>
            <a:pPr marL="285750" lvl="0" indent="-285750" fontAlgn="base">
              <a:buFont typeface="Arial" panose="020B0604020202020204" pitchFamily="34" charset="0"/>
              <a:buChar char="•"/>
            </a:pPr>
            <a:r>
              <a:rPr lang="en-AU" sz="1800" b="0" i="1" noProof="0" dirty="0"/>
              <a:t>Are most earthquakes small or large? Why is this important?</a:t>
            </a:r>
            <a:endParaRPr lang="en-AU" sz="1800" b="0" noProof="0" dirty="0"/>
          </a:p>
          <a:p>
            <a:pPr marL="285750" lvl="0" indent="-285750" fontAlgn="base">
              <a:buFont typeface="Arial" panose="020B0604020202020204" pitchFamily="34" charset="0"/>
              <a:buChar char="•"/>
            </a:pPr>
            <a:r>
              <a:rPr lang="en-AU" sz="1800" b="0" i="1" noProof="0" dirty="0"/>
              <a:t>What was the most recent ‘large</a:t>
            </a:r>
            <a:r>
              <a:rPr lang="en-AU" sz="1800" b="0" i="1" dirty="0"/>
              <a:t>’</a:t>
            </a:r>
            <a:r>
              <a:rPr lang="en-AU" sz="1800" b="0" i="1" noProof="0" dirty="0"/>
              <a:t> earthquake recorded, and where did it happen?</a:t>
            </a:r>
            <a:endParaRPr lang="en-AU" sz="1800" b="0" noProof="0" dirty="0"/>
          </a:p>
          <a:p>
            <a:pPr marL="285750" lvl="0" indent="-285750" fontAlgn="base">
              <a:buFont typeface="Arial" panose="020B0604020202020204" pitchFamily="34" charset="0"/>
              <a:buChar char="•"/>
            </a:pPr>
            <a:r>
              <a:rPr lang="en-AU" sz="1800" b="0" i="1" noProof="0" dirty="0"/>
              <a:t>Why do you think some earthquakes cause more damage than others?</a:t>
            </a:r>
            <a:endParaRPr lang="en-AU" sz="1800" b="0" noProof="0" dirty="0"/>
          </a:p>
          <a:p>
            <a:pPr marL="285750" lvl="0" indent="-285750" fontAlgn="base">
              <a:buFont typeface="Arial" panose="020B0604020202020204" pitchFamily="34" charset="0"/>
              <a:buChar char="•"/>
            </a:pPr>
            <a:r>
              <a:rPr lang="en-AU" sz="1800" b="0" i="1" noProof="0" dirty="0"/>
              <a:t>How is living in an earthquake-prone area different from living in a place with few or no earthquakes?</a:t>
            </a:r>
            <a:endParaRPr lang="en-AU" sz="1800" b="0" noProof="0" dirty="0"/>
          </a:p>
          <a:p>
            <a:pPr marL="285750" indent="-285750">
              <a:buFont typeface="Arial" panose="020B0604020202020204" pitchFamily="34" charset="0"/>
              <a:buChar char="•"/>
            </a:pPr>
            <a:r>
              <a:rPr lang="en-AU" sz="1800" b="0" i="1" noProof="0" dirty="0"/>
              <a:t>If you lived in an area with frequent earthquakes, what would worry you the most and why?</a:t>
            </a:r>
            <a:endParaRPr lang="en-AU" sz="1800" b="0" noProof="0" dirty="0"/>
          </a:p>
        </p:txBody>
      </p:sp>
      <p:sp>
        <p:nvSpPr>
          <p:cNvPr id="4" name="Slide Number Placeholder 3">
            <a:extLst>
              <a:ext uri="{FF2B5EF4-FFF2-40B4-BE49-F238E27FC236}">
                <a16:creationId xmlns:a16="http://schemas.microsoft.com/office/drawing/2014/main" id="{A48C6032-B0EF-52B3-EEF0-3E1F4CA2B48A}"/>
              </a:ext>
            </a:extLst>
          </p:cNvPr>
          <p:cNvSpPr>
            <a:spLocks noGrp="1"/>
          </p:cNvSpPr>
          <p:nvPr>
            <p:ph type="sldNum" sz="quarter" idx="4"/>
          </p:nvPr>
        </p:nvSpPr>
        <p:spPr/>
        <p:txBody>
          <a:bodyPr/>
          <a:lstStyle/>
          <a:p>
            <a:fld id="{29D5CE74-914C-4689-99FC-1AEF49CE2B47}" type="slidenum">
              <a:rPr lang="en-AU" noProof="0" smtClean="0"/>
              <a:pPr/>
              <a:t>67</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40C06A15-73CF-DAFD-00CA-AF7C5E38C736}"/>
              </a:ext>
            </a:extLst>
          </p:cNvPr>
          <p:cNvSpPr>
            <a:spLocks noGrp="1"/>
          </p:cNvSpPr>
          <p:nvPr>
            <p:ph type="ftr" sz="quarter" idx="14"/>
          </p:nvPr>
        </p:nvSpPr>
        <p:spPr/>
        <p:txBody>
          <a:bodyPr/>
          <a:lstStyle/>
          <a:p>
            <a:r>
              <a:rPr lang="en-AU" noProof="0" dirty="0"/>
              <a:t>scienceconnections.edu.au</a:t>
            </a:r>
          </a:p>
        </p:txBody>
      </p:sp>
    </p:spTree>
    <p:extLst>
      <p:ext uri="{BB962C8B-B14F-4D97-AF65-F5344CB8AC3E}">
        <p14:creationId xmlns:p14="http://schemas.microsoft.com/office/powerpoint/2010/main" val="708881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C9BEF7-6B41-28A3-32CE-B675681183E0}"/>
              </a:ext>
            </a:extLst>
          </p:cNvPr>
          <p:cNvSpPr>
            <a:spLocks noGrp="1"/>
          </p:cNvSpPr>
          <p:nvPr>
            <p:ph type="title"/>
          </p:nvPr>
        </p:nvSpPr>
        <p:spPr>
          <a:xfrm>
            <a:off x="786020" y="2213865"/>
            <a:ext cx="8955384" cy="742940"/>
          </a:xfrm>
        </p:spPr>
        <p:txBody>
          <a:bodyPr/>
          <a:lstStyle/>
          <a:p>
            <a:r>
              <a:rPr lang="en-AU" noProof="0" dirty="0"/>
              <a:t>Define</a:t>
            </a:r>
          </a:p>
        </p:txBody>
      </p:sp>
      <p:sp>
        <p:nvSpPr>
          <p:cNvPr id="7" name="Text Placeholder 6">
            <a:extLst>
              <a:ext uri="{FF2B5EF4-FFF2-40B4-BE49-F238E27FC236}">
                <a16:creationId xmlns:a16="http://schemas.microsoft.com/office/drawing/2014/main" id="{985C4F67-3CEA-4666-2E36-ABE5AAAB283E}"/>
              </a:ext>
            </a:extLst>
          </p:cNvPr>
          <p:cNvSpPr>
            <a:spLocks noGrp="1"/>
          </p:cNvSpPr>
          <p:nvPr>
            <p:ph type="body" sz="quarter" idx="10"/>
          </p:nvPr>
        </p:nvSpPr>
        <p:spPr>
          <a:xfrm>
            <a:off x="786020" y="3068960"/>
            <a:ext cx="10085179" cy="2115105"/>
          </a:xfrm>
        </p:spPr>
        <p:txBody>
          <a:bodyPr/>
          <a:lstStyle/>
          <a:p>
            <a:r>
              <a:rPr lang="en-AU" sz="2400" b="0" noProof="0" dirty="0"/>
              <a:t>Outline the location for the house to be built and the communities that live in the area. Consider the materials that might be available, the risks of earthquakes or tsunamis, and the lifestyle of the community (e.g. </a:t>
            </a:r>
            <a:r>
              <a:rPr lang="en-AU" sz="2400" b="0" i="1" noProof="0" dirty="0"/>
              <a:t>Do multiple generations live in the same building</a:t>
            </a:r>
            <a:r>
              <a:rPr lang="en-AU" sz="2400" b="0" i="1" dirty="0"/>
              <a:t>?</a:t>
            </a:r>
            <a:r>
              <a:rPr lang="en-AU" sz="2400" b="0" i="1" noProof="0" dirty="0"/>
              <a:t> </a:t>
            </a:r>
            <a:r>
              <a:rPr lang="en-AU" sz="2400" b="0" i="1" dirty="0"/>
              <a:t>D</a:t>
            </a:r>
            <a:r>
              <a:rPr lang="en-AU" sz="2400" b="0" i="1" noProof="0" dirty="0"/>
              <a:t>o people live alone? How do they shop or obtain food?</a:t>
            </a:r>
            <a:r>
              <a:rPr lang="en-AU" sz="2400" b="0" noProof="0" dirty="0"/>
              <a:t>).</a:t>
            </a:r>
          </a:p>
        </p:txBody>
      </p:sp>
      <p:sp>
        <p:nvSpPr>
          <p:cNvPr id="4" name="Slide Number Placeholder 3">
            <a:extLst>
              <a:ext uri="{FF2B5EF4-FFF2-40B4-BE49-F238E27FC236}">
                <a16:creationId xmlns:a16="http://schemas.microsoft.com/office/drawing/2014/main" id="{BAD06E86-2113-85E3-1645-90B6389EAC6C}"/>
              </a:ext>
            </a:extLst>
          </p:cNvPr>
          <p:cNvSpPr>
            <a:spLocks noGrp="1"/>
          </p:cNvSpPr>
          <p:nvPr>
            <p:ph type="sldNum" sz="quarter" idx="4"/>
          </p:nvPr>
        </p:nvSpPr>
        <p:spPr/>
        <p:txBody>
          <a:bodyPr/>
          <a:lstStyle/>
          <a:p>
            <a:fld id="{29D5CE74-914C-4689-99FC-1AEF49CE2B47}" type="slidenum">
              <a:rPr lang="en-AU" noProof="0" smtClean="0"/>
              <a:pPr/>
              <a:t>68</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E3180F33-6FE1-82D9-5190-7B0224E7E9EE}"/>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536679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FD63-768E-1589-B139-FF8CAB6F7500}"/>
              </a:ext>
            </a:extLst>
          </p:cNvPr>
          <p:cNvSpPr>
            <a:spLocks noGrp="1"/>
          </p:cNvSpPr>
          <p:nvPr>
            <p:ph type="title"/>
          </p:nvPr>
        </p:nvSpPr>
        <p:spPr>
          <a:xfrm>
            <a:off x="786020" y="2078850"/>
            <a:ext cx="8955384" cy="742940"/>
          </a:xfrm>
        </p:spPr>
        <p:txBody>
          <a:bodyPr/>
          <a:lstStyle/>
          <a:p>
            <a:r>
              <a:rPr lang="en-AU" noProof="0" dirty="0"/>
              <a:t>Ideate</a:t>
            </a:r>
          </a:p>
        </p:txBody>
      </p:sp>
      <p:sp>
        <p:nvSpPr>
          <p:cNvPr id="3" name="Text Placeholder 2">
            <a:extLst>
              <a:ext uri="{FF2B5EF4-FFF2-40B4-BE49-F238E27FC236}">
                <a16:creationId xmlns:a16="http://schemas.microsoft.com/office/drawing/2014/main" id="{44922DFF-DA19-D772-607B-3A0FAD17B5DB}"/>
              </a:ext>
            </a:extLst>
          </p:cNvPr>
          <p:cNvSpPr>
            <a:spLocks noGrp="1"/>
          </p:cNvSpPr>
          <p:nvPr>
            <p:ph type="body" sz="quarter" idx="10"/>
          </p:nvPr>
        </p:nvSpPr>
        <p:spPr>
          <a:xfrm>
            <a:off x="786021" y="2933945"/>
            <a:ext cx="8955384" cy="2115105"/>
          </a:xfrm>
        </p:spPr>
        <p:txBody>
          <a:bodyPr/>
          <a:lstStyle/>
          <a:p>
            <a:pPr fontAlgn="base"/>
            <a:r>
              <a:rPr lang="en-AU" sz="2400" b="0" noProof="0" dirty="0"/>
              <a:t>Brainstorm the key features that could be used to minimise damage during an earthquake or tsunami. Consider:</a:t>
            </a:r>
          </a:p>
          <a:p>
            <a:pPr marL="342900" lvl="0" indent="-342900" fontAlgn="base">
              <a:buFont typeface="Arial" panose="020B0604020202020204" pitchFamily="34" charset="0"/>
              <a:buChar char="•"/>
            </a:pPr>
            <a:r>
              <a:rPr lang="en-AU" sz="2400" b="0" noProof="0" dirty="0"/>
              <a:t>the way the earth will move.</a:t>
            </a:r>
          </a:p>
          <a:p>
            <a:pPr marL="342900" lvl="0" indent="-342900" fontAlgn="base">
              <a:buFont typeface="Arial" panose="020B0604020202020204" pitchFamily="34" charset="0"/>
              <a:buChar char="•"/>
            </a:pPr>
            <a:r>
              <a:rPr lang="en-AU" sz="2400" b="0" noProof="0" dirty="0"/>
              <a:t>the type of materials that could be used.</a:t>
            </a:r>
          </a:p>
          <a:p>
            <a:pPr marL="342900" lvl="0" indent="-342900" fontAlgn="base">
              <a:buFont typeface="Arial" panose="020B0604020202020204" pitchFamily="34" charset="0"/>
              <a:buChar char="•"/>
            </a:pPr>
            <a:r>
              <a:rPr lang="en-AU" sz="2400" b="0" noProof="0" dirty="0"/>
              <a:t>the use of counterbalance weights.</a:t>
            </a:r>
          </a:p>
          <a:p>
            <a:pPr marL="342900" lvl="0" indent="-342900" fontAlgn="base">
              <a:buFont typeface="Arial" panose="020B0604020202020204" pitchFamily="34" charset="0"/>
              <a:buChar char="•"/>
            </a:pPr>
            <a:r>
              <a:rPr lang="en-AU" sz="2400" b="0" noProof="0" dirty="0"/>
              <a:t>natural land features that may minimise the risk of tsunamis.</a:t>
            </a:r>
          </a:p>
        </p:txBody>
      </p:sp>
      <p:sp>
        <p:nvSpPr>
          <p:cNvPr id="4" name="Slide Number Placeholder 3">
            <a:extLst>
              <a:ext uri="{FF2B5EF4-FFF2-40B4-BE49-F238E27FC236}">
                <a16:creationId xmlns:a16="http://schemas.microsoft.com/office/drawing/2014/main" id="{CD15E855-7F09-33BA-FE66-921ADFF9BCE8}"/>
              </a:ext>
            </a:extLst>
          </p:cNvPr>
          <p:cNvSpPr>
            <a:spLocks noGrp="1"/>
          </p:cNvSpPr>
          <p:nvPr>
            <p:ph type="sldNum" sz="quarter" idx="4"/>
          </p:nvPr>
        </p:nvSpPr>
        <p:spPr/>
        <p:txBody>
          <a:bodyPr/>
          <a:lstStyle/>
          <a:p>
            <a:fld id="{29D5CE74-914C-4689-99FC-1AEF49CE2B47}" type="slidenum">
              <a:rPr lang="en-AU" noProof="0" smtClean="0"/>
              <a:pPr/>
              <a:t>69</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6B0D7F22-BC5F-12BE-2C0F-86B9CD906A2A}"/>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128427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54089-520F-0812-C1D0-8545B2DF6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7A618-F7CA-E7BB-79C2-4D4B7E473322}"/>
              </a:ext>
            </a:extLst>
          </p:cNvPr>
          <p:cNvSpPr>
            <a:spLocks noGrp="1"/>
          </p:cNvSpPr>
          <p:nvPr>
            <p:ph type="title"/>
          </p:nvPr>
        </p:nvSpPr>
        <p:spPr/>
        <p:txBody>
          <a:bodyPr/>
          <a:lstStyle/>
          <a:p>
            <a:r>
              <a:rPr lang="en-AU" noProof="0" dirty="0"/>
              <a:t>Ring of Fire</a:t>
            </a:r>
          </a:p>
        </p:txBody>
      </p:sp>
      <p:sp>
        <p:nvSpPr>
          <p:cNvPr id="7" name="Slide Number Placeholder 6">
            <a:extLst>
              <a:ext uri="{FF2B5EF4-FFF2-40B4-BE49-F238E27FC236}">
                <a16:creationId xmlns:a16="http://schemas.microsoft.com/office/drawing/2014/main" id="{F7ADF155-76AA-1368-CABE-162C06709E38}"/>
              </a:ext>
            </a:extLst>
          </p:cNvPr>
          <p:cNvSpPr>
            <a:spLocks noGrp="1"/>
          </p:cNvSpPr>
          <p:nvPr>
            <p:ph type="sldNum" sz="quarter" idx="4"/>
          </p:nvPr>
        </p:nvSpPr>
        <p:spPr/>
        <p:txBody>
          <a:bodyPr/>
          <a:lstStyle/>
          <a:p>
            <a:fld id="{29D5CE74-914C-4689-99FC-1AEF49CE2B47}" type="slidenum">
              <a:rPr lang="en-AU" noProof="0" smtClean="0"/>
              <a:pPr/>
              <a:t>7</a:t>
            </a:fld>
            <a:endParaRPr lang="en-AU" sz="1200" noProof="0" dirty="0">
              <a:solidFill>
                <a:schemeClr val="bg2"/>
              </a:solidFill>
            </a:endParaRPr>
          </a:p>
        </p:txBody>
      </p:sp>
      <p:pic>
        <p:nvPicPr>
          <p:cNvPr id="14" name="Picture 13">
            <a:extLst>
              <a:ext uri="{FF2B5EF4-FFF2-40B4-BE49-F238E27FC236}">
                <a16:creationId xmlns:a16="http://schemas.microsoft.com/office/drawing/2014/main" id="{CBDBDC55-C7DB-40F5-76B0-888957CB0159}"/>
              </a:ext>
            </a:extLst>
          </p:cNvPr>
          <p:cNvPicPr>
            <a:picLocks noChangeAspect="1"/>
          </p:cNvPicPr>
          <p:nvPr/>
        </p:nvPicPr>
        <p:blipFill>
          <a:blip r:embed="rId2"/>
          <a:stretch>
            <a:fillRect/>
          </a:stretch>
        </p:blipFill>
        <p:spPr>
          <a:xfrm>
            <a:off x="1674709" y="1367918"/>
            <a:ext cx="8156706" cy="4789112"/>
          </a:xfrm>
          <a:prstGeom prst="rect">
            <a:avLst/>
          </a:prstGeom>
        </p:spPr>
      </p:pic>
      <p:sp>
        <p:nvSpPr>
          <p:cNvPr id="4" name="Footer Placeholder 3">
            <a:extLst>
              <a:ext uri="{FF2B5EF4-FFF2-40B4-BE49-F238E27FC236}">
                <a16:creationId xmlns:a16="http://schemas.microsoft.com/office/drawing/2014/main" id="{F4EB3C1A-E39E-81B3-0E22-C0A5A26D9EC7}"/>
              </a:ext>
            </a:extLst>
          </p:cNvPr>
          <p:cNvSpPr>
            <a:spLocks noGrp="1"/>
          </p:cNvSpPr>
          <p:nvPr>
            <p:ph type="ftr" sz="quarter" idx="14"/>
          </p:nvPr>
        </p:nvSpPr>
        <p:spPr/>
        <p:txBody>
          <a:bodyPr/>
          <a:lstStyle/>
          <a:p>
            <a:r>
              <a:rPr lang="en-AU" noProof="0" dirty="0"/>
              <a:t>scienceconnections.edu.au</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3CCFA5C4-41D9-FB85-86D8-39DEBBCD65D0}"/>
                  </a:ext>
                </a:extLst>
              </p14:cNvPr>
              <p14:cNvContentPartPr/>
              <p14:nvPr/>
            </p14:nvContentPartPr>
            <p14:xfrm>
              <a:off x="5600945" y="2303875"/>
              <a:ext cx="3571882" cy="2565285"/>
            </p14:xfrm>
          </p:contentPart>
        </mc:Choice>
        <mc:Fallback xmlns="">
          <p:pic>
            <p:nvPicPr>
              <p:cNvPr id="9" name="Ink 8">
                <a:extLst>
                  <a:ext uri="{FF2B5EF4-FFF2-40B4-BE49-F238E27FC236}">
                    <a16:creationId xmlns:a16="http://schemas.microsoft.com/office/drawing/2014/main" id="{3CCFA5C4-41D9-FB85-86D8-39DEBBCD65D0}"/>
                  </a:ext>
                </a:extLst>
              </p:cNvPr>
              <p:cNvPicPr/>
              <p:nvPr/>
            </p:nvPicPr>
            <p:blipFill>
              <a:blip r:embed="rId4"/>
              <a:stretch>
                <a:fillRect/>
              </a:stretch>
            </p:blipFill>
            <p:spPr>
              <a:xfrm>
                <a:off x="5562785" y="2265716"/>
                <a:ext cx="3647841" cy="2641243"/>
              </a:xfrm>
              <a:prstGeom prst="rect">
                <a:avLst/>
              </a:prstGeom>
            </p:spPr>
          </p:pic>
        </mc:Fallback>
      </mc:AlternateContent>
    </p:spTree>
    <p:extLst>
      <p:ext uri="{BB962C8B-B14F-4D97-AF65-F5344CB8AC3E}">
        <p14:creationId xmlns:p14="http://schemas.microsoft.com/office/powerpoint/2010/main" val="66505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5D2C-619C-9305-A6E6-111059AE8911}"/>
              </a:ext>
            </a:extLst>
          </p:cNvPr>
          <p:cNvSpPr>
            <a:spLocks noGrp="1"/>
          </p:cNvSpPr>
          <p:nvPr>
            <p:ph type="title"/>
          </p:nvPr>
        </p:nvSpPr>
        <p:spPr>
          <a:xfrm>
            <a:off x="786020" y="2213865"/>
            <a:ext cx="8955384" cy="742940"/>
          </a:xfrm>
        </p:spPr>
        <p:txBody>
          <a:bodyPr/>
          <a:lstStyle/>
          <a:p>
            <a:r>
              <a:rPr lang="en-AU" noProof="0" dirty="0"/>
              <a:t>Design the prototype</a:t>
            </a:r>
          </a:p>
        </p:txBody>
      </p:sp>
      <p:sp>
        <p:nvSpPr>
          <p:cNvPr id="3" name="Text Placeholder 2">
            <a:extLst>
              <a:ext uri="{FF2B5EF4-FFF2-40B4-BE49-F238E27FC236}">
                <a16:creationId xmlns:a16="http://schemas.microsoft.com/office/drawing/2014/main" id="{968152D4-207C-E3FF-095E-A1882023DAC2}"/>
              </a:ext>
            </a:extLst>
          </p:cNvPr>
          <p:cNvSpPr>
            <a:spLocks noGrp="1"/>
          </p:cNvSpPr>
          <p:nvPr>
            <p:ph type="body" sz="quarter" idx="10"/>
          </p:nvPr>
        </p:nvSpPr>
        <p:spPr>
          <a:xfrm>
            <a:off x="786020" y="3068960"/>
            <a:ext cx="9678779" cy="2115105"/>
          </a:xfrm>
        </p:spPr>
        <p:txBody>
          <a:bodyPr/>
          <a:lstStyle/>
          <a:p>
            <a:r>
              <a:rPr lang="en-AU" sz="2800" b="0" noProof="0" dirty="0"/>
              <a:t>Select the different features that are required for the house. Consider the size of the building, doorways and windows. </a:t>
            </a:r>
          </a:p>
          <a:p>
            <a:r>
              <a:rPr lang="en-AU" sz="2800" b="0" noProof="0" dirty="0"/>
              <a:t>Is the type of soil important (liquefaction)?</a:t>
            </a:r>
          </a:p>
          <a:p>
            <a:r>
              <a:rPr lang="en-AU" sz="2800" b="0" noProof="0" dirty="0"/>
              <a:t>Consider whether the building would need to survive both earthquakes and tsunamis.</a:t>
            </a:r>
          </a:p>
        </p:txBody>
      </p:sp>
      <p:sp>
        <p:nvSpPr>
          <p:cNvPr id="4" name="Slide Number Placeholder 3">
            <a:extLst>
              <a:ext uri="{FF2B5EF4-FFF2-40B4-BE49-F238E27FC236}">
                <a16:creationId xmlns:a16="http://schemas.microsoft.com/office/drawing/2014/main" id="{09DE3229-76D5-CC90-DB06-C73DD7BF98B6}"/>
              </a:ext>
            </a:extLst>
          </p:cNvPr>
          <p:cNvSpPr>
            <a:spLocks noGrp="1"/>
          </p:cNvSpPr>
          <p:nvPr>
            <p:ph type="sldNum" sz="quarter" idx="4"/>
          </p:nvPr>
        </p:nvSpPr>
        <p:spPr/>
        <p:txBody>
          <a:bodyPr/>
          <a:lstStyle/>
          <a:p>
            <a:fld id="{29D5CE74-914C-4689-99FC-1AEF49CE2B47}" type="slidenum">
              <a:rPr lang="en-AU" noProof="0" smtClean="0"/>
              <a:pPr/>
              <a:t>70</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255B8246-DFC2-FD22-9EC8-F4128DDD9747}"/>
              </a:ext>
            </a:extLst>
          </p:cNvPr>
          <p:cNvSpPr>
            <a:spLocks noGrp="1"/>
          </p:cNvSpPr>
          <p:nvPr>
            <p:ph type="ftr" sz="quarter" idx="11"/>
          </p:nvPr>
        </p:nvSpPr>
        <p:spPr/>
        <p:txBody>
          <a:bodyPr/>
          <a:lstStyle/>
          <a:p>
            <a:r>
              <a:rPr lang="en-AU" noProof="0" dirty="0"/>
              <a:t>scienceconnections.edu.au</a:t>
            </a:r>
          </a:p>
        </p:txBody>
      </p:sp>
    </p:spTree>
    <p:extLst>
      <p:ext uri="{BB962C8B-B14F-4D97-AF65-F5344CB8AC3E}">
        <p14:creationId xmlns:p14="http://schemas.microsoft.com/office/powerpoint/2010/main" val="7032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5B5E31-12CB-F05E-CA3D-D1DECCC67ECA}"/>
              </a:ext>
            </a:extLst>
          </p:cNvPr>
          <p:cNvSpPr>
            <a:spLocks noGrp="1"/>
          </p:cNvSpPr>
          <p:nvPr>
            <p:ph type="title"/>
          </p:nvPr>
        </p:nvSpPr>
        <p:spPr>
          <a:xfrm>
            <a:off x="786020" y="2928230"/>
            <a:ext cx="9990500" cy="1001540"/>
          </a:xfrm>
        </p:spPr>
        <p:txBody>
          <a:bodyPr/>
          <a:lstStyle/>
          <a:p>
            <a:r>
              <a:rPr lang="en-AU" i="1" noProof="0" dirty="0"/>
              <a:t>Is Australia in the Ring of Fire?</a:t>
            </a:r>
            <a:br>
              <a:rPr lang="en-AU" i="1" noProof="0" dirty="0"/>
            </a:br>
            <a:r>
              <a:rPr lang="en-AU" noProof="0" dirty="0"/>
              <a:t> </a:t>
            </a:r>
            <a:br>
              <a:rPr lang="en-AU" noProof="0" dirty="0"/>
            </a:br>
            <a:r>
              <a:rPr lang="en-AU" i="1" noProof="0" dirty="0"/>
              <a:t>Does that mean we don’t have to worry about earthquakes?</a:t>
            </a:r>
            <a:endParaRPr lang="en-AU" noProof="0" dirty="0"/>
          </a:p>
        </p:txBody>
      </p:sp>
      <p:sp>
        <p:nvSpPr>
          <p:cNvPr id="4" name="Slide Number Placeholder 3">
            <a:extLst>
              <a:ext uri="{FF2B5EF4-FFF2-40B4-BE49-F238E27FC236}">
                <a16:creationId xmlns:a16="http://schemas.microsoft.com/office/drawing/2014/main" id="{72BF6A21-3402-840C-45C1-3F6752333BBF}"/>
              </a:ext>
            </a:extLst>
          </p:cNvPr>
          <p:cNvSpPr>
            <a:spLocks noGrp="1"/>
          </p:cNvSpPr>
          <p:nvPr>
            <p:ph type="sldNum" sz="quarter" idx="4"/>
          </p:nvPr>
        </p:nvSpPr>
        <p:spPr/>
        <p:txBody>
          <a:bodyPr/>
          <a:lstStyle/>
          <a:p>
            <a:fld id="{29D5CE74-914C-4689-99FC-1AEF49CE2B47}" type="slidenum">
              <a:rPr lang="en-AU" noProof="0" smtClean="0"/>
              <a:pPr/>
              <a:t>8</a:t>
            </a:fld>
            <a:endParaRPr lang="en-AU" sz="1200" noProof="0" dirty="0">
              <a:solidFill>
                <a:schemeClr val="bg2"/>
              </a:solidFill>
            </a:endParaRPr>
          </a:p>
        </p:txBody>
      </p:sp>
      <p:sp>
        <p:nvSpPr>
          <p:cNvPr id="5" name="Footer Placeholder 4">
            <a:extLst>
              <a:ext uri="{FF2B5EF4-FFF2-40B4-BE49-F238E27FC236}">
                <a16:creationId xmlns:a16="http://schemas.microsoft.com/office/drawing/2014/main" id="{99B5133B-1392-F935-1EAA-352F264FAABC}"/>
              </a:ext>
            </a:extLst>
          </p:cNvPr>
          <p:cNvSpPr>
            <a:spLocks noGrp="1"/>
          </p:cNvSpPr>
          <p:nvPr>
            <p:ph type="ftr" sz="quarter" idx="10"/>
          </p:nvPr>
        </p:nvSpPr>
        <p:spPr/>
        <p:txBody>
          <a:bodyPr/>
          <a:lstStyle/>
          <a:p>
            <a:r>
              <a:rPr lang="en-AU" noProof="0" dirty="0"/>
              <a:t>scienceconnections.edu.au</a:t>
            </a:r>
          </a:p>
        </p:txBody>
      </p:sp>
    </p:spTree>
    <p:extLst>
      <p:ext uri="{BB962C8B-B14F-4D97-AF65-F5344CB8AC3E}">
        <p14:creationId xmlns:p14="http://schemas.microsoft.com/office/powerpoint/2010/main" val="358926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6E09-B9A5-B09B-CDE6-A6963B592AF9}"/>
              </a:ext>
            </a:extLst>
          </p:cNvPr>
          <p:cNvSpPr>
            <a:spLocks noGrp="1"/>
          </p:cNvSpPr>
          <p:nvPr>
            <p:ph type="title"/>
          </p:nvPr>
        </p:nvSpPr>
        <p:spPr>
          <a:xfrm>
            <a:off x="789935" y="711261"/>
            <a:ext cx="10616400" cy="531544"/>
          </a:xfrm>
        </p:spPr>
        <p:txBody>
          <a:bodyPr anchor="t">
            <a:normAutofit/>
          </a:bodyPr>
          <a:lstStyle/>
          <a:p>
            <a:r>
              <a:rPr lang="en-AU" noProof="0" dirty="0"/>
              <a:t>Australian earthquakes</a:t>
            </a:r>
          </a:p>
        </p:txBody>
      </p:sp>
      <p:pic>
        <p:nvPicPr>
          <p:cNvPr id="9" name="Content Placeholder 8">
            <a:extLst>
              <a:ext uri="{FF2B5EF4-FFF2-40B4-BE49-F238E27FC236}">
                <a16:creationId xmlns:a16="http://schemas.microsoft.com/office/drawing/2014/main" id="{DF5921FC-5064-ADD3-B8ED-411478F99E91}"/>
              </a:ext>
            </a:extLst>
          </p:cNvPr>
          <p:cNvPicPr>
            <a:picLocks noGrp="1" noChangeAspect="1"/>
          </p:cNvPicPr>
          <p:nvPr>
            <p:ph sz="quarter" idx="13"/>
          </p:nvPr>
        </p:nvPicPr>
        <p:blipFill>
          <a:blip r:embed="rId2"/>
          <a:srcRect t="5371" b="16152"/>
          <a:stretch>
            <a:fillRect/>
          </a:stretch>
        </p:blipFill>
        <p:spPr>
          <a:xfrm>
            <a:off x="789936" y="1692000"/>
            <a:ext cx="5047200" cy="3852000"/>
          </a:xfrm>
          <a:prstGeom prst="rect">
            <a:avLst/>
          </a:prstGeom>
          <a:noFill/>
        </p:spPr>
      </p:pic>
      <p:sp>
        <p:nvSpPr>
          <p:cNvPr id="5" name="Slide Number Placeholder 4">
            <a:extLst>
              <a:ext uri="{FF2B5EF4-FFF2-40B4-BE49-F238E27FC236}">
                <a16:creationId xmlns:a16="http://schemas.microsoft.com/office/drawing/2014/main" id="{75C81150-60F8-A416-8EE4-DCA703D4FE2B}"/>
              </a:ext>
            </a:extLst>
          </p:cNvPr>
          <p:cNvSpPr>
            <a:spLocks noGrp="1"/>
          </p:cNvSpPr>
          <p:nvPr>
            <p:ph type="sldNum" sz="quarter" idx="4"/>
          </p:nvPr>
        </p:nvSpPr>
        <p:spPr>
          <a:xfrm>
            <a:off x="10686511" y="6259585"/>
            <a:ext cx="719824" cy="310740"/>
          </a:xfrm>
        </p:spPr>
        <p:txBody>
          <a:bodyPr anchor="ctr">
            <a:normAutofit/>
          </a:bodyPr>
          <a:lstStyle/>
          <a:p>
            <a:pPr>
              <a:spcAft>
                <a:spcPts val="600"/>
              </a:spcAft>
            </a:pPr>
            <a:fld id="{29D5CE74-914C-4689-99FC-1AEF49CE2B47}" type="slidenum">
              <a:rPr lang="en-AU" noProof="0" smtClean="0"/>
              <a:pPr>
                <a:spcAft>
                  <a:spcPts val="600"/>
                </a:spcAft>
              </a:pPr>
              <a:t>9</a:t>
            </a:fld>
            <a:endParaRPr lang="en-AU" noProof="0" dirty="0"/>
          </a:p>
        </p:txBody>
      </p:sp>
      <p:sp>
        <p:nvSpPr>
          <p:cNvPr id="6" name="Footer Placeholder 5">
            <a:extLst>
              <a:ext uri="{FF2B5EF4-FFF2-40B4-BE49-F238E27FC236}">
                <a16:creationId xmlns:a16="http://schemas.microsoft.com/office/drawing/2014/main" id="{67F40321-8E8B-1C91-7DB5-CA2432D033A1}"/>
              </a:ext>
            </a:extLst>
          </p:cNvPr>
          <p:cNvSpPr>
            <a:spLocks noGrp="1"/>
          </p:cNvSpPr>
          <p:nvPr>
            <p:ph type="ftr" sz="quarter" idx="15"/>
          </p:nvPr>
        </p:nvSpPr>
        <p:spPr>
          <a:xfrm>
            <a:off x="3985527" y="6264315"/>
            <a:ext cx="4220946" cy="310740"/>
          </a:xfrm>
        </p:spPr>
        <p:txBody>
          <a:bodyPr anchor="ctr">
            <a:normAutofit/>
          </a:bodyPr>
          <a:lstStyle/>
          <a:p>
            <a:pPr>
              <a:spcAft>
                <a:spcPts val="600"/>
              </a:spcAft>
            </a:pPr>
            <a:r>
              <a:rPr lang="en-AU" noProof="0" dirty="0"/>
              <a:t>scienceconnections.edu.au</a:t>
            </a:r>
          </a:p>
        </p:txBody>
      </p:sp>
      <p:pic>
        <p:nvPicPr>
          <p:cNvPr id="10" name="Content Placeholder 9">
            <a:extLst>
              <a:ext uri="{FF2B5EF4-FFF2-40B4-BE49-F238E27FC236}">
                <a16:creationId xmlns:a16="http://schemas.microsoft.com/office/drawing/2014/main" id="{7D042F7E-5C28-0C8B-1CA4-377457D3D260}"/>
              </a:ext>
            </a:extLst>
          </p:cNvPr>
          <p:cNvPicPr>
            <a:picLocks noGrp="1" noChangeAspect="1"/>
          </p:cNvPicPr>
          <p:nvPr>
            <p:ph sz="quarter" idx="14"/>
          </p:nvPr>
        </p:nvPicPr>
        <p:blipFill>
          <a:blip r:embed="rId3"/>
          <a:stretch>
            <a:fillRect/>
          </a:stretch>
        </p:blipFill>
        <p:spPr>
          <a:xfrm>
            <a:off x="6448879" y="2160384"/>
            <a:ext cx="4867954" cy="2915057"/>
          </a:xfrm>
          <a:prstGeom prst="rect">
            <a:avLst/>
          </a:prstGeom>
        </p:spPr>
      </p:pic>
      <p:sp>
        <p:nvSpPr>
          <p:cNvPr id="11" name="Arrow: Right 10">
            <a:extLst>
              <a:ext uri="{FF2B5EF4-FFF2-40B4-BE49-F238E27FC236}">
                <a16:creationId xmlns:a16="http://schemas.microsoft.com/office/drawing/2014/main" id="{DA9D7DAF-3380-E17B-A977-6DAEB665459D}"/>
              </a:ext>
            </a:extLst>
          </p:cNvPr>
          <p:cNvSpPr/>
          <p:nvPr/>
        </p:nvSpPr>
        <p:spPr>
          <a:xfrm rot="12105497">
            <a:off x="4320597" y="2118619"/>
            <a:ext cx="2701583" cy="5315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noProof="0" dirty="0">
              <a:solidFill>
                <a:schemeClr val="tx1"/>
              </a:solidFill>
            </a:endParaRPr>
          </a:p>
        </p:txBody>
      </p:sp>
      <p:sp>
        <p:nvSpPr>
          <p:cNvPr id="12" name="TextBox 11">
            <a:extLst>
              <a:ext uri="{FF2B5EF4-FFF2-40B4-BE49-F238E27FC236}">
                <a16:creationId xmlns:a16="http://schemas.microsoft.com/office/drawing/2014/main" id="{DBF696C8-401E-23C6-63C9-453F5DC0C205}"/>
              </a:ext>
            </a:extLst>
          </p:cNvPr>
          <p:cNvSpPr txBox="1"/>
          <p:nvPr/>
        </p:nvSpPr>
        <p:spPr>
          <a:xfrm>
            <a:off x="1228046" y="5544000"/>
            <a:ext cx="4867954" cy="461537"/>
          </a:xfrm>
          <a:prstGeom prst="rect">
            <a:avLst/>
          </a:prstGeom>
          <a:noFill/>
        </p:spPr>
        <p:txBody>
          <a:bodyPr wrap="square" rtlCol="0">
            <a:spAutoFit/>
          </a:bodyPr>
          <a:lstStyle/>
          <a:p>
            <a:r>
              <a:rPr lang="en-AU" noProof="0" dirty="0">
                <a:hlinkClick r:id="rId4"/>
              </a:rPr>
              <a:t>https://earthquakes.ga.gov.au/</a:t>
            </a:r>
            <a:endParaRPr lang="en-AU" noProof="0" dirty="0"/>
          </a:p>
        </p:txBody>
      </p:sp>
    </p:spTree>
    <p:extLst>
      <p:ext uri="{BB962C8B-B14F-4D97-AF65-F5344CB8AC3E}">
        <p14:creationId xmlns:p14="http://schemas.microsoft.com/office/powerpoint/2010/main" val="1414546470"/>
      </p:ext>
    </p:extLst>
  </p:cSld>
  <p:clrMapOvr>
    <a:masterClrMapping/>
  </p:clrMapOvr>
</p:sld>
</file>

<file path=ppt/theme/theme1.xml><?xml version="1.0" encoding="utf-8"?>
<a:theme xmlns:a="http://schemas.openxmlformats.org/drawingml/2006/main" name="Science Connections">
  <a:themeElements>
    <a:clrScheme name="Science Connections">
      <a:dk1>
        <a:srgbClr val="000000"/>
      </a:dk1>
      <a:lt1>
        <a:sysClr val="window" lastClr="FFFFFF"/>
      </a:lt1>
      <a:dk2>
        <a:srgbClr val="000000"/>
      </a:dk2>
      <a:lt2>
        <a:srgbClr val="57B591"/>
      </a:lt2>
      <a:accent1>
        <a:srgbClr val="57B591"/>
      </a:accent1>
      <a:accent2>
        <a:srgbClr val="F5B841"/>
      </a:accent2>
      <a:accent3>
        <a:srgbClr val="DBD7D2"/>
      </a:accent3>
      <a:accent4>
        <a:srgbClr val="EDFFF5"/>
      </a:accent4>
      <a:accent5>
        <a:srgbClr val="70EB99"/>
      </a:accent5>
      <a:accent6>
        <a:srgbClr val="009C29"/>
      </a:accent6>
      <a:hlink>
        <a:srgbClr val="57B591"/>
      </a:hlink>
      <a:folHlink>
        <a:srgbClr val="DBD7D2"/>
      </a:folHlink>
    </a:clrScheme>
    <a:fontScheme name="AAS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_ScienceConnections" id="{7C753C93-FC56-4816-BE43-9A4878E342ED}" vid="{CCA755CC-18A5-4DDA-A67A-F879C8D157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SC_Year 8_Tectonic collision course Resource PowerPoint</Template>
  <TotalTime>0</TotalTime>
  <Words>3474</Words>
  <Application>Microsoft Office PowerPoint</Application>
  <PresentationFormat>Widescreen</PresentationFormat>
  <Paragraphs>463</Paragraphs>
  <Slides>70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Aptos</vt:lpstr>
      <vt:lpstr>Arial</vt:lpstr>
      <vt:lpstr>Calibri</vt:lpstr>
      <vt:lpstr>Symbol</vt:lpstr>
      <vt:lpstr>Times New Roman</vt:lpstr>
      <vt:lpstr>Science Connections</vt:lpstr>
      <vt:lpstr>Science Connections</vt:lpstr>
      <vt:lpstr>Lesson 1</vt:lpstr>
      <vt:lpstr>What if…?</vt:lpstr>
      <vt:lpstr>Empathise</vt:lpstr>
      <vt:lpstr>Mapping earthquakes</vt:lpstr>
      <vt:lpstr>Argumentation</vt:lpstr>
      <vt:lpstr>Ring of Fire</vt:lpstr>
      <vt:lpstr>Is Australia in the Ring of Fire?   Does that mean we don’t have to worry about earthquakes?</vt:lpstr>
      <vt:lpstr>Australian earthquakes</vt:lpstr>
      <vt:lpstr>Discussion</vt:lpstr>
      <vt:lpstr>Lesson 2</vt:lpstr>
      <vt:lpstr>How do scientists study how the earth moves over time?</vt:lpstr>
      <vt:lpstr>Moving Earth evidence</vt:lpstr>
      <vt:lpstr>Discussion</vt:lpstr>
      <vt:lpstr>Discussion</vt:lpstr>
      <vt:lpstr>Tectonic plates</vt:lpstr>
      <vt:lpstr>Earth’s layers</vt:lpstr>
      <vt:lpstr>How did scientists develop tectonic plate theory?</vt:lpstr>
      <vt:lpstr>Discussion</vt:lpstr>
      <vt:lpstr>Sir Mark Oliphant (1981)  </vt:lpstr>
      <vt:lpstr>Compare the claims</vt:lpstr>
      <vt:lpstr>Lesson 3</vt:lpstr>
      <vt:lpstr>Why do tectonic plates move?</vt:lpstr>
      <vt:lpstr>Convection</vt:lpstr>
      <vt:lpstr>Discussion</vt:lpstr>
      <vt:lpstr>Types of boundaries</vt:lpstr>
      <vt:lpstr>Types of boundaries</vt:lpstr>
      <vt:lpstr>How can we tell what type of boundary is at the edges of the Indo-Australian plate?</vt:lpstr>
      <vt:lpstr>Graph longitude and elevation for Indo-Australian earthquakes</vt:lpstr>
      <vt:lpstr>Indo-Australian plate</vt:lpstr>
      <vt:lpstr>Slab pull</vt:lpstr>
      <vt:lpstr>Geoscience Australia Portal 3D map</vt:lpstr>
      <vt:lpstr>Scientific modelling</vt:lpstr>
      <vt:lpstr>Ocean ridge push</vt:lpstr>
      <vt:lpstr>PowerPoint Presentation</vt:lpstr>
      <vt:lpstr>Lesson 4</vt:lpstr>
      <vt:lpstr>Do we need to know about earthquakes in other parts of the world?</vt:lpstr>
      <vt:lpstr>Tsunami tank</vt:lpstr>
      <vt:lpstr>Tsunami</vt:lpstr>
      <vt:lpstr>Does it make any difference if the tsunami waves arrive at high tide or low tide?</vt:lpstr>
      <vt:lpstr>Discussion</vt:lpstr>
      <vt:lpstr>Vardon Harbour</vt:lpstr>
      <vt:lpstr>Vaden Harbour</vt:lpstr>
      <vt:lpstr>Lesson 5</vt:lpstr>
      <vt:lpstr>How could we predict the effect that earthquakes will have?</vt:lpstr>
      <vt:lpstr>P (primary or compression) wave</vt:lpstr>
      <vt:lpstr>S (secondary or shear) wave</vt:lpstr>
      <vt:lpstr>Surface wave</vt:lpstr>
      <vt:lpstr>Discussion</vt:lpstr>
      <vt:lpstr>Seismogram</vt:lpstr>
      <vt:lpstr>Comparing earthquake waves</vt:lpstr>
      <vt:lpstr>How can we model the different types of earthquake waves and their impact?</vt:lpstr>
      <vt:lpstr>Seismic wave model</vt:lpstr>
      <vt:lpstr>Liquefaction model</vt:lpstr>
      <vt:lpstr>Locating the epicentre (Geoscience Australia)</vt:lpstr>
      <vt:lpstr>Compare the earthquake models</vt:lpstr>
      <vt:lpstr>Geoscience Australia monitors earthquakes</vt:lpstr>
      <vt:lpstr>Lesson 6</vt:lpstr>
      <vt:lpstr>What materials were used in this building?</vt:lpstr>
      <vt:lpstr>Properties of materials</vt:lpstr>
      <vt:lpstr>Plan an investigation into flexibility and strength</vt:lpstr>
      <vt:lpstr>Discussion</vt:lpstr>
      <vt:lpstr>Which material should be used in earthquake zone?</vt:lpstr>
      <vt:lpstr>Can we build with it?</vt:lpstr>
      <vt:lpstr>Lesson 7 ACT</vt:lpstr>
      <vt:lpstr>Geoscience Australia Portal 3D map</vt:lpstr>
      <vt:lpstr>Discussion</vt:lpstr>
      <vt:lpstr>Define</vt:lpstr>
      <vt:lpstr>Ideate</vt:lpstr>
      <vt:lpstr>Design the prototype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2026-03-27T05:47:03Z</dcterms:created>
  <dcterms:modified xsi:type="dcterms:W3CDTF">2026-03-27T05:47:09Z</dcterms:modified>
  <cp:category/>
</cp:coreProperties>
</file>