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33_3CBE948D.xml" ContentType="application/vnd.ms-powerpoint.comments+xml"/>
  <Override PartName="/ppt/comments/modernComment_135_3A55B7F3.xml" ContentType="application/vnd.ms-powerpoint.comments+xml"/>
  <Override PartName="/ppt/comments/modernComment_17C_41DABB74.xml" ContentType="application/vnd.ms-powerpoint.comments+xml"/>
  <Override PartName="/ppt/comments/modernComment_13D_4AEB3583.xml" ContentType="application/vnd.ms-powerpoint.comments+xml"/>
  <Override PartName="/ppt/comments/modernComment_141_F9C6F679.xml" ContentType="application/vnd.ms-powerpoint.comments+xml"/>
  <Override PartName="/ppt/notesSlides/notesSlide1.xml" ContentType="application/vnd.openxmlformats-officedocument.presentationml.notesSlide+xml"/>
  <Override PartName="/ppt/comments/modernComment_13E_7E092D5A.xml" ContentType="application/vnd.ms-powerpoint.comments+xml"/>
  <Override PartName="/ppt/comments/modernComment_14B_4ED1F738.xml" ContentType="application/vnd.ms-powerpoint.comments+xml"/>
  <Override PartName="/ppt/comments/modernComment_187_5CB9B594.xml" ContentType="application/vnd.ms-powerpoint.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91"/>
  </p:notesMasterIdLst>
  <p:handoutMasterIdLst>
    <p:handoutMasterId r:id="rId92"/>
  </p:handoutMasterIdLst>
  <p:sldIdLst>
    <p:sldId id="298" r:id="rId6"/>
    <p:sldId id="288" r:id="rId7"/>
    <p:sldId id="304" r:id="rId8"/>
    <p:sldId id="289" r:id="rId9"/>
    <p:sldId id="303" r:id="rId10"/>
    <p:sldId id="396" r:id="rId11"/>
    <p:sldId id="305" r:id="rId12"/>
    <p:sldId id="306" r:id="rId13"/>
    <p:sldId id="307" r:id="rId14"/>
    <p:sldId id="308" r:id="rId15"/>
    <p:sldId id="309" r:id="rId16"/>
    <p:sldId id="310" r:id="rId17"/>
    <p:sldId id="311" r:id="rId18"/>
    <p:sldId id="379" r:id="rId19"/>
    <p:sldId id="380" r:id="rId20"/>
    <p:sldId id="381" r:id="rId21"/>
    <p:sldId id="382" r:id="rId22"/>
    <p:sldId id="383" r:id="rId23"/>
    <p:sldId id="384" r:id="rId24"/>
    <p:sldId id="378" r:id="rId25"/>
    <p:sldId id="385" r:id="rId26"/>
    <p:sldId id="386" r:id="rId27"/>
    <p:sldId id="316" r:id="rId28"/>
    <p:sldId id="317" r:id="rId29"/>
    <p:sldId id="315" r:id="rId30"/>
    <p:sldId id="321" r:id="rId31"/>
    <p:sldId id="373" r:id="rId32"/>
    <p:sldId id="374" r:id="rId33"/>
    <p:sldId id="387" r:id="rId34"/>
    <p:sldId id="318" r:id="rId35"/>
    <p:sldId id="371" r:id="rId36"/>
    <p:sldId id="322" r:id="rId37"/>
    <p:sldId id="375" r:id="rId38"/>
    <p:sldId id="319" r:id="rId39"/>
    <p:sldId id="324" r:id="rId40"/>
    <p:sldId id="388" r:id="rId41"/>
    <p:sldId id="331" r:id="rId42"/>
    <p:sldId id="376" r:id="rId43"/>
    <p:sldId id="389" r:id="rId44"/>
    <p:sldId id="390" r:id="rId45"/>
    <p:sldId id="392" r:id="rId46"/>
    <p:sldId id="391" r:id="rId47"/>
    <p:sldId id="393" r:id="rId48"/>
    <p:sldId id="394" r:id="rId49"/>
    <p:sldId id="395" r:id="rId50"/>
    <p:sldId id="333" r:id="rId51"/>
    <p:sldId id="349" r:id="rId52"/>
    <p:sldId id="329" r:id="rId53"/>
    <p:sldId id="334" r:id="rId54"/>
    <p:sldId id="369" r:id="rId55"/>
    <p:sldId id="370" r:id="rId56"/>
    <p:sldId id="335" r:id="rId57"/>
    <p:sldId id="336" r:id="rId58"/>
    <p:sldId id="351" r:id="rId59"/>
    <p:sldId id="352" r:id="rId60"/>
    <p:sldId id="353" r:id="rId61"/>
    <p:sldId id="354" r:id="rId62"/>
    <p:sldId id="325" r:id="rId63"/>
    <p:sldId id="337" r:id="rId64"/>
    <p:sldId id="338" r:id="rId65"/>
    <p:sldId id="339" r:id="rId66"/>
    <p:sldId id="355" r:id="rId67"/>
    <p:sldId id="356" r:id="rId68"/>
    <p:sldId id="357" r:id="rId69"/>
    <p:sldId id="358" r:id="rId70"/>
    <p:sldId id="359" r:id="rId71"/>
    <p:sldId id="326" r:id="rId72"/>
    <p:sldId id="340" r:id="rId73"/>
    <p:sldId id="341" r:id="rId74"/>
    <p:sldId id="342" r:id="rId75"/>
    <p:sldId id="362" r:id="rId76"/>
    <p:sldId id="363" r:id="rId77"/>
    <p:sldId id="364" r:id="rId78"/>
    <p:sldId id="365" r:id="rId79"/>
    <p:sldId id="366" r:id="rId80"/>
    <p:sldId id="327" r:id="rId81"/>
    <p:sldId id="343" r:id="rId82"/>
    <p:sldId id="344" r:id="rId83"/>
    <p:sldId id="345" r:id="rId84"/>
    <p:sldId id="367" r:id="rId85"/>
    <p:sldId id="368" r:id="rId86"/>
    <p:sldId id="328" r:id="rId87"/>
    <p:sldId id="346" r:id="rId88"/>
    <p:sldId id="347" r:id="rId89"/>
    <p:sldId id="348" r:id="rId90"/>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 id="{4FDA67CD-A15C-4C29-8948-D1BF91269A83}">
          <p14:sldIdLst>
            <p14:sldId id="298"/>
            <p14:sldId id="288"/>
            <p14:sldId id="304"/>
            <p14:sldId id="289"/>
            <p14:sldId id="303"/>
            <p14:sldId id="396"/>
            <p14:sldId id="305"/>
            <p14:sldId id="306"/>
            <p14:sldId id="307"/>
            <p14:sldId id="308"/>
            <p14:sldId id="309"/>
            <p14:sldId id="310"/>
            <p14:sldId id="311"/>
            <p14:sldId id="379"/>
            <p14:sldId id="380"/>
            <p14:sldId id="381"/>
            <p14:sldId id="382"/>
            <p14:sldId id="383"/>
            <p14:sldId id="384"/>
            <p14:sldId id="378"/>
            <p14:sldId id="385"/>
            <p14:sldId id="386"/>
            <p14:sldId id="316"/>
            <p14:sldId id="317"/>
            <p14:sldId id="315"/>
            <p14:sldId id="321"/>
            <p14:sldId id="373"/>
            <p14:sldId id="374"/>
            <p14:sldId id="387"/>
            <p14:sldId id="318"/>
            <p14:sldId id="371"/>
            <p14:sldId id="322"/>
            <p14:sldId id="375"/>
            <p14:sldId id="319"/>
            <p14:sldId id="324"/>
            <p14:sldId id="388"/>
            <p14:sldId id="331"/>
            <p14:sldId id="376"/>
            <p14:sldId id="389"/>
            <p14:sldId id="390"/>
            <p14:sldId id="392"/>
            <p14:sldId id="391"/>
            <p14:sldId id="393"/>
            <p14:sldId id="394"/>
            <p14:sldId id="395"/>
            <p14:sldId id="333"/>
            <p14:sldId id="349"/>
            <p14:sldId id="329"/>
            <p14:sldId id="334"/>
            <p14:sldId id="369"/>
            <p14:sldId id="370"/>
            <p14:sldId id="335"/>
            <p14:sldId id="336"/>
            <p14:sldId id="351"/>
            <p14:sldId id="352"/>
            <p14:sldId id="353"/>
            <p14:sldId id="354"/>
            <p14:sldId id="325"/>
            <p14:sldId id="337"/>
            <p14:sldId id="338"/>
            <p14:sldId id="339"/>
            <p14:sldId id="355"/>
            <p14:sldId id="356"/>
            <p14:sldId id="357"/>
            <p14:sldId id="358"/>
            <p14:sldId id="359"/>
            <p14:sldId id="326"/>
            <p14:sldId id="340"/>
            <p14:sldId id="341"/>
            <p14:sldId id="342"/>
            <p14:sldId id="362"/>
            <p14:sldId id="363"/>
            <p14:sldId id="364"/>
            <p14:sldId id="365"/>
            <p14:sldId id="366"/>
            <p14:sldId id="327"/>
            <p14:sldId id="343"/>
            <p14:sldId id="344"/>
            <p14:sldId id="345"/>
            <p14:sldId id="367"/>
            <p14:sldId id="368"/>
            <p14:sldId id="328"/>
            <p14:sldId id="346"/>
            <p14:sldId id="347"/>
            <p14:sldId id="348"/>
          </p14:sldIdLst>
        </p14:section>
      </p14:sectionLst>
    </p:ext>
    <p:ext uri="{EFAFB233-063F-42B5-8137-9DF3F51BA10A}">
      <p15:sldGuideLst xmlns:p15="http://schemas.microsoft.com/office/powerpoint/2012/main">
        <p15:guide id="1" orient="horz" pos="601" userDrawn="1">
          <p15:clr>
            <a:srgbClr val="A4A3A4"/>
          </p15:clr>
        </p15:guide>
        <p15:guide id="2" orient="horz" pos="4048" userDrawn="1">
          <p15:clr>
            <a:srgbClr val="A4A3A4"/>
          </p15:clr>
        </p15:guide>
        <p15:guide id="3" orient="horz" pos="1009" userDrawn="1">
          <p15:clr>
            <a:srgbClr val="A4A3A4"/>
          </p15:clr>
        </p15:guide>
        <p15:guide id="4" orient="horz" pos="3748" userDrawn="1">
          <p15:clr>
            <a:srgbClr val="A4A3A4"/>
          </p15:clr>
        </p15:guide>
        <p15:guide id="5" pos="7493" userDrawn="1">
          <p15:clr>
            <a:srgbClr val="A4A3A4"/>
          </p15:clr>
        </p15:guide>
        <p15:guide id="6" pos="6448" userDrawn="1">
          <p15:clr>
            <a:srgbClr val="A4A3A4"/>
          </p15:clr>
        </p15:guide>
        <p15:guide id="7" pos="18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ECCE21-ED76-69F0-7D94-9C7C8D4BFFBD}" name="Ruqiyah Patel" initials="RP" userId="S::Ruqiyah.Patel@science.org.au::65f3e0e3-a0d5-4f81-a1c4-fec6b7d22b91" providerId="AD"/>
  <p188:author id="{136EE94F-5D29-4B76-ECC4-FD610FB45E92}" name="Helen Silvester" initials="HS" userId="S::helen.silvester@science.org.au::da68abde-7576-4abd-acb5-296b410689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6E6E6"/>
    <a:srgbClr val="FFC000"/>
    <a:srgbClr val="EEEEED"/>
    <a:srgbClr val="FFE9CC"/>
    <a:srgbClr val="DEF1CC"/>
    <a:srgbClr val="E2E2E2"/>
    <a:srgbClr val="4F4C37"/>
    <a:srgbClr val="1E497D"/>
    <a:srgbClr val="8F9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36390-AAA5-4E34-A8CF-FD8A6192253A}" v="334" dt="2025-12-09T00:58:59.163"/>
  </p1510:revLst>
</p1510:revInfo>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8" autoAdjust="0"/>
    <p:restoredTop sz="91773" autoAdjust="0"/>
  </p:normalViewPr>
  <p:slideViewPr>
    <p:cSldViewPr snapToGrid="0">
      <p:cViewPr varScale="1">
        <p:scale>
          <a:sx n="143" d="100"/>
          <a:sy n="143" d="100"/>
        </p:scale>
        <p:origin x="132" y="180"/>
      </p:cViewPr>
      <p:guideLst>
        <p:guide orient="horz" pos="601"/>
        <p:guide orient="horz" pos="4048"/>
        <p:guide orient="horz" pos="1009"/>
        <p:guide orient="horz" pos="3748"/>
        <p:guide pos="7493"/>
        <p:guide pos="6448"/>
        <p:guide pos="18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commentAuthors" Target="commentAuthors.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ilvester" userId="S::helen.silvester@science.org.au::da68abde-7576-4abd-acb5-296b410689ea" providerId="AD" clId="Web-{46CE4C00-E6AF-511A-BAF1-74FBF4D64FF1}"/>
    <pc:docChg chg="modSld">
      <pc:chgData name="Helen Silvester" userId="S::helen.silvester@science.org.au::da68abde-7576-4abd-acb5-296b410689ea" providerId="AD" clId="Web-{46CE4C00-E6AF-511A-BAF1-74FBF4D64FF1}" dt="2025-12-08T04:36:27.456" v="1"/>
      <pc:docMkLst>
        <pc:docMk/>
      </pc:docMkLst>
      <pc:sldChg chg="delSp modSp modCm">
        <pc:chgData name="Helen Silvester" userId="S::helen.silvester@science.org.au::da68abde-7576-4abd-acb5-296b410689ea" providerId="AD" clId="Web-{46CE4C00-E6AF-511A-BAF1-74FBF4D64FF1}" dt="2025-12-08T04:36:27.456" v="1"/>
        <pc:sldMkLst>
          <pc:docMk/>
          <pc:sldMk cId="978696179" sldId="309"/>
        </pc:sldMkLst>
        <pc:extLst>
          <p:ext xmlns:p="http://schemas.openxmlformats.org/presentationml/2006/main" uri="{D6D511B9-2390-475A-947B-AFAB55BFBCF1}">
            <pc226:cmChg xmlns:pc226="http://schemas.microsoft.com/office/powerpoint/2022/06/main/command" chg="mod">
              <pc226:chgData name="Helen Silvester" userId="S::helen.silvester@science.org.au::da68abde-7576-4abd-acb5-296b410689ea" providerId="AD" clId="Web-{46CE4C00-E6AF-511A-BAF1-74FBF4D64FF1}" dt="2025-12-08T04:36:22.752" v="0" actId="20577"/>
              <pc2:cmMkLst xmlns:pc2="http://schemas.microsoft.com/office/powerpoint/2019/9/main/command">
                <pc:docMk/>
                <pc:sldMk cId="978696179" sldId="309"/>
                <pc2:cmMk id="{617E4024-A6BA-4329-BF2D-F03D5893ECED}"/>
              </pc2:cmMkLst>
            </pc226:cmChg>
          </p:ext>
        </pc:extLst>
      </pc:sldChg>
    </pc:docChg>
  </pc:docChgLst>
  <pc:docChgLst>
    <pc:chgData name="Helen Silvester" userId="da68abde-7576-4abd-acb5-296b410689ea" providerId="ADAL" clId="{D9EBC42B-E7C3-4CB6-86B6-E7707F6069F8}"/>
    <pc:docChg chg="undo custSel modSld">
      <pc:chgData name="Helen Silvester" userId="da68abde-7576-4abd-acb5-296b410689ea" providerId="ADAL" clId="{D9EBC42B-E7C3-4CB6-86B6-E7707F6069F8}" dt="2025-12-09T00:08:07.899" v="537" actId="20577"/>
      <pc:docMkLst>
        <pc:docMk/>
      </pc:docMkLst>
      <pc:sldChg chg="modSp mod modCm">
        <pc:chgData name="Helen Silvester" userId="da68abde-7576-4abd-acb5-296b410689ea" providerId="ADAL" clId="{D9EBC42B-E7C3-4CB6-86B6-E7707F6069F8}" dt="2025-12-04T00:56:53.713" v="7" actId="20577"/>
        <pc:sldMkLst>
          <pc:docMk/>
          <pc:sldMk cId="579435269" sldId="289"/>
        </pc:sldMkLst>
        <pc:spChg chg="mod">
          <ac:chgData name="Helen Silvester" userId="da68abde-7576-4abd-acb5-296b410689ea" providerId="ADAL" clId="{D9EBC42B-E7C3-4CB6-86B6-E7707F6069F8}" dt="2025-12-04T00:56:53.713" v="7" actId="20577"/>
          <ac:spMkLst>
            <pc:docMk/>
            <pc:sldMk cId="579435269" sldId="289"/>
            <ac:spMk id="3" creationId="{FAB384AA-39D9-2F6F-EFD3-2E403ADC0380}"/>
          </ac:spMkLst>
        </pc:spChg>
        <pc:extLst>
          <p:ext xmlns:p="http://schemas.openxmlformats.org/presentationml/2006/main" uri="{D6D511B9-2390-475A-947B-AFAB55BFBCF1}">
            <pc226:cmChg xmlns:pc226="http://schemas.microsoft.com/office/powerpoint/2022/06/main/command" chg="mod">
              <pc226:chgData name="Helen Silvester" userId="da68abde-7576-4abd-acb5-296b410689ea" providerId="ADAL" clId="{D9EBC42B-E7C3-4CB6-86B6-E7707F6069F8}" dt="2025-12-04T00:56:53.713" v="7" actId="20577"/>
              <pc2:cmMkLst xmlns:pc2="http://schemas.microsoft.com/office/powerpoint/2019/9/main/command">
                <pc:docMk/>
                <pc:sldMk cId="579435269" sldId="289"/>
                <pc2:cmMk id="{C1559329-8B82-4C2A-8BD3-CECD07D7F069}"/>
              </pc2:cmMkLst>
            </pc226:cmChg>
          </p:ext>
        </pc:extLst>
      </pc:sldChg>
      <pc:sldChg chg="modSp mod modCm">
        <pc:chgData name="Helen Silvester" userId="da68abde-7576-4abd-acb5-296b410689ea" providerId="ADAL" clId="{D9EBC42B-E7C3-4CB6-86B6-E7707F6069F8}" dt="2025-12-04T01:20:36.338" v="19" actId="20577"/>
        <pc:sldMkLst>
          <pc:docMk/>
          <pc:sldMk cId="1019122829" sldId="307"/>
        </pc:sldMkLst>
        <pc:spChg chg="mod">
          <ac:chgData name="Helen Silvester" userId="da68abde-7576-4abd-acb5-296b410689ea" providerId="ADAL" clId="{D9EBC42B-E7C3-4CB6-86B6-E7707F6069F8}" dt="2025-12-04T01:20:36.338" v="19" actId="20577"/>
          <ac:spMkLst>
            <pc:docMk/>
            <pc:sldMk cId="1019122829" sldId="307"/>
            <ac:spMk id="9" creationId="{5A873CF3-6A7F-E7E6-83CE-3004AAE3D895}"/>
          </ac:spMkLst>
        </pc:spChg>
        <pc:extLst>
          <p:ext xmlns:p="http://schemas.openxmlformats.org/presentationml/2006/main" uri="{D6D511B9-2390-475A-947B-AFAB55BFBCF1}">
            <pc226:cmChg xmlns:pc226="http://schemas.microsoft.com/office/powerpoint/2022/06/main/command" chg="mod">
              <pc226:chgData name="Helen Silvester" userId="da68abde-7576-4abd-acb5-296b410689ea" providerId="ADAL" clId="{D9EBC42B-E7C3-4CB6-86B6-E7707F6069F8}" dt="2025-12-04T01:20:36.338" v="19" actId="20577"/>
              <pc2:cmMkLst xmlns:pc2="http://schemas.microsoft.com/office/powerpoint/2019/9/main/command">
                <pc:docMk/>
                <pc:sldMk cId="1019122829" sldId="307"/>
                <pc2:cmMk id="{A968B149-33FB-48AD-A974-4CCABACA1EB2}"/>
              </pc2:cmMkLst>
            </pc226:cmChg>
          </p:ext>
        </pc:extLst>
      </pc:sldChg>
      <pc:sldChg chg="addSp delSp modSp mod">
        <pc:chgData name="Helen Silvester" userId="da68abde-7576-4abd-acb5-296b410689ea" providerId="ADAL" clId="{D9EBC42B-E7C3-4CB6-86B6-E7707F6069F8}" dt="2025-12-04T01:34:33.594" v="23" actId="962"/>
        <pc:sldMkLst>
          <pc:docMk/>
          <pc:sldMk cId="978696179" sldId="309"/>
        </pc:sldMkLst>
        <pc:picChg chg="add mod">
          <ac:chgData name="Helen Silvester" userId="da68abde-7576-4abd-acb5-296b410689ea" providerId="ADAL" clId="{D9EBC42B-E7C3-4CB6-86B6-E7707F6069F8}" dt="2025-12-04T01:34:33.594" v="23" actId="962"/>
          <ac:picMkLst>
            <pc:docMk/>
            <pc:sldMk cId="978696179" sldId="309"/>
            <ac:picMk id="8" creationId="{32101EC3-0938-463B-D961-CC2448A3A055}"/>
          </ac:picMkLst>
        </pc:picChg>
      </pc:sldChg>
      <pc:sldChg chg="modSp mod modCm modNotesTx">
        <pc:chgData name="Helen Silvester" userId="da68abde-7576-4abd-acb5-296b410689ea" providerId="ADAL" clId="{D9EBC42B-E7C3-4CB6-86B6-E7707F6069F8}" dt="2025-12-04T02:39:16.366" v="146" actId="20577"/>
        <pc:sldMkLst>
          <pc:docMk/>
          <pc:sldMk cId="2114530650" sldId="318"/>
        </pc:sldMkLst>
        <pc:spChg chg="mod">
          <ac:chgData name="Helen Silvester" userId="da68abde-7576-4abd-acb5-296b410689ea" providerId="ADAL" clId="{D9EBC42B-E7C3-4CB6-86B6-E7707F6069F8}" dt="2025-12-04T02:38:59.581" v="144" actId="20577"/>
          <ac:spMkLst>
            <pc:docMk/>
            <pc:sldMk cId="2114530650" sldId="318"/>
            <ac:spMk id="3" creationId="{6C6C1733-A903-A86A-2B3F-C9C9F2841257}"/>
          </ac:spMkLst>
        </pc:spChg>
        <pc:extLst>
          <p:ext xmlns:p="http://schemas.openxmlformats.org/presentationml/2006/main" uri="{D6D511B9-2390-475A-947B-AFAB55BFBCF1}">
            <pc226:cmChg xmlns:pc226="http://schemas.microsoft.com/office/powerpoint/2022/06/main/command" chg="mod">
              <pc226:chgData name="Helen Silvester" userId="da68abde-7576-4abd-acb5-296b410689ea" providerId="ADAL" clId="{D9EBC42B-E7C3-4CB6-86B6-E7707F6069F8}" dt="2025-12-04T02:38:59.581" v="144" actId="20577"/>
              <pc2:cmMkLst xmlns:pc2="http://schemas.microsoft.com/office/powerpoint/2019/9/main/command">
                <pc:docMk/>
                <pc:sldMk cId="2114530650" sldId="318"/>
                <pc2:cmMk id="{BD45265A-BCE8-4D88-A1EF-B6EE66DF85AB}"/>
              </pc2:cmMkLst>
            </pc226:cmChg>
            <pc226:cmChg xmlns:pc226="http://schemas.microsoft.com/office/powerpoint/2022/06/main/command" chg="mod">
              <pc226:chgData name="Helen Silvester" userId="da68abde-7576-4abd-acb5-296b410689ea" providerId="ADAL" clId="{D9EBC42B-E7C3-4CB6-86B6-E7707F6069F8}" dt="2025-12-04T02:38:59.581" v="144" actId="20577"/>
              <pc2:cmMkLst xmlns:pc2="http://schemas.microsoft.com/office/powerpoint/2019/9/main/command">
                <pc:docMk/>
                <pc:sldMk cId="2114530650" sldId="318"/>
                <pc2:cmMk id="{4BF93C98-0A17-42E9-B65B-8E73C54E05D1}"/>
              </pc2:cmMkLst>
            </pc226:cmChg>
          </p:ext>
        </pc:extLst>
      </pc:sldChg>
      <pc:sldChg chg="modSp mod">
        <pc:chgData name="Helen Silvester" userId="da68abde-7576-4abd-acb5-296b410689ea" providerId="ADAL" clId="{D9EBC42B-E7C3-4CB6-86B6-E7707F6069F8}" dt="2025-12-09T00:02:59.167" v="517" actId="20577"/>
        <pc:sldMkLst>
          <pc:docMk/>
          <pc:sldMk cId="264231058" sldId="319"/>
        </pc:sldMkLst>
        <pc:spChg chg="mod">
          <ac:chgData name="Helen Silvester" userId="da68abde-7576-4abd-acb5-296b410689ea" providerId="ADAL" clId="{D9EBC42B-E7C3-4CB6-86B6-E7707F6069F8}" dt="2025-12-09T00:01:50.248" v="497" actId="1037"/>
          <ac:spMkLst>
            <pc:docMk/>
            <pc:sldMk cId="264231058" sldId="319"/>
            <ac:spMk id="6" creationId="{D0A1F7D9-5FB0-E618-4AF7-B99884EA921D}"/>
          </ac:spMkLst>
        </pc:spChg>
        <pc:spChg chg="mod">
          <ac:chgData name="Helen Silvester" userId="da68abde-7576-4abd-acb5-296b410689ea" providerId="ADAL" clId="{D9EBC42B-E7C3-4CB6-86B6-E7707F6069F8}" dt="2025-12-09T00:02:59.167" v="517" actId="20577"/>
          <ac:spMkLst>
            <pc:docMk/>
            <pc:sldMk cId="264231058" sldId="319"/>
            <ac:spMk id="7" creationId="{8D24EF0B-AADD-1268-175E-28484C70D938}"/>
          </ac:spMkLst>
        </pc:spChg>
        <pc:spChg chg="mod">
          <ac:chgData name="Helen Silvester" userId="da68abde-7576-4abd-acb5-296b410689ea" providerId="ADAL" clId="{D9EBC42B-E7C3-4CB6-86B6-E7707F6069F8}" dt="2025-12-09T00:02:55.998" v="516" actId="20577"/>
          <ac:spMkLst>
            <pc:docMk/>
            <pc:sldMk cId="264231058" sldId="319"/>
            <ac:spMk id="8" creationId="{93718C0D-5FF6-193B-FEB1-E2231C6A59D4}"/>
          </ac:spMkLst>
        </pc:spChg>
      </pc:sldChg>
      <pc:sldChg chg="modSp">
        <pc:chgData name="Helen Silvester" userId="da68abde-7576-4abd-acb5-296b410689ea" providerId="ADAL" clId="{D9EBC42B-E7C3-4CB6-86B6-E7707F6069F8}" dt="2025-12-04T02:02:55.439" v="117" actId="20577"/>
        <pc:sldMkLst>
          <pc:docMk/>
          <pc:sldMk cId="4190566009" sldId="321"/>
        </pc:sldMkLst>
        <pc:spChg chg="mod">
          <ac:chgData name="Helen Silvester" userId="da68abde-7576-4abd-acb5-296b410689ea" providerId="ADAL" clId="{D9EBC42B-E7C3-4CB6-86B6-E7707F6069F8}" dt="2025-12-04T02:02:55.439" v="117" actId="20577"/>
          <ac:spMkLst>
            <pc:docMk/>
            <pc:sldMk cId="4190566009" sldId="321"/>
            <ac:spMk id="3" creationId="{C16071F4-8F3D-7EFC-BDC8-3A06FD7F9642}"/>
          </ac:spMkLst>
        </pc:spChg>
      </pc:sldChg>
      <pc:sldChg chg="modSp mod">
        <pc:chgData name="Helen Silvester" userId="da68abde-7576-4abd-acb5-296b410689ea" providerId="ADAL" clId="{D9EBC42B-E7C3-4CB6-86B6-E7707F6069F8}" dt="2025-12-05T01:14:44.643" v="246" actId="20577"/>
        <pc:sldMkLst>
          <pc:docMk/>
          <pc:sldMk cId="4010562516" sldId="325"/>
        </pc:sldMkLst>
        <pc:spChg chg="mod">
          <ac:chgData name="Helen Silvester" userId="da68abde-7576-4abd-acb5-296b410689ea" providerId="ADAL" clId="{D9EBC42B-E7C3-4CB6-86B6-E7707F6069F8}" dt="2025-12-05T01:14:44.643" v="246" actId="20577"/>
          <ac:spMkLst>
            <pc:docMk/>
            <pc:sldMk cId="4010562516" sldId="325"/>
            <ac:spMk id="3" creationId="{C78FE8B2-6857-88C0-2DEA-94685E93FC4D}"/>
          </ac:spMkLst>
        </pc:spChg>
      </pc:sldChg>
      <pc:sldChg chg="modSp mod modCm">
        <pc:chgData name="Helen Silvester" userId="da68abde-7576-4abd-acb5-296b410689ea" providerId="ADAL" clId="{D9EBC42B-E7C3-4CB6-86B6-E7707F6069F8}" dt="2025-12-04T02:39:37.248" v="150" actId="20577"/>
        <pc:sldMkLst>
          <pc:docMk/>
          <pc:sldMk cId="1322383160" sldId="331"/>
        </pc:sldMkLst>
        <pc:graphicFrameChg chg="modGraphic">
          <ac:chgData name="Helen Silvester" userId="da68abde-7576-4abd-acb5-296b410689ea" providerId="ADAL" clId="{D9EBC42B-E7C3-4CB6-86B6-E7707F6069F8}" dt="2025-12-04T02:39:37.248" v="150" actId="20577"/>
          <ac:graphicFrameMkLst>
            <pc:docMk/>
            <pc:sldMk cId="1322383160" sldId="331"/>
            <ac:graphicFrameMk id="9" creationId="{7C6C5F44-4D34-448E-4508-A241A552732C}"/>
          </ac:graphicFrameMkLst>
        </pc:graphicFrameChg>
        <pc:extLst>
          <p:ext xmlns:p="http://schemas.openxmlformats.org/presentationml/2006/main" uri="{D6D511B9-2390-475A-947B-AFAB55BFBCF1}">
            <pc226:cmChg xmlns:pc226="http://schemas.microsoft.com/office/powerpoint/2022/06/main/command" chg="mod">
              <pc226:chgData name="Helen Silvester" userId="da68abde-7576-4abd-acb5-296b410689ea" providerId="ADAL" clId="{D9EBC42B-E7C3-4CB6-86B6-E7707F6069F8}" dt="2025-12-04T02:39:37.248" v="150" actId="20577"/>
              <pc2:cmMkLst xmlns:pc2="http://schemas.microsoft.com/office/powerpoint/2019/9/main/command">
                <pc:docMk/>
                <pc:sldMk cId="1322383160" sldId="331"/>
                <pc2:cmMk id="{55C4987F-9D02-4293-ADA7-C57670340607}"/>
              </pc2:cmMkLst>
            </pc226:cmChg>
          </p:ext>
        </pc:extLst>
      </pc:sldChg>
      <pc:sldChg chg="modSp mod">
        <pc:chgData name="Helen Silvester" userId="da68abde-7576-4abd-acb5-296b410689ea" providerId="ADAL" clId="{D9EBC42B-E7C3-4CB6-86B6-E7707F6069F8}" dt="2025-12-04T06:23:02.044" v="216" actId="20577"/>
        <pc:sldMkLst>
          <pc:docMk/>
          <pc:sldMk cId="3760053388" sldId="333"/>
        </pc:sldMkLst>
        <pc:spChg chg="mod">
          <ac:chgData name="Helen Silvester" userId="da68abde-7576-4abd-acb5-296b410689ea" providerId="ADAL" clId="{D9EBC42B-E7C3-4CB6-86B6-E7707F6069F8}" dt="2025-12-04T06:23:02.044" v="216" actId="20577"/>
          <ac:spMkLst>
            <pc:docMk/>
            <pc:sldMk cId="3760053388" sldId="333"/>
            <ac:spMk id="2" creationId="{EDFD0525-B238-D744-2F25-1D7F68EA8C27}"/>
          </ac:spMkLst>
        </pc:spChg>
      </pc:sldChg>
      <pc:sldChg chg="modSp mod">
        <pc:chgData name="Helen Silvester" userId="da68abde-7576-4abd-acb5-296b410689ea" providerId="ADAL" clId="{D9EBC42B-E7C3-4CB6-86B6-E7707F6069F8}" dt="2025-12-04T06:30:28.555" v="223" actId="14100"/>
        <pc:sldMkLst>
          <pc:docMk/>
          <pc:sldMk cId="3816477599" sldId="335"/>
        </pc:sldMkLst>
        <pc:spChg chg="mod">
          <ac:chgData name="Helen Silvester" userId="da68abde-7576-4abd-acb5-296b410689ea" providerId="ADAL" clId="{D9EBC42B-E7C3-4CB6-86B6-E7707F6069F8}" dt="2025-12-04T06:30:28.555" v="223" actId="14100"/>
          <ac:spMkLst>
            <pc:docMk/>
            <pc:sldMk cId="3816477599" sldId="335"/>
            <ac:spMk id="2" creationId="{9F9308F6-DE95-34BF-B0CC-68785AEF92C1}"/>
          </ac:spMkLst>
        </pc:spChg>
      </pc:sldChg>
      <pc:sldChg chg="modSp mod">
        <pc:chgData name="Helen Silvester" userId="da68abde-7576-4abd-acb5-296b410689ea" providerId="ADAL" clId="{D9EBC42B-E7C3-4CB6-86B6-E7707F6069F8}" dt="2025-12-04T06:34:55.805" v="231" actId="403"/>
        <pc:sldMkLst>
          <pc:docMk/>
          <pc:sldMk cId="2234355659" sldId="351"/>
        </pc:sldMkLst>
        <pc:spChg chg="mod">
          <ac:chgData name="Helen Silvester" userId="da68abde-7576-4abd-acb5-296b410689ea" providerId="ADAL" clId="{D9EBC42B-E7C3-4CB6-86B6-E7707F6069F8}" dt="2025-12-04T06:34:55.805" v="231" actId="403"/>
          <ac:spMkLst>
            <pc:docMk/>
            <pc:sldMk cId="2234355659" sldId="351"/>
            <ac:spMk id="7" creationId="{38AF1549-5728-1030-F1D0-B66F42FF77E9}"/>
          </ac:spMkLst>
        </pc:spChg>
      </pc:sldChg>
      <pc:sldChg chg="addSp delSp modSp mod addAnim delAnim modAnim">
        <pc:chgData name="Helen Silvester" userId="da68abde-7576-4abd-acb5-296b410689ea" providerId="ADAL" clId="{D9EBC42B-E7C3-4CB6-86B6-E7707F6069F8}" dt="2025-12-08T23:55:24.086" v="340" actId="1036"/>
        <pc:sldMkLst>
          <pc:docMk/>
          <pc:sldMk cId="3336182150" sldId="371"/>
        </pc:sldMkLst>
        <pc:spChg chg="add mod topLvl">
          <ac:chgData name="Helen Silvester" userId="da68abde-7576-4abd-acb5-296b410689ea" providerId="ADAL" clId="{D9EBC42B-E7C3-4CB6-86B6-E7707F6069F8}" dt="2025-12-08T23:54:50.277" v="336" actId="165"/>
          <ac:spMkLst>
            <pc:docMk/>
            <pc:sldMk cId="3336182150" sldId="371"/>
            <ac:spMk id="13" creationId="{E1DD1C6F-18BE-4F6E-EC91-B5E7472493D3}"/>
          </ac:spMkLst>
        </pc:spChg>
        <pc:picChg chg="add mod topLvl">
          <ac:chgData name="Helen Silvester" userId="da68abde-7576-4abd-acb5-296b410689ea" providerId="ADAL" clId="{D9EBC42B-E7C3-4CB6-86B6-E7707F6069F8}" dt="2025-12-08T23:54:50.277" v="336" actId="165"/>
          <ac:picMkLst>
            <pc:docMk/>
            <pc:sldMk cId="3336182150" sldId="371"/>
            <ac:picMk id="6" creationId="{41EB1EFC-2CA8-57DD-B743-A96B77472FED}"/>
          </ac:picMkLst>
        </pc:picChg>
        <pc:cxnChg chg="add mod topLvl">
          <ac:chgData name="Helen Silvester" userId="da68abde-7576-4abd-acb5-296b410689ea" providerId="ADAL" clId="{D9EBC42B-E7C3-4CB6-86B6-E7707F6069F8}" dt="2025-12-08T23:55:24.086" v="340" actId="1036"/>
          <ac:cxnSpMkLst>
            <pc:docMk/>
            <pc:sldMk cId="3336182150" sldId="371"/>
            <ac:cxnSpMk id="11" creationId="{BBC4F60B-AB03-1161-51BE-8FF41C5A02E9}"/>
          </ac:cxnSpMkLst>
        </pc:cxnChg>
      </pc:sldChg>
      <pc:sldChg chg="addSp delSp modSp mod">
        <pc:chgData name="Helen Silvester" userId="da68abde-7576-4abd-acb5-296b410689ea" providerId="ADAL" clId="{D9EBC42B-E7C3-4CB6-86B6-E7707F6069F8}" dt="2025-12-08T23:27:15.162" v="258" actId="14100"/>
        <pc:sldMkLst>
          <pc:docMk/>
          <pc:sldMk cId="3175510187" sldId="373"/>
        </pc:sldMkLst>
        <pc:picChg chg="add mod">
          <ac:chgData name="Helen Silvester" userId="da68abde-7576-4abd-acb5-296b410689ea" providerId="ADAL" clId="{D9EBC42B-E7C3-4CB6-86B6-E7707F6069F8}" dt="2025-12-08T23:27:15.162" v="258" actId="14100"/>
          <ac:picMkLst>
            <pc:docMk/>
            <pc:sldMk cId="3175510187" sldId="373"/>
            <ac:picMk id="10" creationId="{4879427D-3A83-71B2-255E-802A0EE02C78}"/>
          </ac:picMkLst>
        </pc:picChg>
      </pc:sldChg>
      <pc:sldChg chg="addSp delSp modSp mod">
        <pc:chgData name="Helen Silvester" userId="da68abde-7576-4abd-acb5-296b410689ea" providerId="ADAL" clId="{D9EBC42B-E7C3-4CB6-86B6-E7707F6069F8}" dt="2025-12-09T00:08:07.899" v="537" actId="20577"/>
        <pc:sldMkLst>
          <pc:docMk/>
          <pc:sldMk cId="1104853876" sldId="380"/>
        </pc:sldMkLst>
        <pc:spChg chg="mod">
          <ac:chgData name="Helen Silvester" userId="da68abde-7576-4abd-acb5-296b410689ea" providerId="ADAL" clId="{D9EBC42B-E7C3-4CB6-86B6-E7707F6069F8}" dt="2025-12-09T00:08:07.899" v="537" actId="20577"/>
          <ac:spMkLst>
            <pc:docMk/>
            <pc:sldMk cId="1104853876" sldId="380"/>
            <ac:spMk id="6" creationId="{B65AB181-EAF1-C19A-9DBC-349E2727C031}"/>
          </ac:spMkLst>
        </pc:spChg>
        <pc:picChg chg="add mod">
          <ac:chgData name="Helen Silvester" userId="da68abde-7576-4abd-acb5-296b410689ea" providerId="ADAL" clId="{D9EBC42B-E7C3-4CB6-86B6-E7707F6069F8}" dt="2025-12-04T02:01:06.335" v="111" actId="1076"/>
          <ac:picMkLst>
            <pc:docMk/>
            <pc:sldMk cId="1104853876" sldId="380"/>
            <ac:picMk id="11" creationId="{B6676F19-E6C0-258B-9CC6-FE64C6FD6FFE}"/>
          </ac:picMkLst>
        </pc:picChg>
      </pc:sldChg>
      <pc:sldChg chg="modSp mod">
        <pc:chgData name="Helen Silvester" userId="da68abde-7576-4abd-acb5-296b410689ea" providerId="ADAL" clId="{D9EBC42B-E7C3-4CB6-86B6-E7707F6069F8}" dt="2025-12-04T03:03:34.040" v="158" actId="12"/>
        <pc:sldMkLst>
          <pc:docMk/>
          <pc:sldMk cId="1391443475" sldId="384"/>
        </pc:sldMkLst>
        <pc:spChg chg="mod">
          <ac:chgData name="Helen Silvester" userId="da68abde-7576-4abd-acb5-296b410689ea" providerId="ADAL" clId="{D9EBC42B-E7C3-4CB6-86B6-E7707F6069F8}" dt="2025-12-04T03:03:34.040" v="158" actId="12"/>
          <ac:spMkLst>
            <pc:docMk/>
            <pc:sldMk cId="1391443475" sldId="384"/>
            <ac:spMk id="8" creationId="{3FC60769-E22F-A612-F7D3-9C6A0B1EDB24}"/>
          </ac:spMkLst>
        </pc:spChg>
      </pc:sldChg>
      <pc:sldChg chg="addSp delSp modSp mod">
        <pc:chgData name="Helen Silvester" userId="da68abde-7576-4abd-acb5-296b410689ea" providerId="ADAL" clId="{D9EBC42B-E7C3-4CB6-86B6-E7707F6069F8}" dt="2025-12-04T02:45:19.224" v="155" actId="1076"/>
        <pc:sldMkLst>
          <pc:docMk/>
          <pc:sldMk cId="1555674516" sldId="391"/>
        </pc:sldMkLst>
        <pc:picChg chg="add mod">
          <ac:chgData name="Helen Silvester" userId="da68abde-7576-4abd-acb5-296b410689ea" providerId="ADAL" clId="{D9EBC42B-E7C3-4CB6-86B6-E7707F6069F8}" dt="2025-12-04T02:45:19.224" v="155" actId="1076"/>
          <ac:picMkLst>
            <pc:docMk/>
            <pc:sldMk cId="1555674516" sldId="391"/>
            <ac:picMk id="9" creationId="{00C334A2-3C3B-3947-5A7E-EF0EE779C12E}"/>
          </ac:picMkLst>
        </pc:picChg>
      </pc:sldChg>
    </pc:docChg>
  </pc:docChgLst>
  <pc:docChgLst>
    <pc:chgData name="Ruqiyah Patel" userId="65f3e0e3-a0d5-4f81-a1c4-fec6b7d22b91" providerId="ADAL" clId="{133A5CB4-CF5F-4A0C-8C56-447DD4C97335}"/>
    <pc:docChg chg="undo redo custSel addSld delSld modSld sldOrd modSection">
      <pc:chgData name="Ruqiyah Patel" userId="65f3e0e3-a0d5-4f81-a1c4-fec6b7d22b91" providerId="ADAL" clId="{133A5CB4-CF5F-4A0C-8C56-447DD4C97335}" dt="2025-12-11T22:59:09.552" v="1204" actId="478"/>
      <pc:docMkLst>
        <pc:docMk/>
      </pc:docMkLst>
      <pc:sldChg chg="modSp mod modCm">
        <pc:chgData name="Ruqiyah Patel" userId="65f3e0e3-a0d5-4f81-a1c4-fec6b7d22b91" providerId="ADAL" clId="{133A5CB4-CF5F-4A0C-8C56-447DD4C97335}" dt="2025-12-08T04:25:18.851" v="938" actId="6549"/>
        <pc:sldMkLst>
          <pc:docMk/>
          <pc:sldMk cId="579435269" sldId="289"/>
        </pc:sldMkLst>
        <pc:spChg chg="mod">
          <ac:chgData name="Ruqiyah Patel" userId="65f3e0e3-a0d5-4f81-a1c4-fec6b7d22b91" providerId="ADAL" clId="{133A5CB4-CF5F-4A0C-8C56-447DD4C97335}" dt="2025-12-08T04:25:18.851" v="938" actId="6549"/>
          <ac:spMkLst>
            <pc:docMk/>
            <pc:sldMk cId="579435269" sldId="289"/>
            <ac:spMk id="3" creationId="{FAB384AA-39D9-2F6F-EFD3-2E403ADC0380}"/>
          </ac:spMkLst>
        </pc:spChg>
        <pc:graphicFrameChg chg="mod">
          <ac:chgData name="Ruqiyah Patel" userId="65f3e0e3-a0d5-4f81-a1c4-fec6b7d22b91" providerId="ADAL" clId="{133A5CB4-CF5F-4A0C-8C56-447DD4C97335}" dt="2025-12-02T02:42:55.592" v="3" actId="1076"/>
          <ac:graphicFrameMkLst>
            <pc:docMk/>
            <pc:sldMk cId="579435269" sldId="289"/>
            <ac:graphicFrameMk id="5" creationId="{71504C0F-F22C-10DB-D310-BE91AA696FFA}"/>
          </ac:graphicFrameMkLst>
        </pc:graphicFrameChg>
        <pc:extLst>
          <p:ext xmlns:p="http://schemas.openxmlformats.org/presentationml/2006/main" uri="{D6D511B9-2390-475A-947B-AFAB55BFBCF1}">
            <pc226:cmChg xmlns:pc226="http://schemas.microsoft.com/office/powerpoint/2022/06/main/command" chg="mod">
              <pc226:chgData name="Ruqiyah Patel" userId="65f3e0e3-a0d5-4f81-a1c4-fec6b7d22b91" providerId="ADAL" clId="{133A5CB4-CF5F-4A0C-8C56-447DD4C97335}" dt="2025-12-08T04:14:05.350" v="858" actId="20577"/>
              <pc2:cmMkLst xmlns:pc2="http://schemas.microsoft.com/office/powerpoint/2019/9/main/command">
                <pc:docMk/>
                <pc:sldMk cId="579435269" sldId="289"/>
                <pc2:cmMk id="{C1559329-8B82-4C2A-8BD3-CECD07D7F069}"/>
              </pc2:cmMkLst>
            </pc226:cmChg>
          </p:ext>
        </pc:extLst>
      </pc:sldChg>
      <pc:sldChg chg="delSp modSp mod">
        <pc:chgData name="Ruqiyah Patel" userId="65f3e0e3-a0d5-4f81-a1c4-fec6b7d22b91" providerId="ADAL" clId="{133A5CB4-CF5F-4A0C-8C56-447DD4C97335}" dt="2025-12-08T04:30:02.548" v="969" actId="20577"/>
        <pc:sldMkLst>
          <pc:docMk/>
          <pc:sldMk cId="2692591591" sldId="305"/>
        </pc:sldMkLst>
        <pc:spChg chg="mod">
          <ac:chgData name="Ruqiyah Patel" userId="65f3e0e3-a0d5-4f81-a1c4-fec6b7d22b91" providerId="ADAL" clId="{133A5CB4-CF5F-4A0C-8C56-447DD4C97335}" dt="2025-12-08T04:30:02.548" v="969" actId="20577"/>
          <ac:spMkLst>
            <pc:docMk/>
            <pc:sldMk cId="2692591591" sldId="305"/>
            <ac:spMk id="6" creationId="{C1153B6C-E163-1E27-A73F-BCF3008FF292}"/>
          </ac:spMkLst>
        </pc:spChg>
      </pc:sldChg>
      <pc:sldChg chg="modSp mod">
        <pc:chgData name="Ruqiyah Patel" userId="65f3e0e3-a0d5-4f81-a1c4-fec6b7d22b91" providerId="ADAL" clId="{133A5CB4-CF5F-4A0C-8C56-447DD4C97335}" dt="2025-12-02T03:27:17.264" v="40" actId="1076"/>
        <pc:sldMkLst>
          <pc:docMk/>
          <pc:sldMk cId="1615410349" sldId="306"/>
        </pc:sldMkLst>
        <pc:spChg chg="mod">
          <ac:chgData name="Ruqiyah Patel" userId="65f3e0e3-a0d5-4f81-a1c4-fec6b7d22b91" providerId="ADAL" clId="{133A5CB4-CF5F-4A0C-8C56-447DD4C97335}" dt="2025-12-02T03:27:09.842" v="38" actId="1076"/>
          <ac:spMkLst>
            <pc:docMk/>
            <pc:sldMk cId="1615410349" sldId="306"/>
            <ac:spMk id="2" creationId="{89D593CC-B710-D67C-CC65-B25F1C8D1BBB}"/>
          </ac:spMkLst>
        </pc:spChg>
        <pc:spChg chg="mod">
          <ac:chgData name="Ruqiyah Patel" userId="65f3e0e3-a0d5-4f81-a1c4-fec6b7d22b91" providerId="ADAL" clId="{133A5CB4-CF5F-4A0C-8C56-447DD4C97335}" dt="2025-12-02T03:27:17.264" v="40" actId="1076"/>
          <ac:spMkLst>
            <pc:docMk/>
            <pc:sldMk cId="1615410349" sldId="306"/>
            <ac:spMk id="6" creationId="{D6C41AB6-445D-234B-330E-15F0FF95CB96}"/>
          </ac:spMkLst>
        </pc:spChg>
      </pc:sldChg>
      <pc:sldChg chg="modSp mod">
        <pc:chgData name="Ruqiyah Patel" userId="65f3e0e3-a0d5-4f81-a1c4-fec6b7d22b91" providerId="ADAL" clId="{133A5CB4-CF5F-4A0C-8C56-447DD4C97335}" dt="2025-12-02T03:27:52.722" v="42" actId="122"/>
        <pc:sldMkLst>
          <pc:docMk/>
          <pc:sldMk cId="1019122829" sldId="307"/>
        </pc:sldMkLst>
        <pc:spChg chg="mod">
          <ac:chgData name="Ruqiyah Patel" userId="65f3e0e3-a0d5-4f81-a1c4-fec6b7d22b91" providerId="ADAL" clId="{133A5CB4-CF5F-4A0C-8C56-447DD4C97335}" dt="2025-12-02T03:27:52.722" v="42" actId="122"/>
          <ac:spMkLst>
            <pc:docMk/>
            <pc:sldMk cId="1019122829" sldId="307"/>
            <ac:spMk id="9" creationId="{5A873CF3-6A7F-E7E6-83CE-3004AAE3D895}"/>
          </ac:spMkLst>
        </pc:spChg>
      </pc:sldChg>
      <pc:sldChg chg="modSp mod">
        <pc:chgData name="Ruqiyah Patel" userId="65f3e0e3-a0d5-4f81-a1c4-fec6b7d22b91" providerId="ADAL" clId="{133A5CB4-CF5F-4A0C-8C56-447DD4C97335}" dt="2025-12-02T03:29:15.256" v="70" actId="6549"/>
        <pc:sldMkLst>
          <pc:docMk/>
          <pc:sldMk cId="193706024" sldId="308"/>
        </pc:sldMkLst>
        <pc:spChg chg="mod">
          <ac:chgData name="Ruqiyah Patel" userId="65f3e0e3-a0d5-4f81-a1c4-fec6b7d22b91" providerId="ADAL" clId="{133A5CB4-CF5F-4A0C-8C56-447DD4C97335}" dt="2025-12-02T03:29:15.256" v="70" actId="6549"/>
          <ac:spMkLst>
            <pc:docMk/>
            <pc:sldMk cId="193706024" sldId="308"/>
            <ac:spMk id="8" creationId="{16667B2B-5984-3F11-182F-117B6D369D4C}"/>
          </ac:spMkLst>
        </pc:spChg>
      </pc:sldChg>
      <pc:sldChg chg="modSp mod">
        <pc:chgData name="Ruqiyah Patel" userId="65f3e0e3-a0d5-4f81-a1c4-fec6b7d22b91" providerId="ADAL" clId="{133A5CB4-CF5F-4A0C-8C56-447DD4C97335}" dt="2025-12-08T04:33:59.243" v="986" actId="20577"/>
        <pc:sldMkLst>
          <pc:docMk/>
          <pc:sldMk cId="978696179" sldId="309"/>
        </pc:sldMkLst>
        <pc:spChg chg="mod">
          <ac:chgData name="Ruqiyah Patel" userId="65f3e0e3-a0d5-4f81-a1c4-fec6b7d22b91" providerId="ADAL" clId="{133A5CB4-CF5F-4A0C-8C56-447DD4C97335}" dt="2025-12-08T04:32:12.581" v="980" actId="20577"/>
          <ac:spMkLst>
            <pc:docMk/>
            <pc:sldMk cId="978696179" sldId="309"/>
            <ac:spMk id="9" creationId="{D0B0631F-322E-4262-DACB-5F4CB2279946}"/>
          </ac:spMkLst>
        </pc:spChg>
      </pc:sldChg>
      <pc:sldChg chg="modSp mod">
        <pc:chgData name="Ruqiyah Patel" userId="65f3e0e3-a0d5-4f81-a1c4-fec6b7d22b91" providerId="ADAL" clId="{133A5CB4-CF5F-4A0C-8C56-447DD4C97335}" dt="2025-12-04T01:40:28.798" v="625" actId="114"/>
        <pc:sldMkLst>
          <pc:docMk/>
          <pc:sldMk cId="2465696997" sldId="315"/>
        </pc:sldMkLst>
        <pc:spChg chg="mod">
          <ac:chgData name="Ruqiyah Patel" userId="65f3e0e3-a0d5-4f81-a1c4-fec6b7d22b91" providerId="ADAL" clId="{133A5CB4-CF5F-4A0C-8C56-447DD4C97335}" dt="2025-12-04T01:40:28.798" v="625" actId="114"/>
          <ac:spMkLst>
            <pc:docMk/>
            <pc:sldMk cId="2465696997" sldId="315"/>
            <ac:spMk id="3" creationId="{8B87AAD2-3249-8F93-63FB-C2ACD6FAF73B}"/>
          </ac:spMkLst>
        </pc:spChg>
      </pc:sldChg>
      <pc:sldChg chg="modSp mod">
        <pc:chgData name="Ruqiyah Patel" userId="65f3e0e3-a0d5-4f81-a1c4-fec6b7d22b91" providerId="ADAL" clId="{133A5CB4-CF5F-4A0C-8C56-447DD4C97335}" dt="2025-12-02T06:03:39.758" v="80" actId="6549"/>
        <pc:sldMkLst>
          <pc:docMk/>
          <pc:sldMk cId="2111793937" sldId="316"/>
        </pc:sldMkLst>
        <pc:spChg chg="mod">
          <ac:chgData name="Ruqiyah Patel" userId="65f3e0e3-a0d5-4f81-a1c4-fec6b7d22b91" providerId="ADAL" clId="{133A5CB4-CF5F-4A0C-8C56-447DD4C97335}" dt="2025-12-02T06:03:39.758" v="80" actId="6549"/>
          <ac:spMkLst>
            <pc:docMk/>
            <pc:sldMk cId="2111793937" sldId="316"/>
            <ac:spMk id="7" creationId="{C810E1C9-D70B-0407-9703-949D126711A6}"/>
          </ac:spMkLst>
        </pc:spChg>
      </pc:sldChg>
      <pc:sldChg chg="delSp modSp mod">
        <pc:chgData name="Ruqiyah Patel" userId="65f3e0e3-a0d5-4f81-a1c4-fec6b7d22b91" providerId="ADAL" clId="{133A5CB4-CF5F-4A0C-8C56-447DD4C97335}" dt="2025-12-11T22:59:09.552" v="1204" actId="478"/>
        <pc:sldMkLst>
          <pc:docMk/>
          <pc:sldMk cId="1256928643" sldId="317"/>
        </pc:sldMkLst>
        <pc:spChg chg="mod">
          <ac:chgData name="Ruqiyah Patel" userId="65f3e0e3-a0d5-4f81-a1c4-fec6b7d22b91" providerId="ADAL" clId="{133A5CB4-CF5F-4A0C-8C56-447DD4C97335}" dt="2025-12-03T01:22:51.756" v="244" actId="6549"/>
          <ac:spMkLst>
            <pc:docMk/>
            <pc:sldMk cId="1256928643" sldId="317"/>
            <ac:spMk id="3" creationId="{E9BEE6BD-F351-4ECD-8105-A0FFCC675098}"/>
          </ac:spMkLst>
        </pc:spChg>
        <pc:spChg chg="del">
          <ac:chgData name="Ruqiyah Patel" userId="65f3e0e3-a0d5-4f81-a1c4-fec6b7d22b91" providerId="ADAL" clId="{133A5CB4-CF5F-4A0C-8C56-447DD4C97335}" dt="2025-12-11T22:59:09.552" v="1204" actId="478"/>
          <ac:spMkLst>
            <pc:docMk/>
            <pc:sldMk cId="1256928643" sldId="317"/>
            <ac:spMk id="11" creationId="{E419F6A2-B2FB-A819-CE00-FFA1AF644631}"/>
          </ac:spMkLst>
        </pc:spChg>
        <pc:picChg chg="del">
          <ac:chgData name="Ruqiyah Patel" userId="65f3e0e3-a0d5-4f81-a1c4-fec6b7d22b91" providerId="ADAL" clId="{133A5CB4-CF5F-4A0C-8C56-447DD4C97335}" dt="2025-12-11T22:59:06.814" v="1203" actId="478"/>
          <ac:picMkLst>
            <pc:docMk/>
            <pc:sldMk cId="1256928643" sldId="317"/>
            <ac:picMk id="10" creationId="{0C18B7AE-39AF-0557-097D-88D9DA8ADD7D}"/>
          </ac:picMkLst>
        </pc:picChg>
      </pc:sldChg>
      <pc:sldChg chg="addSp modSp mod modCm">
        <pc:chgData name="Ruqiyah Patel" userId="65f3e0e3-a0d5-4f81-a1c4-fec6b7d22b91" providerId="ADAL" clId="{133A5CB4-CF5F-4A0C-8C56-447DD4C97335}" dt="2025-12-08T05:58:56.794" v="1078" actId="20577"/>
        <pc:sldMkLst>
          <pc:docMk/>
          <pc:sldMk cId="2114530650" sldId="318"/>
        </pc:sldMkLst>
        <pc:spChg chg="mod">
          <ac:chgData name="Ruqiyah Patel" userId="65f3e0e3-a0d5-4f81-a1c4-fec6b7d22b91" providerId="ADAL" clId="{133A5CB4-CF5F-4A0C-8C56-447DD4C97335}" dt="2025-12-08T05:57:42.186" v="1051"/>
          <ac:spMkLst>
            <pc:docMk/>
            <pc:sldMk cId="2114530650" sldId="318"/>
            <ac:spMk id="3" creationId="{6C6C1733-A903-A86A-2B3F-C9C9F2841257}"/>
          </ac:spMkLst>
        </pc:spChg>
        <pc:spChg chg="add mod">
          <ac:chgData name="Ruqiyah Patel" userId="65f3e0e3-a0d5-4f81-a1c4-fec6b7d22b91" providerId="ADAL" clId="{133A5CB4-CF5F-4A0C-8C56-447DD4C97335}" dt="2025-12-08T05:58:56.794" v="1078" actId="20577"/>
          <ac:spMkLst>
            <pc:docMk/>
            <pc:sldMk cId="2114530650" sldId="318"/>
            <ac:spMk id="6" creationId="{E6760C91-DA53-318A-5985-AE4E8C4C11CC}"/>
          </ac:spMkLst>
        </pc:spChg>
        <pc:extLst>
          <p:ext xmlns:p="http://schemas.openxmlformats.org/presentationml/2006/main" uri="{D6D511B9-2390-475A-947B-AFAB55BFBCF1}">
            <pc226:cmChg xmlns:pc226="http://schemas.microsoft.com/office/powerpoint/2022/06/main/command" chg="mod">
              <pc226:chgData name="Ruqiyah Patel" userId="65f3e0e3-a0d5-4f81-a1c4-fec6b7d22b91" providerId="ADAL" clId="{133A5CB4-CF5F-4A0C-8C56-447DD4C97335}" dt="2025-12-08T05:57:41.869" v="1050" actId="20577"/>
              <pc2:cmMkLst xmlns:pc2="http://schemas.microsoft.com/office/powerpoint/2019/9/main/command">
                <pc:docMk/>
                <pc:sldMk cId="2114530650" sldId="318"/>
                <pc2:cmMk id="{BD45265A-BCE8-4D88-A1EF-B6EE66DF85AB}"/>
              </pc2:cmMkLst>
            </pc226:cmChg>
            <pc226:cmChg xmlns:pc226="http://schemas.microsoft.com/office/powerpoint/2022/06/main/command" chg="mod">
              <pc226:chgData name="Ruqiyah Patel" userId="65f3e0e3-a0d5-4f81-a1c4-fec6b7d22b91" providerId="ADAL" clId="{133A5CB4-CF5F-4A0C-8C56-447DD4C97335}" dt="2025-12-08T05:57:41.869" v="1050" actId="20577"/>
              <pc2:cmMkLst xmlns:pc2="http://schemas.microsoft.com/office/powerpoint/2019/9/main/command">
                <pc:docMk/>
                <pc:sldMk cId="2114530650" sldId="318"/>
                <pc2:cmMk id="{4BF93C98-0A17-42E9-B65B-8E73C54E05D1}"/>
              </pc2:cmMkLst>
            </pc226:cmChg>
          </p:ext>
        </pc:extLst>
      </pc:sldChg>
      <pc:sldChg chg="delSp modSp mod">
        <pc:chgData name="Ruqiyah Patel" userId="65f3e0e3-a0d5-4f81-a1c4-fec6b7d22b91" providerId="ADAL" clId="{133A5CB4-CF5F-4A0C-8C56-447DD4C97335}" dt="2025-12-08T06:02:00.851" v="1096" actId="20577"/>
        <pc:sldMkLst>
          <pc:docMk/>
          <pc:sldMk cId="264231058" sldId="319"/>
        </pc:sldMkLst>
        <pc:spChg chg="mod">
          <ac:chgData name="Ruqiyah Patel" userId="65f3e0e3-a0d5-4f81-a1c4-fec6b7d22b91" providerId="ADAL" clId="{133A5CB4-CF5F-4A0C-8C56-447DD4C97335}" dt="2025-12-08T06:02:00.851" v="1096" actId="20577"/>
          <ac:spMkLst>
            <pc:docMk/>
            <pc:sldMk cId="264231058" sldId="319"/>
            <ac:spMk id="6" creationId="{D0A1F7D9-5FB0-E618-4AF7-B99884EA921D}"/>
          </ac:spMkLst>
        </pc:spChg>
        <pc:spChg chg="mod">
          <ac:chgData name="Ruqiyah Patel" userId="65f3e0e3-a0d5-4f81-a1c4-fec6b7d22b91" providerId="ADAL" clId="{133A5CB4-CF5F-4A0C-8C56-447DD4C97335}" dt="2025-12-03T03:48:37.746" v="258" actId="20577"/>
          <ac:spMkLst>
            <pc:docMk/>
            <pc:sldMk cId="264231058" sldId="319"/>
            <ac:spMk id="7" creationId="{8D24EF0B-AADD-1268-175E-28484C70D938}"/>
          </ac:spMkLst>
        </pc:spChg>
      </pc:sldChg>
      <pc:sldChg chg="modSp mod modCm">
        <pc:chgData name="Ruqiyah Patel" userId="65f3e0e3-a0d5-4f81-a1c4-fec6b7d22b91" providerId="ADAL" clId="{133A5CB4-CF5F-4A0C-8C56-447DD4C97335}" dt="2025-12-08T04:44:41.566" v="990" actId="20577"/>
        <pc:sldMkLst>
          <pc:docMk/>
          <pc:sldMk cId="4190566009" sldId="321"/>
        </pc:sldMkLst>
        <pc:spChg chg="mod">
          <ac:chgData name="Ruqiyah Patel" userId="65f3e0e3-a0d5-4f81-a1c4-fec6b7d22b91" providerId="ADAL" clId="{133A5CB4-CF5F-4A0C-8C56-447DD4C97335}" dt="2025-12-08T04:44:41.566" v="990" actId="20577"/>
          <ac:spMkLst>
            <pc:docMk/>
            <pc:sldMk cId="4190566009" sldId="321"/>
            <ac:spMk id="2" creationId="{94F90C77-78A1-108A-20DC-768C611B0057}"/>
          </ac:spMkLst>
        </pc:spChg>
        <pc:spChg chg="mod">
          <ac:chgData name="Ruqiyah Patel" userId="65f3e0e3-a0d5-4f81-a1c4-fec6b7d22b91" providerId="ADAL" clId="{133A5CB4-CF5F-4A0C-8C56-447DD4C97335}" dt="2025-12-08T04:44:29.718" v="987" actId="6549"/>
          <ac:spMkLst>
            <pc:docMk/>
            <pc:sldMk cId="4190566009" sldId="321"/>
            <ac:spMk id="3" creationId="{C16071F4-8F3D-7EFC-BDC8-3A06FD7F9642}"/>
          </ac:spMkLst>
        </pc:spChg>
        <pc:extLst>
          <p:ext xmlns:p="http://schemas.openxmlformats.org/presentationml/2006/main" uri="{D6D511B9-2390-475A-947B-AFAB55BFBCF1}">
            <pc226:cmChg xmlns:pc226="http://schemas.microsoft.com/office/powerpoint/2022/06/main/command" chg="mod">
              <pc226:chgData name="Ruqiyah Patel" userId="65f3e0e3-a0d5-4f81-a1c4-fec6b7d22b91" providerId="ADAL" clId="{133A5CB4-CF5F-4A0C-8C56-447DD4C97335}" dt="2025-12-08T04:44:41.566" v="990" actId="20577"/>
              <pc2:cmMkLst xmlns:pc2="http://schemas.microsoft.com/office/powerpoint/2019/9/main/command">
                <pc:docMk/>
                <pc:sldMk cId="4190566009" sldId="321"/>
                <pc2:cmMk id="{75BDCE62-FCA7-4953-8A7B-C20E38879336}"/>
              </pc2:cmMkLst>
            </pc226:cmChg>
            <pc226:cmChg xmlns:pc226="http://schemas.microsoft.com/office/powerpoint/2022/06/main/command" chg="mod">
              <pc226:chgData name="Ruqiyah Patel" userId="65f3e0e3-a0d5-4f81-a1c4-fec6b7d22b91" providerId="ADAL" clId="{133A5CB4-CF5F-4A0C-8C56-447DD4C97335}" dt="2025-12-08T04:44:41.566" v="990" actId="20577"/>
              <pc2:cmMkLst xmlns:pc2="http://schemas.microsoft.com/office/powerpoint/2019/9/main/command">
                <pc:docMk/>
                <pc:sldMk cId="4190566009" sldId="321"/>
                <pc2:cmMk id="{69E42F98-B5B3-4B1F-91CD-17CD7A18864B}"/>
              </pc2:cmMkLst>
            </pc226:cmChg>
          </p:ext>
        </pc:extLst>
      </pc:sldChg>
      <pc:sldChg chg="modSp mod">
        <pc:chgData name="Ruqiyah Patel" userId="65f3e0e3-a0d5-4f81-a1c4-fec6b7d22b91" providerId="ADAL" clId="{133A5CB4-CF5F-4A0C-8C56-447DD4C97335}" dt="2025-12-08T23:51:27.537" v="1098" actId="20577"/>
        <pc:sldMkLst>
          <pc:docMk/>
          <pc:sldMk cId="2403055387" sldId="322"/>
        </pc:sldMkLst>
        <pc:spChg chg="mod">
          <ac:chgData name="Ruqiyah Patel" userId="65f3e0e3-a0d5-4f81-a1c4-fec6b7d22b91" providerId="ADAL" clId="{133A5CB4-CF5F-4A0C-8C56-447DD4C97335}" dt="2025-12-08T23:51:27.537" v="1098" actId="20577"/>
          <ac:spMkLst>
            <pc:docMk/>
            <pc:sldMk cId="2403055387" sldId="322"/>
            <ac:spMk id="3" creationId="{FF4D009A-6F81-9A8B-6FB9-D76FDBC1F5CC}"/>
          </ac:spMkLst>
        </pc:spChg>
      </pc:sldChg>
      <pc:sldChg chg="modSp mod">
        <pc:chgData name="Ruqiyah Patel" userId="65f3e0e3-a0d5-4f81-a1c4-fec6b7d22b91" providerId="ADAL" clId="{133A5CB4-CF5F-4A0C-8C56-447DD4C97335}" dt="2025-12-09T01:47:40.273" v="1195" actId="20577"/>
        <pc:sldMkLst>
          <pc:docMk/>
          <pc:sldMk cId="3126348091" sldId="328"/>
        </pc:sldMkLst>
        <pc:spChg chg="mod">
          <ac:chgData name="Ruqiyah Patel" userId="65f3e0e3-a0d5-4f81-a1c4-fec6b7d22b91" providerId="ADAL" clId="{133A5CB4-CF5F-4A0C-8C56-447DD4C97335}" dt="2025-12-09T01:47:32.127" v="1189" actId="20577"/>
          <ac:spMkLst>
            <pc:docMk/>
            <pc:sldMk cId="3126348091" sldId="328"/>
            <ac:spMk id="2" creationId="{152293AF-CC8E-D1A9-CE3A-E5F029577D5F}"/>
          </ac:spMkLst>
        </pc:spChg>
        <pc:spChg chg="mod">
          <ac:chgData name="Ruqiyah Patel" userId="65f3e0e3-a0d5-4f81-a1c4-fec6b7d22b91" providerId="ADAL" clId="{133A5CB4-CF5F-4A0C-8C56-447DD4C97335}" dt="2025-12-09T01:47:40.273" v="1195" actId="20577"/>
          <ac:spMkLst>
            <pc:docMk/>
            <pc:sldMk cId="3126348091" sldId="328"/>
            <ac:spMk id="3" creationId="{0BB4D91E-EA3B-F616-24D4-B238D05CB9AB}"/>
          </ac:spMkLst>
        </pc:spChg>
      </pc:sldChg>
      <pc:sldChg chg="modSp mod">
        <pc:chgData name="Ruqiyah Patel" userId="65f3e0e3-a0d5-4f81-a1c4-fec6b7d22b91" providerId="ADAL" clId="{133A5CB4-CF5F-4A0C-8C56-447DD4C97335}" dt="2025-12-03T23:36:25.858" v="381" actId="20577"/>
        <pc:sldMkLst>
          <pc:docMk/>
          <pc:sldMk cId="152495539" sldId="329"/>
        </pc:sldMkLst>
        <pc:spChg chg="mod">
          <ac:chgData name="Ruqiyah Patel" userId="65f3e0e3-a0d5-4f81-a1c4-fec6b7d22b91" providerId="ADAL" clId="{133A5CB4-CF5F-4A0C-8C56-447DD4C97335}" dt="2025-12-03T23:36:25.858" v="381" actId="20577"/>
          <ac:spMkLst>
            <pc:docMk/>
            <pc:sldMk cId="152495539" sldId="329"/>
            <ac:spMk id="3" creationId="{384BD2CC-F2C4-B1F5-3DA6-297F5B367C39}"/>
          </ac:spMkLst>
        </pc:spChg>
      </pc:sldChg>
      <pc:sldChg chg="modSp mod modCm">
        <pc:chgData name="Ruqiyah Patel" userId="65f3e0e3-a0d5-4f81-a1c4-fec6b7d22b91" providerId="ADAL" clId="{133A5CB4-CF5F-4A0C-8C56-447DD4C97335}" dt="2025-12-08T23:52:25.232" v="1102" actId="20577"/>
        <pc:sldMkLst>
          <pc:docMk/>
          <pc:sldMk cId="1322383160" sldId="331"/>
        </pc:sldMkLst>
        <pc:spChg chg="mod">
          <ac:chgData name="Ruqiyah Patel" userId="65f3e0e3-a0d5-4f81-a1c4-fec6b7d22b91" providerId="ADAL" clId="{133A5CB4-CF5F-4A0C-8C56-447DD4C97335}" dt="2025-12-08T23:52:25.232" v="1102" actId="20577"/>
          <ac:spMkLst>
            <pc:docMk/>
            <pc:sldMk cId="1322383160" sldId="331"/>
            <ac:spMk id="7" creationId="{70E6184D-1F85-6F33-1EC9-3471DA223BF1}"/>
          </ac:spMkLst>
        </pc:spChg>
        <pc:graphicFrameChg chg="modGraphic">
          <ac:chgData name="Ruqiyah Patel" userId="65f3e0e3-a0d5-4f81-a1c4-fec6b7d22b91" providerId="ADAL" clId="{133A5CB4-CF5F-4A0C-8C56-447DD4C97335}" dt="2025-12-08T23:51:59.898" v="1099" actId="20577"/>
          <ac:graphicFrameMkLst>
            <pc:docMk/>
            <pc:sldMk cId="1322383160" sldId="331"/>
            <ac:graphicFrameMk id="9" creationId="{7C6C5F44-4D34-448E-4508-A241A552732C}"/>
          </ac:graphicFrameMkLst>
        </pc:graphicFrameChg>
        <pc:extLst>
          <p:ext xmlns:p="http://schemas.openxmlformats.org/presentationml/2006/main" uri="{D6D511B9-2390-475A-947B-AFAB55BFBCF1}">
            <pc226:cmChg xmlns:pc226="http://schemas.microsoft.com/office/powerpoint/2022/06/main/command" chg="mod">
              <pc226:chgData name="Ruqiyah Patel" userId="65f3e0e3-a0d5-4f81-a1c4-fec6b7d22b91" providerId="ADAL" clId="{133A5CB4-CF5F-4A0C-8C56-447DD4C97335}" dt="2025-12-08T23:51:59.898" v="1099" actId="20577"/>
              <pc2:cmMkLst xmlns:pc2="http://schemas.microsoft.com/office/powerpoint/2019/9/main/command">
                <pc:docMk/>
                <pc:sldMk cId="1322383160" sldId="331"/>
                <pc2:cmMk id="{55C4987F-9D02-4293-ADA7-C57670340607}"/>
              </pc2:cmMkLst>
            </pc226:cmChg>
          </p:ext>
        </pc:extLst>
      </pc:sldChg>
      <pc:sldChg chg="modSp mod modNotesTx">
        <pc:chgData name="Ruqiyah Patel" userId="65f3e0e3-a0d5-4f81-a1c4-fec6b7d22b91" providerId="ADAL" clId="{133A5CB4-CF5F-4A0C-8C56-447DD4C97335}" dt="2025-12-03T07:10:23.513" v="380" actId="20577"/>
        <pc:sldMkLst>
          <pc:docMk/>
          <pc:sldMk cId="3760053388" sldId="333"/>
        </pc:sldMkLst>
        <pc:spChg chg="mod">
          <ac:chgData name="Ruqiyah Patel" userId="65f3e0e3-a0d5-4f81-a1c4-fec6b7d22b91" providerId="ADAL" clId="{133A5CB4-CF5F-4A0C-8C56-447DD4C97335}" dt="2025-12-03T07:10:23.513" v="380" actId="20577"/>
          <ac:spMkLst>
            <pc:docMk/>
            <pc:sldMk cId="3760053388" sldId="333"/>
            <ac:spMk id="2" creationId="{EDFD0525-B238-D744-2F25-1D7F68EA8C27}"/>
          </ac:spMkLst>
        </pc:spChg>
        <pc:spChg chg="mod">
          <ac:chgData name="Ruqiyah Patel" userId="65f3e0e3-a0d5-4f81-a1c4-fec6b7d22b91" providerId="ADAL" clId="{133A5CB4-CF5F-4A0C-8C56-447DD4C97335}" dt="2025-12-03T07:02:27.922" v="342" actId="1076"/>
          <ac:spMkLst>
            <pc:docMk/>
            <pc:sldMk cId="3760053388" sldId="333"/>
            <ac:spMk id="6" creationId="{142A677F-6DEA-E128-6155-F3313D693A54}"/>
          </ac:spMkLst>
        </pc:spChg>
      </pc:sldChg>
      <pc:sldChg chg="modSp mod">
        <pc:chgData name="Ruqiyah Patel" userId="65f3e0e3-a0d5-4f81-a1c4-fec6b7d22b91" providerId="ADAL" clId="{133A5CB4-CF5F-4A0C-8C56-447DD4C97335}" dt="2025-12-09T00:49:49.878" v="1141" actId="20577"/>
        <pc:sldMkLst>
          <pc:docMk/>
          <pc:sldMk cId="618477189" sldId="334"/>
        </pc:sldMkLst>
        <pc:spChg chg="mod">
          <ac:chgData name="Ruqiyah Patel" userId="65f3e0e3-a0d5-4f81-a1c4-fec6b7d22b91" providerId="ADAL" clId="{133A5CB4-CF5F-4A0C-8C56-447DD4C97335}" dt="2025-12-09T00:49:49.878" v="1141" actId="20577"/>
          <ac:spMkLst>
            <pc:docMk/>
            <pc:sldMk cId="618477189" sldId="334"/>
            <ac:spMk id="2" creationId="{700CCD06-0C2A-56C4-DE10-3467F9C41768}"/>
          </ac:spMkLst>
        </pc:spChg>
      </pc:sldChg>
      <pc:sldChg chg="modSp mod">
        <pc:chgData name="Ruqiyah Patel" userId="65f3e0e3-a0d5-4f81-a1c4-fec6b7d22b91" providerId="ADAL" clId="{133A5CB4-CF5F-4A0C-8C56-447DD4C97335}" dt="2025-12-04T00:08:05.831" v="597"/>
        <pc:sldMkLst>
          <pc:docMk/>
          <pc:sldMk cId="1046665408" sldId="336"/>
        </pc:sldMkLst>
        <pc:spChg chg="mod">
          <ac:chgData name="Ruqiyah Patel" userId="65f3e0e3-a0d5-4f81-a1c4-fec6b7d22b91" providerId="ADAL" clId="{133A5CB4-CF5F-4A0C-8C56-447DD4C97335}" dt="2025-12-03T23:55:29.398" v="390" actId="20577"/>
          <ac:spMkLst>
            <pc:docMk/>
            <pc:sldMk cId="1046665408" sldId="336"/>
            <ac:spMk id="2" creationId="{112DF031-1FC6-772E-3E69-C7BC9DDB0178}"/>
          </ac:spMkLst>
        </pc:spChg>
        <pc:spChg chg="mod">
          <ac:chgData name="Ruqiyah Patel" userId="65f3e0e3-a0d5-4f81-a1c4-fec6b7d22b91" providerId="ADAL" clId="{133A5CB4-CF5F-4A0C-8C56-447DD4C97335}" dt="2025-12-04T00:08:05.831" v="597"/>
          <ac:spMkLst>
            <pc:docMk/>
            <pc:sldMk cId="1046665408" sldId="336"/>
            <ac:spMk id="7" creationId="{46B2DB9B-9082-1544-16E4-C80C214A58D6}"/>
          </ac:spMkLst>
        </pc:spChg>
      </pc:sldChg>
      <pc:sldChg chg="modSp mod">
        <pc:chgData name="Ruqiyah Patel" userId="65f3e0e3-a0d5-4f81-a1c4-fec6b7d22b91" providerId="ADAL" clId="{133A5CB4-CF5F-4A0C-8C56-447DD4C97335}" dt="2025-12-04T00:35:39.360" v="622" actId="14100"/>
        <pc:sldMkLst>
          <pc:docMk/>
          <pc:sldMk cId="2437791568" sldId="337"/>
        </pc:sldMkLst>
        <pc:spChg chg="mod">
          <ac:chgData name="Ruqiyah Patel" userId="65f3e0e3-a0d5-4f81-a1c4-fec6b7d22b91" providerId="ADAL" clId="{133A5CB4-CF5F-4A0C-8C56-447DD4C97335}" dt="2025-12-04T00:35:39.360" v="622" actId="14100"/>
          <ac:spMkLst>
            <pc:docMk/>
            <pc:sldMk cId="2437791568" sldId="337"/>
            <ac:spMk id="2" creationId="{A3DDADB7-7017-E98E-5DF7-0FD6DB69FFB4}"/>
          </ac:spMkLst>
        </pc:spChg>
      </pc:sldChg>
      <pc:sldChg chg="modSp mod">
        <pc:chgData name="Ruqiyah Patel" userId="65f3e0e3-a0d5-4f81-a1c4-fec6b7d22b91" providerId="ADAL" clId="{133A5CB4-CF5F-4A0C-8C56-447DD4C97335}" dt="2025-12-04T01:41:10.527" v="632" actId="12"/>
        <pc:sldMkLst>
          <pc:docMk/>
          <pc:sldMk cId="1966154343" sldId="338"/>
        </pc:sldMkLst>
        <pc:spChg chg="mod">
          <ac:chgData name="Ruqiyah Patel" userId="65f3e0e3-a0d5-4f81-a1c4-fec6b7d22b91" providerId="ADAL" clId="{133A5CB4-CF5F-4A0C-8C56-447DD4C97335}" dt="2025-12-04T01:41:10.527" v="632" actId="12"/>
          <ac:spMkLst>
            <pc:docMk/>
            <pc:sldMk cId="1966154343" sldId="338"/>
            <ac:spMk id="7" creationId="{5D7C0538-86A4-C1FC-51CF-456BF45B1B61}"/>
          </ac:spMkLst>
        </pc:spChg>
      </pc:sldChg>
      <pc:sldChg chg="modSp mod">
        <pc:chgData name="Ruqiyah Patel" userId="65f3e0e3-a0d5-4f81-a1c4-fec6b7d22b91" providerId="ADAL" clId="{133A5CB4-CF5F-4A0C-8C56-447DD4C97335}" dt="2025-12-04T01:53:04.368" v="680" actId="20577"/>
        <pc:sldMkLst>
          <pc:docMk/>
          <pc:sldMk cId="3021869888" sldId="339"/>
        </pc:sldMkLst>
        <pc:spChg chg="mod">
          <ac:chgData name="Ruqiyah Patel" userId="65f3e0e3-a0d5-4f81-a1c4-fec6b7d22b91" providerId="ADAL" clId="{133A5CB4-CF5F-4A0C-8C56-447DD4C97335}" dt="2025-12-04T01:53:04.368" v="680" actId="20577"/>
          <ac:spMkLst>
            <pc:docMk/>
            <pc:sldMk cId="3021869888" sldId="339"/>
            <ac:spMk id="7" creationId="{790CE6C6-3D1E-303C-0581-A349F98D4311}"/>
          </ac:spMkLst>
        </pc:spChg>
      </pc:sldChg>
      <pc:sldChg chg="modSp mod">
        <pc:chgData name="Ruqiyah Patel" userId="65f3e0e3-a0d5-4f81-a1c4-fec6b7d22b91" providerId="ADAL" clId="{133A5CB4-CF5F-4A0C-8C56-447DD4C97335}" dt="2025-12-04T04:13:41.415" v="716" actId="20577"/>
        <pc:sldMkLst>
          <pc:docMk/>
          <pc:sldMk cId="1424151621" sldId="340"/>
        </pc:sldMkLst>
        <pc:spChg chg="mod">
          <ac:chgData name="Ruqiyah Patel" userId="65f3e0e3-a0d5-4f81-a1c4-fec6b7d22b91" providerId="ADAL" clId="{133A5CB4-CF5F-4A0C-8C56-447DD4C97335}" dt="2025-12-04T04:13:41.415" v="716" actId="20577"/>
          <ac:spMkLst>
            <pc:docMk/>
            <pc:sldMk cId="1424151621" sldId="340"/>
            <ac:spMk id="2" creationId="{76A85BC5-2C3D-F9B5-FF56-2DEE3D923D99}"/>
          </ac:spMkLst>
        </pc:spChg>
      </pc:sldChg>
      <pc:sldChg chg="modSp mod">
        <pc:chgData name="Ruqiyah Patel" userId="65f3e0e3-a0d5-4f81-a1c4-fec6b7d22b91" providerId="ADAL" clId="{133A5CB4-CF5F-4A0C-8C56-447DD4C97335}" dt="2025-12-04T05:10:02.590" v="831" actId="14100"/>
        <pc:sldMkLst>
          <pc:docMk/>
          <pc:sldMk cId="950884362" sldId="343"/>
        </pc:sldMkLst>
        <pc:spChg chg="mod">
          <ac:chgData name="Ruqiyah Patel" userId="65f3e0e3-a0d5-4f81-a1c4-fec6b7d22b91" providerId="ADAL" clId="{133A5CB4-CF5F-4A0C-8C56-447DD4C97335}" dt="2025-12-04T05:10:02.590" v="831" actId="14100"/>
          <ac:spMkLst>
            <pc:docMk/>
            <pc:sldMk cId="950884362" sldId="343"/>
            <ac:spMk id="2" creationId="{A2E57B3C-FD9C-0B1D-6072-2A48544D917E}"/>
          </ac:spMkLst>
        </pc:spChg>
      </pc:sldChg>
      <pc:sldChg chg="modSp mod">
        <pc:chgData name="Ruqiyah Patel" userId="65f3e0e3-a0d5-4f81-a1c4-fec6b7d22b91" providerId="ADAL" clId="{133A5CB4-CF5F-4A0C-8C56-447DD4C97335}" dt="2025-12-04T05:36:06.411" v="838" actId="20577"/>
        <pc:sldMkLst>
          <pc:docMk/>
          <pc:sldMk cId="2861748225" sldId="344"/>
        </pc:sldMkLst>
        <pc:spChg chg="mod">
          <ac:chgData name="Ruqiyah Patel" userId="65f3e0e3-a0d5-4f81-a1c4-fec6b7d22b91" providerId="ADAL" clId="{133A5CB4-CF5F-4A0C-8C56-447DD4C97335}" dt="2025-12-04T05:36:06.411" v="838" actId="20577"/>
          <ac:spMkLst>
            <pc:docMk/>
            <pc:sldMk cId="2861748225" sldId="344"/>
            <ac:spMk id="7" creationId="{352BF2E4-19BD-CB83-1CC6-CC83BC413CBD}"/>
          </ac:spMkLst>
        </pc:spChg>
      </pc:sldChg>
      <pc:sldChg chg="modSp mod">
        <pc:chgData name="Ruqiyah Patel" userId="65f3e0e3-a0d5-4f81-a1c4-fec6b7d22b91" providerId="ADAL" clId="{133A5CB4-CF5F-4A0C-8C56-447DD4C97335}" dt="2025-12-04T06:22:52.199" v="854" actId="12"/>
        <pc:sldMkLst>
          <pc:docMk/>
          <pc:sldMk cId="555820189" sldId="346"/>
        </pc:sldMkLst>
        <pc:spChg chg="mod">
          <ac:chgData name="Ruqiyah Patel" userId="65f3e0e3-a0d5-4f81-a1c4-fec6b7d22b91" providerId="ADAL" clId="{133A5CB4-CF5F-4A0C-8C56-447DD4C97335}" dt="2025-12-04T06:22:52.199" v="854" actId="12"/>
          <ac:spMkLst>
            <pc:docMk/>
            <pc:sldMk cId="555820189" sldId="346"/>
            <ac:spMk id="7" creationId="{29133150-0319-EDB6-9927-4A7E4BDE08E4}"/>
          </ac:spMkLst>
        </pc:spChg>
      </pc:sldChg>
      <pc:sldChg chg="modSp mod">
        <pc:chgData name="Ruqiyah Patel" userId="65f3e0e3-a0d5-4f81-a1c4-fec6b7d22b91" providerId="ADAL" clId="{133A5CB4-CF5F-4A0C-8C56-447DD4C97335}" dt="2025-12-04T06:24:09.691" v="857" actId="12"/>
        <pc:sldMkLst>
          <pc:docMk/>
          <pc:sldMk cId="3441909178" sldId="347"/>
        </pc:sldMkLst>
        <pc:spChg chg="mod">
          <ac:chgData name="Ruqiyah Patel" userId="65f3e0e3-a0d5-4f81-a1c4-fec6b7d22b91" providerId="ADAL" clId="{133A5CB4-CF5F-4A0C-8C56-447DD4C97335}" dt="2025-12-04T06:24:09.691" v="857" actId="12"/>
          <ac:spMkLst>
            <pc:docMk/>
            <pc:sldMk cId="3441909178" sldId="347"/>
            <ac:spMk id="7" creationId="{ED8FEC2B-011F-74F3-2362-B590D20B2F2A}"/>
          </ac:spMkLst>
        </pc:spChg>
      </pc:sldChg>
      <pc:sldChg chg="delSp modSp mod">
        <pc:chgData name="Ruqiyah Patel" userId="65f3e0e3-a0d5-4f81-a1c4-fec6b7d22b91" providerId="ADAL" clId="{133A5CB4-CF5F-4A0C-8C56-447DD4C97335}" dt="2025-12-09T00:30:22.392" v="1139" actId="20577"/>
        <pc:sldMkLst>
          <pc:docMk/>
          <pc:sldMk cId="224191727" sldId="349"/>
        </pc:sldMkLst>
        <pc:spChg chg="mod">
          <ac:chgData name="Ruqiyah Patel" userId="65f3e0e3-a0d5-4f81-a1c4-fec6b7d22b91" providerId="ADAL" clId="{133A5CB4-CF5F-4A0C-8C56-447DD4C97335}" dt="2025-12-09T00:30:22.392" v="1139" actId="20577"/>
          <ac:spMkLst>
            <pc:docMk/>
            <pc:sldMk cId="224191727" sldId="349"/>
            <ac:spMk id="8" creationId="{F4AFEC6C-1929-48A0-B1D0-416FDEAB202F}"/>
          </ac:spMkLst>
        </pc:spChg>
      </pc:sldChg>
      <pc:sldChg chg="modSp mod">
        <pc:chgData name="Ruqiyah Patel" userId="65f3e0e3-a0d5-4f81-a1c4-fec6b7d22b91" providerId="ADAL" clId="{133A5CB4-CF5F-4A0C-8C56-447DD4C97335}" dt="2025-12-09T00:56:23.328" v="1142" actId="114"/>
        <pc:sldMkLst>
          <pc:docMk/>
          <pc:sldMk cId="2234355659" sldId="351"/>
        </pc:sldMkLst>
        <pc:spChg chg="mod">
          <ac:chgData name="Ruqiyah Patel" userId="65f3e0e3-a0d5-4f81-a1c4-fec6b7d22b91" providerId="ADAL" clId="{133A5CB4-CF5F-4A0C-8C56-447DD4C97335}" dt="2025-12-09T00:56:23.328" v="1142" actId="114"/>
          <ac:spMkLst>
            <pc:docMk/>
            <pc:sldMk cId="2234355659" sldId="351"/>
            <ac:spMk id="7" creationId="{38AF1549-5728-1030-F1D0-B66F42FF77E9}"/>
          </ac:spMkLst>
        </pc:spChg>
      </pc:sldChg>
      <pc:sldChg chg="modSp mod">
        <pc:chgData name="Ruqiyah Patel" userId="65f3e0e3-a0d5-4f81-a1c4-fec6b7d22b91" providerId="ADAL" clId="{133A5CB4-CF5F-4A0C-8C56-447DD4C97335}" dt="2025-12-04T00:17:45.267" v="604"/>
        <pc:sldMkLst>
          <pc:docMk/>
          <pc:sldMk cId="1344605223" sldId="352"/>
        </pc:sldMkLst>
        <pc:spChg chg="mod">
          <ac:chgData name="Ruqiyah Patel" userId="65f3e0e3-a0d5-4f81-a1c4-fec6b7d22b91" providerId="ADAL" clId="{133A5CB4-CF5F-4A0C-8C56-447DD4C97335}" dt="2025-12-04T00:17:45.267" v="604"/>
          <ac:spMkLst>
            <pc:docMk/>
            <pc:sldMk cId="1344605223" sldId="352"/>
            <ac:spMk id="3" creationId="{2F715A15-9890-FC89-A1A6-F58B1B84AF7A}"/>
          </ac:spMkLst>
        </pc:spChg>
      </pc:sldChg>
      <pc:sldChg chg="modSp mod">
        <pc:chgData name="Ruqiyah Patel" userId="65f3e0e3-a0d5-4f81-a1c4-fec6b7d22b91" providerId="ADAL" clId="{133A5CB4-CF5F-4A0C-8C56-447DD4C97335}" dt="2025-12-09T00:59:01.126" v="1154" actId="113"/>
        <pc:sldMkLst>
          <pc:docMk/>
          <pc:sldMk cId="903032814" sldId="353"/>
        </pc:sldMkLst>
        <pc:spChg chg="mod">
          <ac:chgData name="Ruqiyah Patel" userId="65f3e0e3-a0d5-4f81-a1c4-fec6b7d22b91" providerId="ADAL" clId="{133A5CB4-CF5F-4A0C-8C56-447DD4C97335}" dt="2025-12-09T00:59:01.126" v="1154" actId="113"/>
          <ac:spMkLst>
            <pc:docMk/>
            <pc:sldMk cId="903032814" sldId="353"/>
            <ac:spMk id="7" creationId="{855006CF-776E-7592-D360-D9540171C2A1}"/>
          </ac:spMkLst>
        </pc:spChg>
      </pc:sldChg>
      <pc:sldChg chg="modSp mod">
        <pc:chgData name="Ruqiyah Patel" userId="65f3e0e3-a0d5-4f81-a1c4-fec6b7d22b91" providerId="ADAL" clId="{133A5CB4-CF5F-4A0C-8C56-447DD4C97335}" dt="2025-12-04T00:33:01.743" v="621" actId="20577"/>
        <pc:sldMkLst>
          <pc:docMk/>
          <pc:sldMk cId="3235737913" sldId="354"/>
        </pc:sldMkLst>
        <pc:spChg chg="mod">
          <ac:chgData name="Ruqiyah Patel" userId="65f3e0e3-a0d5-4f81-a1c4-fec6b7d22b91" providerId="ADAL" clId="{133A5CB4-CF5F-4A0C-8C56-447DD4C97335}" dt="2025-12-04T00:33:01.743" v="621" actId="20577"/>
          <ac:spMkLst>
            <pc:docMk/>
            <pc:sldMk cId="3235737913" sldId="354"/>
            <ac:spMk id="2" creationId="{E13C767B-89C4-F473-6B01-61D4E2769B3E}"/>
          </ac:spMkLst>
        </pc:spChg>
      </pc:sldChg>
      <pc:sldChg chg="modSp mod">
        <pc:chgData name="Ruqiyah Patel" userId="65f3e0e3-a0d5-4f81-a1c4-fec6b7d22b91" providerId="ADAL" clId="{133A5CB4-CF5F-4A0C-8C56-447DD4C97335}" dt="2025-12-04T03:44:15.054" v="688" actId="20577"/>
        <pc:sldMkLst>
          <pc:docMk/>
          <pc:sldMk cId="3664897033" sldId="355"/>
        </pc:sldMkLst>
        <pc:spChg chg="mod">
          <ac:chgData name="Ruqiyah Patel" userId="65f3e0e3-a0d5-4f81-a1c4-fec6b7d22b91" providerId="ADAL" clId="{133A5CB4-CF5F-4A0C-8C56-447DD4C97335}" dt="2025-12-04T03:44:15.054" v="688" actId="20577"/>
          <ac:spMkLst>
            <pc:docMk/>
            <pc:sldMk cId="3664897033" sldId="355"/>
            <ac:spMk id="7" creationId="{5C2B699D-05B3-E1A6-7D07-8628FB500F43}"/>
          </ac:spMkLst>
        </pc:spChg>
      </pc:sldChg>
      <pc:sldChg chg="modSp mod">
        <pc:chgData name="Ruqiyah Patel" userId="65f3e0e3-a0d5-4f81-a1c4-fec6b7d22b91" providerId="ADAL" clId="{133A5CB4-CF5F-4A0C-8C56-447DD4C97335}" dt="2025-12-09T01:17:35.659" v="1172" actId="20577"/>
        <pc:sldMkLst>
          <pc:docMk/>
          <pc:sldMk cId="3195395954" sldId="356"/>
        </pc:sldMkLst>
        <pc:spChg chg="mod">
          <ac:chgData name="Ruqiyah Patel" userId="65f3e0e3-a0d5-4f81-a1c4-fec6b7d22b91" providerId="ADAL" clId="{133A5CB4-CF5F-4A0C-8C56-447DD4C97335}" dt="2025-12-04T03:48:54.778" v="703" actId="20577"/>
          <ac:spMkLst>
            <pc:docMk/>
            <pc:sldMk cId="3195395954" sldId="356"/>
            <ac:spMk id="6" creationId="{6568F106-B617-4043-7DDB-D99F3D1C5448}"/>
          </ac:spMkLst>
        </pc:spChg>
        <pc:spChg chg="mod">
          <ac:chgData name="Ruqiyah Patel" userId="65f3e0e3-a0d5-4f81-a1c4-fec6b7d22b91" providerId="ADAL" clId="{133A5CB4-CF5F-4A0C-8C56-447DD4C97335}" dt="2025-12-09T01:17:35.659" v="1172" actId="20577"/>
          <ac:spMkLst>
            <pc:docMk/>
            <pc:sldMk cId="3195395954" sldId="356"/>
            <ac:spMk id="7" creationId="{95404A67-7009-647A-95DF-E37FD36F815D}"/>
          </ac:spMkLst>
        </pc:spChg>
      </pc:sldChg>
      <pc:sldChg chg="modSp mod">
        <pc:chgData name="Ruqiyah Patel" userId="65f3e0e3-a0d5-4f81-a1c4-fec6b7d22b91" providerId="ADAL" clId="{133A5CB4-CF5F-4A0C-8C56-447DD4C97335}" dt="2025-12-04T03:55:17.838" v="713" actId="20577"/>
        <pc:sldMkLst>
          <pc:docMk/>
          <pc:sldMk cId="3648747494" sldId="357"/>
        </pc:sldMkLst>
        <pc:spChg chg="mod">
          <ac:chgData name="Ruqiyah Patel" userId="65f3e0e3-a0d5-4f81-a1c4-fec6b7d22b91" providerId="ADAL" clId="{133A5CB4-CF5F-4A0C-8C56-447DD4C97335}" dt="2025-12-04T03:55:17.838" v="713" actId="20577"/>
          <ac:spMkLst>
            <pc:docMk/>
            <pc:sldMk cId="3648747494" sldId="357"/>
            <ac:spMk id="6" creationId="{1913081B-8B4D-C9CD-43A6-DB26EE857695}"/>
          </ac:spMkLst>
        </pc:spChg>
      </pc:sldChg>
      <pc:sldChg chg="modSp mod">
        <pc:chgData name="Ruqiyah Patel" userId="65f3e0e3-a0d5-4f81-a1c4-fec6b7d22b91" providerId="ADAL" clId="{133A5CB4-CF5F-4A0C-8C56-447DD4C97335}" dt="2025-12-09T01:20:12.511" v="1178" actId="20577"/>
        <pc:sldMkLst>
          <pc:docMk/>
          <pc:sldMk cId="650298685" sldId="358"/>
        </pc:sldMkLst>
        <pc:spChg chg="mod">
          <ac:chgData name="Ruqiyah Patel" userId="65f3e0e3-a0d5-4f81-a1c4-fec6b7d22b91" providerId="ADAL" clId="{133A5CB4-CF5F-4A0C-8C56-447DD4C97335}" dt="2025-12-09T01:20:12.511" v="1178" actId="20577"/>
          <ac:spMkLst>
            <pc:docMk/>
            <pc:sldMk cId="650298685" sldId="358"/>
            <ac:spMk id="2" creationId="{5B263C32-788C-AEB0-5610-4F462CFD7455}"/>
          </ac:spMkLst>
        </pc:spChg>
      </pc:sldChg>
      <pc:sldChg chg="modSp mod">
        <pc:chgData name="Ruqiyah Patel" userId="65f3e0e3-a0d5-4f81-a1c4-fec6b7d22b91" providerId="ADAL" clId="{133A5CB4-CF5F-4A0C-8C56-447DD4C97335}" dt="2025-12-04T04:42:57.123" v="721" actId="12"/>
        <pc:sldMkLst>
          <pc:docMk/>
          <pc:sldMk cId="1019204726" sldId="363"/>
        </pc:sldMkLst>
        <pc:spChg chg="mod">
          <ac:chgData name="Ruqiyah Patel" userId="65f3e0e3-a0d5-4f81-a1c4-fec6b7d22b91" providerId="ADAL" clId="{133A5CB4-CF5F-4A0C-8C56-447DD4C97335}" dt="2025-12-04T04:42:57.123" v="721" actId="12"/>
          <ac:spMkLst>
            <pc:docMk/>
            <pc:sldMk cId="1019204726" sldId="363"/>
            <ac:spMk id="8" creationId="{AEC98374-9D64-8251-955B-7BBE6F88DDEC}"/>
          </ac:spMkLst>
        </pc:spChg>
      </pc:sldChg>
      <pc:sldChg chg="modSp mod">
        <pc:chgData name="Ruqiyah Patel" userId="65f3e0e3-a0d5-4f81-a1c4-fec6b7d22b91" providerId="ADAL" clId="{133A5CB4-CF5F-4A0C-8C56-447DD4C97335}" dt="2025-12-04T04:45:17.079" v="729" actId="6549"/>
        <pc:sldMkLst>
          <pc:docMk/>
          <pc:sldMk cId="2080669883" sldId="364"/>
        </pc:sldMkLst>
        <pc:spChg chg="mod">
          <ac:chgData name="Ruqiyah Patel" userId="65f3e0e3-a0d5-4f81-a1c4-fec6b7d22b91" providerId="ADAL" clId="{133A5CB4-CF5F-4A0C-8C56-447DD4C97335}" dt="2025-12-04T04:44:43.133" v="723" actId="20577"/>
          <ac:spMkLst>
            <pc:docMk/>
            <pc:sldMk cId="2080669883" sldId="364"/>
            <ac:spMk id="2" creationId="{79398F72-3B02-90BD-078E-661BB4ADBABD}"/>
          </ac:spMkLst>
        </pc:spChg>
        <pc:spChg chg="mod">
          <ac:chgData name="Ruqiyah Patel" userId="65f3e0e3-a0d5-4f81-a1c4-fec6b7d22b91" providerId="ADAL" clId="{133A5CB4-CF5F-4A0C-8C56-447DD4C97335}" dt="2025-12-04T04:45:17.079" v="729" actId="6549"/>
          <ac:spMkLst>
            <pc:docMk/>
            <pc:sldMk cId="2080669883" sldId="364"/>
            <ac:spMk id="3" creationId="{2BAA4D7A-739E-7268-5FD1-9240B9B616FB}"/>
          </ac:spMkLst>
        </pc:spChg>
      </pc:sldChg>
      <pc:sldChg chg="modSp mod">
        <pc:chgData name="Ruqiyah Patel" userId="65f3e0e3-a0d5-4f81-a1c4-fec6b7d22b91" providerId="ADAL" clId="{133A5CB4-CF5F-4A0C-8C56-447DD4C97335}" dt="2025-12-04T04:51:16.310" v="733" actId="12"/>
        <pc:sldMkLst>
          <pc:docMk/>
          <pc:sldMk cId="586999720" sldId="365"/>
        </pc:sldMkLst>
        <pc:spChg chg="mod">
          <ac:chgData name="Ruqiyah Patel" userId="65f3e0e3-a0d5-4f81-a1c4-fec6b7d22b91" providerId="ADAL" clId="{133A5CB4-CF5F-4A0C-8C56-447DD4C97335}" dt="2025-12-04T04:51:16.310" v="733" actId="12"/>
          <ac:spMkLst>
            <pc:docMk/>
            <pc:sldMk cId="586999720" sldId="365"/>
            <ac:spMk id="3" creationId="{95C8DB45-477D-0958-4985-BA0FE71B58EF}"/>
          </ac:spMkLst>
        </pc:spChg>
      </pc:sldChg>
      <pc:sldChg chg="modSp mod">
        <pc:chgData name="Ruqiyah Patel" userId="65f3e0e3-a0d5-4f81-a1c4-fec6b7d22b91" providerId="ADAL" clId="{133A5CB4-CF5F-4A0C-8C56-447DD4C97335}" dt="2025-12-09T01:29:20.792" v="1187" actId="20577"/>
        <pc:sldMkLst>
          <pc:docMk/>
          <pc:sldMk cId="3894159070" sldId="366"/>
        </pc:sldMkLst>
        <pc:spChg chg="mod">
          <ac:chgData name="Ruqiyah Patel" userId="65f3e0e3-a0d5-4f81-a1c4-fec6b7d22b91" providerId="ADAL" clId="{133A5CB4-CF5F-4A0C-8C56-447DD4C97335}" dt="2025-12-09T01:29:20.792" v="1187" actId="20577"/>
          <ac:spMkLst>
            <pc:docMk/>
            <pc:sldMk cId="3894159070" sldId="366"/>
            <ac:spMk id="3" creationId="{870F9985-65E3-E069-C431-DF9922D9F555}"/>
          </ac:spMkLst>
        </pc:spChg>
      </pc:sldChg>
      <pc:sldChg chg="modSp mod">
        <pc:chgData name="Ruqiyah Patel" userId="65f3e0e3-a0d5-4f81-a1c4-fec6b7d22b91" providerId="ADAL" clId="{133A5CB4-CF5F-4A0C-8C56-447DD4C97335}" dt="2025-12-04T05:36:41.333" v="839" actId="14100"/>
        <pc:sldMkLst>
          <pc:docMk/>
          <pc:sldMk cId="2649786616" sldId="367"/>
        </pc:sldMkLst>
        <pc:spChg chg="mod">
          <ac:chgData name="Ruqiyah Patel" userId="65f3e0e3-a0d5-4f81-a1c4-fec6b7d22b91" providerId="ADAL" clId="{133A5CB4-CF5F-4A0C-8C56-447DD4C97335}" dt="2025-12-04T05:36:41.333" v="839" actId="14100"/>
          <ac:spMkLst>
            <pc:docMk/>
            <pc:sldMk cId="2649786616" sldId="367"/>
            <ac:spMk id="6" creationId="{1200D2D0-9AB0-534B-1633-7A26815E0A5A}"/>
          </ac:spMkLst>
        </pc:spChg>
      </pc:sldChg>
      <pc:sldChg chg="modSp mod">
        <pc:chgData name="Ruqiyah Patel" userId="65f3e0e3-a0d5-4f81-a1c4-fec6b7d22b91" providerId="ADAL" clId="{133A5CB4-CF5F-4A0C-8C56-447DD4C97335}" dt="2025-12-04T05:53:23.681" v="853" actId="20577"/>
        <pc:sldMkLst>
          <pc:docMk/>
          <pc:sldMk cId="3020506048" sldId="368"/>
        </pc:sldMkLst>
        <pc:spChg chg="mod">
          <ac:chgData name="Ruqiyah Patel" userId="65f3e0e3-a0d5-4f81-a1c4-fec6b7d22b91" providerId="ADAL" clId="{133A5CB4-CF5F-4A0C-8C56-447DD4C97335}" dt="2025-12-04T05:53:23.681" v="853" actId="20577"/>
          <ac:spMkLst>
            <pc:docMk/>
            <pc:sldMk cId="3020506048" sldId="368"/>
            <ac:spMk id="6" creationId="{2855DD67-567C-F3EF-37EF-4D2F13D0B851}"/>
          </ac:spMkLst>
        </pc:spChg>
      </pc:sldChg>
      <pc:sldChg chg="modSp mod">
        <pc:chgData name="Ruqiyah Patel" userId="65f3e0e3-a0d5-4f81-a1c4-fec6b7d22b91" providerId="ADAL" clId="{133A5CB4-CF5F-4A0C-8C56-447DD4C97335}" dt="2025-12-08T05:22:42.986" v="1048" actId="20577"/>
        <pc:sldMkLst>
          <pc:docMk/>
          <pc:sldMk cId="2848598748" sldId="374"/>
        </pc:sldMkLst>
        <pc:spChg chg="mod">
          <ac:chgData name="Ruqiyah Patel" userId="65f3e0e3-a0d5-4f81-a1c4-fec6b7d22b91" providerId="ADAL" clId="{133A5CB4-CF5F-4A0C-8C56-447DD4C97335}" dt="2025-12-08T05:21:11.166" v="1024" actId="14100"/>
          <ac:spMkLst>
            <pc:docMk/>
            <pc:sldMk cId="2848598748" sldId="374"/>
            <ac:spMk id="6" creationId="{C12D5CF3-00D3-2933-19AE-ED970DAE0479}"/>
          </ac:spMkLst>
        </pc:spChg>
        <pc:spChg chg="mod">
          <ac:chgData name="Ruqiyah Patel" userId="65f3e0e3-a0d5-4f81-a1c4-fec6b7d22b91" providerId="ADAL" clId="{133A5CB4-CF5F-4A0C-8C56-447DD4C97335}" dt="2025-12-08T05:21:25.079" v="1027" actId="14100"/>
          <ac:spMkLst>
            <pc:docMk/>
            <pc:sldMk cId="2848598748" sldId="374"/>
            <ac:spMk id="8" creationId="{A74CBB42-A6DB-D704-BFB5-6CD6FEEB21BD}"/>
          </ac:spMkLst>
        </pc:spChg>
        <pc:spChg chg="mod">
          <ac:chgData name="Ruqiyah Patel" userId="65f3e0e3-a0d5-4f81-a1c4-fec6b7d22b91" providerId="ADAL" clId="{133A5CB4-CF5F-4A0C-8C56-447DD4C97335}" dt="2025-12-08T05:22:42.986" v="1048" actId="20577"/>
          <ac:spMkLst>
            <pc:docMk/>
            <pc:sldMk cId="2848598748" sldId="374"/>
            <ac:spMk id="9" creationId="{ED89C2BE-7939-C09E-0A58-3E352A19E97F}"/>
          </ac:spMkLst>
        </pc:spChg>
        <pc:picChg chg="mod ord">
          <ac:chgData name="Ruqiyah Patel" userId="65f3e0e3-a0d5-4f81-a1c4-fec6b7d22b91" providerId="ADAL" clId="{133A5CB4-CF5F-4A0C-8C56-447DD4C97335}" dt="2025-12-08T05:21:51.825" v="1029" actId="166"/>
          <ac:picMkLst>
            <pc:docMk/>
            <pc:sldMk cId="2848598748" sldId="374"/>
            <ac:picMk id="7" creationId="{997AA5B0-7108-0231-2069-F54755C555D9}"/>
          </ac:picMkLst>
        </pc:picChg>
      </pc:sldChg>
      <pc:sldChg chg="modSp mod">
        <pc:chgData name="Ruqiyah Patel" userId="65f3e0e3-a0d5-4f81-a1c4-fec6b7d22b91" providerId="ADAL" clId="{133A5CB4-CF5F-4A0C-8C56-447DD4C97335}" dt="2025-12-09T02:15:04.118" v="1202" actId="12"/>
        <pc:sldMkLst>
          <pc:docMk/>
          <pc:sldMk cId="1104853876" sldId="380"/>
        </pc:sldMkLst>
        <pc:spChg chg="mod">
          <ac:chgData name="Ruqiyah Patel" userId="65f3e0e3-a0d5-4f81-a1c4-fec6b7d22b91" providerId="ADAL" clId="{133A5CB4-CF5F-4A0C-8C56-447DD4C97335}" dt="2025-12-09T02:15:04.118" v="1202" actId="12"/>
          <ac:spMkLst>
            <pc:docMk/>
            <pc:sldMk cId="1104853876" sldId="380"/>
            <ac:spMk id="6" creationId="{B65AB181-EAF1-C19A-9DBC-349E2727C031}"/>
          </ac:spMkLst>
        </pc:spChg>
      </pc:sldChg>
      <pc:sldChg chg="modSp mod">
        <pc:chgData name="Ruqiyah Patel" userId="65f3e0e3-a0d5-4f81-a1c4-fec6b7d22b91" providerId="ADAL" clId="{133A5CB4-CF5F-4A0C-8C56-447DD4C97335}" dt="2025-12-04T01:40:18.274" v="623" actId="114"/>
        <pc:sldMkLst>
          <pc:docMk/>
          <pc:sldMk cId="2085807835" sldId="381"/>
        </pc:sldMkLst>
        <pc:spChg chg="mod">
          <ac:chgData name="Ruqiyah Patel" userId="65f3e0e3-a0d5-4f81-a1c4-fec6b7d22b91" providerId="ADAL" clId="{133A5CB4-CF5F-4A0C-8C56-447DD4C97335}" dt="2025-12-04T01:40:18.274" v="623" actId="114"/>
          <ac:spMkLst>
            <pc:docMk/>
            <pc:sldMk cId="2085807835" sldId="381"/>
            <ac:spMk id="3" creationId="{05971099-8319-B7CE-AD1F-F5E9E61812BB}"/>
          </ac:spMkLst>
        </pc:spChg>
      </pc:sldChg>
      <pc:sldChg chg="modSp mod">
        <pc:chgData name="Ruqiyah Patel" userId="65f3e0e3-a0d5-4f81-a1c4-fec6b7d22b91" providerId="ADAL" clId="{133A5CB4-CF5F-4A0C-8C56-447DD4C97335}" dt="2025-12-04T01:40:22.506" v="624" actId="114"/>
        <pc:sldMkLst>
          <pc:docMk/>
          <pc:sldMk cId="1137038760" sldId="383"/>
        </pc:sldMkLst>
        <pc:spChg chg="mod">
          <ac:chgData name="Ruqiyah Patel" userId="65f3e0e3-a0d5-4f81-a1c4-fec6b7d22b91" providerId="ADAL" clId="{133A5CB4-CF5F-4A0C-8C56-447DD4C97335}" dt="2025-12-04T01:40:22.506" v="624" actId="114"/>
          <ac:spMkLst>
            <pc:docMk/>
            <pc:sldMk cId="1137038760" sldId="383"/>
            <ac:spMk id="6" creationId="{3B60302A-D7F1-17CC-5210-B282D81A4746}"/>
          </ac:spMkLst>
        </pc:spChg>
      </pc:sldChg>
      <pc:sldChg chg="modSp mod">
        <pc:chgData name="Ruqiyah Patel" userId="65f3e0e3-a0d5-4f81-a1c4-fec6b7d22b91" providerId="ADAL" clId="{133A5CB4-CF5F-4A0C-8C56-447DD4C97335}" dt="2025-12-02T04:02:55.570" v="74" actId="113"/>
        <pc:sldMkLst>
          <pc:docMk/>
          <pc:sldMk cId="1391443475" sldId="384"/>
        </pc:sldMkLst>
        <pc:spChg chg="mod">
          <ac:chgData name="Ruqiyah Patel" userId="65f3e0e3-a0d5-4f81-a1c4-fec6b7d22b91" providerId="ADAL" clId="{133A5CB4-CF5F-4A0C-8C56-447DD4C97335}" dt="2025-12-02T04:02:55.570" v="74" actId="113"/>
          <ac:spMkLst>
            <pc:docMk/>
            <pc:sldMk cId="1391443475" sldId="384"/>
            <ac:spMk id="8" creationId="{3FC60769-E22F-A612-F7D3-9C6A0B1EDB24}"/>
          </ac:spMkLst>
        </pc:spChg>
      </pc:sldChg>
      <pc:sldChg chg="delSp mod">
        <pc:chgData name="Ruqiyah Patel" userId="65f3e0e3-a0d5-4f81-a1c4-fec6b7d22b91" providerId="ADAL" clId="{133A5CB4-CF5F-4A0C-8C56-447DD4C97335}" dt="2025-12-08T05:04:17.324" v="1018" actId="478"/>
        <pc:sldMkLst>
          <pc:docMk/>
          <pc:sldMk cId="3726972910" sldId="385"/>
        </pc:sldMkLst>
      </pc:sldChg>
      <pc:sldChg chg="delSp mod">
        <pc:chgData name="Ruqiyah Patel" userId="65f3e0e3-a0d5-4f81-a1c4-fec6b7d22b91" providerId="ADAL" clId="{133A5CB4-CF5F-4A0C-8C56-447DD4C97335}" dt="2025-12-08T05:04:20.265" v="1019" actId="478"/>
        <pc:sldMkLst>
          <pc:docMk/>
          <pc:sldMk cId="2227003295" sldId="386"/>
        </pc:sldMkLst>
      </pc:sldChg>
      <pc:sldChg chg="delSp mod">
        <pc:chgData name="Ruqiyah Patel" userId="65f3e0e3-a0d5-4f81-a1c4-fec6b7d22b91" providerId="ADAL" clId="{133A5CB4-CF5F-4A0C-8C56-447DD4C97335}" dt="2025-12-08T06:14:09.887" v="1097" actId="478"/>
        <pc:sldMkLst>
          <pc:docMk/>
          <pc:sldMk cId="1134619436" sldId="388"/>
        </pc:sldMkLst>
      </pc:sldChg>
      <pc:sldChg chg="modSp mod">
        <pc:chgData name="Ruqiyah Patel" userId="65f3e0e3-a0d5-4f81-a1c4-fec6b7d22b91" providerId="ADAL" clId="{133A5CB4-CF5F-4A0C-8C56-447DD4C97335}" dt="2025-12-04T01:40:42.681" v="626" actId="114"/>
        <pc:sldMkLst>
          <pc:docMk/>
          <pc:sldMk cId="1894138977" sldId="389"/>
        </pc:sldMkLst>
        <pc:spChg chg="mod">
          <ac:chgData name="Ruqiyah Patel" userId="65f3e0e3-a0d5-4f81-a1c4-fec6b7d22b91" providerId="ADAL" clId="{133A5CB4-CF5F-4A0C-8C56-447DD4C97335}" dt="2025-12-04T01:40:42.681" v="626" actId="114"/>
          <ac:spMkLst>
            <pc:docMk/>
            <pc:sldMk cId="1894138977" sldId="389"/>
            <ac:spMk id="7" creationId="{A913B85D-CD48-CA44-B10D-5D5F8AC4BF7E}"/>
          </ac:spMkLst>
        </pc:spChg>
      </pc:sldChg>
      <pc:sldChg chg="delSp mod">
        <pc:chgData name="Ruqiyah Patel" userId="65f3e0e3-a0d5-4f81-a1c4-fec6b7d22b91" providerId="ADAL" clId="{133A5CB4-CF5F-4A0C-8C56-447DD4C97335}" dt="2025-12-09T00:12:25.897" v="1103" actId="478"/>
        <pc:sldMkLst>
          <pc:docMk/>
          <pc:sldMk cId="1555674516" sldId="391"/>
        </pc:sldMkLst>
      </pc:sldChg>
      <pc:sldChg chg="modSp mod">
        <pc:chgData name="Ruqiyah Patel" userId="65f3e0e3-a0d5-4f81-a1c4-fec6b7d22b91" providerId="ADAL" clId="{133A5CB4-CF5F-4A0C-8C56-447DD4C97335}" dt="2025-12-04T01:40:48.121" v="627" actId="114"/>
        <pc:sldMkLst>
          <pc:docMk/>
          <pc:sldMk cId="2918724559" sldId="392"/>
        </pc:sldMkLst>
        <pc:spChg chg="mod">
          <ac:chgData name="Ruqiyah Patel" userId="65f3e0e3-a0d5-4f81-a1c4-fec6b7d22b91" providerId="ADAL" clId="{133A5CB4-CF5F-4A0C-8C56-447DD4C97335}" dt="2025-12-04T01:40:48.121" v="627" actId="114"/>
          <ac:spMkLst>
            <pc:docMk/>
            <pc:sldMk cId="2918724559" sldId="392"/>
            <ac:spMk id="3" creationId="{26B9D24F-3455-C1A5-05E3-FF40A0AA4245}"/>
          </ac:spMkLst>
        </pc:spChg>
      </pc:sldChg>
      <pc:sldChg chg="modSp mod">
        <pc:chgData name="Ruqiyah Patel" userId="65f3e0e3-a0d5-4f81-a1c4-fec6b7d22b91" providerId="ADAL" clId="{133A5CB4-CF5F-4A0C-8C56-447DD4C97335}" dt="2025-12-09T00:26:52.092" v="1135" actId="6549"/>
        <pc:sldMkLst>
          <pc:docMk/>
          <pc:sldMk cId="972330340" sldId="393"/>
        </pc:sldMkLst>
        <pc:spChg chg="mod">
          <ac:chgData name="Ruqiyah Patel" userId="65f3e0e3-a0d5-4f81-a1c4-fec6b7d22b91" providerId="ADAL" clId="{133A5CB4-CF5F-4A0C-8C56-447DD4C97335}" dt="2025-12-09T00:26:52.092" v="1135" actId="6549"/>
          <ac:spMkLst>
            <pc:docMk/>
            <pc:sldMk cId="972330340" sldId="393"/>
            <ac:spMk id="3" creationId="{D3E7D9C3-927D-9143-C350-A8F3191B6E67}"/>
          </ac:spMkLst>
        </pc:spChg>
      </pc:sldChg>
      <pc:sldChg chg="delSp modSp mod">
        <pc:chgData name="Ruqiyah Patel" userId="65f3e0e3-a0d5-4f81-a1c4-fec6b7d22b91" providerId="ADAL" clId="{133A5CB4-CF5F-4A0C-8C56-447DD4C97335}" dt="2025-12-09T00:27:11.453" v="1137" actId="1076"/>
        <pc:sldMkLst>
          <pc:docMk/>
          <pc:sldMk cId="693776423" sldId="394"/>
        </pc:sldMkLst>
        <pc:spChg chg="mod">
          <ac:chgData name="Ruqiyah Patel" userId="65f3e0e3-a0d5-4f81-a1c4-fec6b7d22b91" providerId="ADAL" clId="{133A5CB4-CF5F-4A0C-8C56-447DD4C97335}" dt="2025-12-09T00:27:11.453" v="1137" actId="1076"/>
          <ac:spMkLst>
            <pc:docMk/>
            <pc:sldMk cId="693776423" sldId="394"/>
            <ac:spMk id="2" creationId="{9BEB99B1-DE6D-68D2-3C23-DFF9C871DE70}"/>
          </ac:spMkLst>
        </pc:spChg>
      </pc:sldChg>
      <pc:sldChg chg="delSp mod">
        <pc:chgData name="Ruqiyah Patel" userId="65f3e0e3-a0d5-4f81-a1c4-fec6b7d22b91" providerId="ADAL" clId="{133A5CB4-CF5F-4A0C-8C56-447DD4C97335}" dt="2025-12-03T06:59:56.029" v="339" actId="478"/>
        <pc:sldMkLst>
          <pc:docMk/>
          <pc:sldMk cId="3975848055" sldId="395"/>
        </pc:sldMkLst>
      </pc:sldChg>
      <pc:sldChg chg="add del ord">
        <pc:chgData name="Ruqiyah Patel" userId="65f3e0e3-a0d5-4f81-a1c4-fec6b7d22b91" providerId="ADAL" clId="{133A5CB4-CF5F-4A0C-8C56-447DD4C97335}" dt="2025-12-08T04:25:19.367" v="941" actId="20578"/>
        <pc:sldMkLst>
          <pc:docMk/>
          <pc:sldMk cId="1597132432" sldId="3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NSW</c:v>
                </c:pt>
              </c:strCache>
            </c:strRef>
          </c:tx>
          <c:spPr>
            <a:solidFill>
              <a:schemeClr val="accent1"/>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350</c:v>
                </c:pt>
                <c:pt idx="1">
                  <c:v>380</c:v>
                </c:pt>
                <c:pt idx="2">
                  <c:v>389</c:v>
                </c:pt>
                <c:pt idx="3">
                  <c:v>347</c:v>
                </c:pt>
                <c:pt idx="4">
                  <c:v>353</c:v>
                </c:pt>
                <c:pt idx="5">
                  <c:v>284</c:v>
                </c:pt>
                <c:pt idx="6">
                  <c:v>275</c:v>
                </c:pt>
                <c:pt idx="7">
                  <c:v>281</c:v>
                </c:pt>
                <c:pt idx="8">
                  <c:v>340</c:v>
                </c:pt>
                <c:pt idx="9">
                  <c:v>340</c:v>
                </c:pt>
              </c:numCache>
            </c:numRef>
          </c:val>
          <c:extLst>
            <c:ext xmlns:c16="http://schemas.microsoft.com/office/drawing/2014/chart" uri="{C3380CC4-5D6E-409C-BE32-E72D297353CC}">
              <c16:uniqueId val="{00000000-78F3-4EEB-9CD7-6B989C966683}"/>
            </c:ext>
          </c:extLst>
        </c:ser>
        <c:ser>
          <c:idx val="1"/>
          <c:order val="1"/>
          <c:tx>
            <c:strRef>
              <c:f>Sheet1!$C$1</c:f>
              <c:strCache>
                <c:ptCount val="1"/>
                <c:pt idx="0">
                  <c:v>Vic</c:v>
                </c:pt>
              </c:strCache>
            </c:strRef>
          </c:tx>
          <c:spPr>
            <a:solidFill>
              <a:schemeClr val="accent3"/>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Sheet1!$C$2:$C$11</c:f>
              <c:numCache>
                <c:formatCode>General</c:formatCode>
                <c:ptCount val="10"/>
                <c:pt idx="0">
                  <c:v>252</c:v>
                </c:pt>
                <c:pt idx="1">
                  <c:v>290</c:v>
                </c:pt>
                <c:pt idx="2">
                  <c:v>259</c:v>
                </c:pt>
                <c:pt idx="3">
                  <c:v>213</c:v>
                </c:pt>
                <c:pt idx="4">
                  <c:v>266</c:v>
                </c:pt>
                <c:pt idx="5">
                  <c:v>211</c:v>
                </c:pt>
                <c:pt idx="6">
                  <c:v>231</c:v>
                </c:pt>
                <c:pt idx="7">
                  <c:v>240</c:v>
                </c:pt>
                <c:pt idx="8">
                  <c:v>296</c:v>
                </c:pt>
                <c:pt idx="9">
                  <c:v>281</c:v>
                </c:pt>
              </c:numCache>
            </c:numRef>
          </c:val>
          <c:extLst>
            <c:ext xmlns:c16="http://schemas.microsoft.com/office/drawing/2014/chart" uri="{C3380CC4-5D6E-409C-BE32-E72D297353CC}">
              <c16:uniqueId val="{00000001-78F3-4EEB-9CD7-6B989C966683}"/>
            </c:ext>
          </c:extLst>
        </c:ser>
        <c:ser>
          <c:idx val="2"/>
          <c:order val="2"/>
          <c:tx>
            <c:strRef>
              <c:f>Sheet1!$D$1</c:f>
              <c:strCache>
                <c:ptCount val="1"/>
                <c:pt idx="0">
                  <c:v>Qld</c:v>
                </c:pt>
              </c:strCache>
            </c:strRef>
          </c:tx>
          <c:spPr>
            <a:solidFill>
              <a:schemeClr val="accent5"/>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Sheet1!$D$2:$D$11</c:f>
              <c:numCache>
                <c:formatCode>General</c:formatCode>
                <c:ptCount val="10"/>
                <c:pt idx="0">
                  <c:v>243</c:v>
                </c:pt>
                <c:pt idx="1">
                  <c:v>251</c:v>
                </c:pt>
                <c:pt idx="2">
                  <c:v>247</c:v>
                </c:pt>
                <c:pt idx="3">
                  <c:v>245</c:v>
                </c:pt>
                <c:pt idx="4">
                  <c:v>219</c:v>
                </c:pt>
                <c:pt idx="5">
                  <c:v>278</c:v>
                </c:pt>
                <c:pt idx="6">
                  <c:v>277</c:v>
                </c:pt>
                <c:pt idx="7">
                  <c:v>295</c:v>
                </c:pt>
                <c:pt idx="8">
                  <c:v>277</c:v>
                </c:pt>
                <c:pt idx="9">
                  <c:v>302</c:v>
                </c:pt>
              </c:numCache>
            </c:numRef>
          </c:val>
          <c:extLst>
            <c:ext xmlns:c16="http://schemas.microsoft.com/office/drawing/2014/chart" uri="{C3380CC4-5D6E-409C-BE32-E72D297353CC}">
              <c16:uniqueId val="{00000002-78F3-4EEB-9CD7-6B989C966683}"/>
            </c:ext>
          </c:extLst>
        </c:ser>
        <c:ser>
          <c:idx val="3"/>
          <c:order val="3"/>
          <c:tx>
            <c:strRef>
              <c:f>Sheet1!$E$1</c:f>
              <c:strCache>
                <c:ptCount val="1"/>
                <c:pt idx="0">
                  <c:v>SA</c:v>
                </c:pt>
              </c:strCache>
            </c:strRef>
          </c:tx>
          <c:spPr>
            <a:solidFill>
              <a:schemeClr val="accent1">
                <a:lumMod val="60000"/>
              </a:schemeClr>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Sheet1!$E$2:$E$11</c:f>
              <c:numCache>
                <c:formatCode>General</c:formatCode>
                <c:ptCount val="10"/>
                <c:pt idx="0">
                  <c:v>102</c:v>
                </c:pt>
                <c:pt idx="1">
                  <c:v>86</c:v>
                </c:pt>
                <c:pt idx="2">
                  <c:v>100</c:v>
                </c:pt>
                <c:pt idx="3">
                  <c:v>80</c:v>
                </c:pt>
                <c:pt idx="4">
                  <c:v>114</c:v>
                </c:pt>
                <c:pt idx="5">
                  <c:v>93</c:v>
                </c:pt>
                <c:pt idx="6">
                  <c:v>99</c:v>
                </c:pt>
                <c:pt idx="7">
                  <c:v>71</c:v>
                </c:pt>
                <c:pt idx="8">
                  <c:v>117</c:v>
                </c:pt>
                <c:pt idx="9">
                  <c:v>91</c:v>
                </c:pt>
              </c:numCache>
            </c:numRef>
          </c:val>
          <c:extLst>
            <c:ext xmlns:c16="http://schemas.microsoft.com/office/drawing/2014/chart" uri="{C3380CC4-5D6E-409C-BE32-E72D297353CC}">
              <c16:uniqueId val="{00000003-78F3-4EEB-9CD7-6B989C966683}"/>
            </c:ext>
          </c:extLst>
        </c:ser>
        <c:ser>
          <c:idx val="4"/>
          <c:order val="4"/>
          <c:tx>
            <c:strRef>
              <c:f>Sheet1!$F$1</c:f>
              <c:strCache>
                <c:ptCount val="1"/>
                <c:pt idx="0">
                  <c:v>WA</c:v>
                </c:pt>
              </c:strCache>
            </c:strRef>
          </c:tx>
          <c:spPr>
            <a:solidFill>
              <a:schemeClr val="accent3">
                <a:lumMod val="60000"/>
              </a:schemeClr>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Sheet1!$F$2:$F$11</c:f>
              <c:numCache>
                <c:formatCode>General</c:formatCode>
                <c:ptCount val="10"/>
                <c:pt idx="0">
                  <c:v>161</c:v>
                </c:pt>
                <c:pt idx="1">
                  <c:v>195</c:v>
                </c:pt>
                <c:pt idx="2">
                  <c:v>160</c:v>
                </c:pt>
                <c:pt idx="3">
                  <c:v>159</c:v>
                </c:pt>
                <c:pt idx="4">
                  <c:v>163</c:v>
                </c:pt>
                <c:pt idx="5">
                  <c:v>155</c:v>
                </c:pt>
                <c:pt idx="6">
                  <c:v>166</c:v>
                </c:pt>
                <c:pt idx="7">
                  <c:v>175</c:v>
                </c:pt>
                <c:pt idx="8">
                  <c:v>158</c:v>
                </c:pt>
                <c:pt idx="9">
                  <c:v>185</c:v>
                </c:pt>
              </c:numCache>
            </c:numRef>
          </c:val>
          <c:extLst>
            <c:ext xmlns:c16="http://schemas.microsoft.com/office/drawing/2014/chart" uri="{C3380CC4-5D6E-409C-BE32-E72D297353CC}">
              <c16:uniqueId val="{00000004-78F3-4EEB-9CD7-6B989C966683}"/>
            </c:ext>
          </c:extLst>
        </c:ser>
        <c:ser>
          <c:idx val="5"/>
          <c:order val="5"/>
          <c:tx>
            <c:strRef>
              <c:f>Sheet1!$G$1</c:f>
              <c:strCache>
                <c:ptCount val="1"/>
                <c:pt idx="0">
                  <c:v>Tas</c:v>
                </c:pt>
              </c:strCache>
            </c:strRef>
          </c:tx>
          <c:spPr>
            <a:solidFill>
              <a:schemeClr val="accent5">
                <a:lumMod val="60000"/>
              </a:schemeClr>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Sheet1!$G$2:$G$11</c:f>
              <c:numCache>
                <c:formatCode>General</c:formatCode>
                <c:ptCount val="10"/>
                <c:pt idx="0">
                  <c:v>34</c:v>
                </c:pt>
                <c:pt idx="1">
                  <c:v>37</c:v>
                </c:pt>
                <c:pt idx="2">
                  <c:v>32</c:v>
                </c:pt>
                <c:pt idx="3">
                  <c:v>32</c:v>
                </c:pt>
                <c:pt idx="4">
                  <c:v>29</c:v>
                </c:pt>
                <c:pt idx="5">
                  <c:v>38</c:v>
                </c:pt>
                <c:pt idx="6">
                  <c:v>36</c:v>
                </c:pt>
                <c:pt idx="7">
                  <c:v>51</c:v>
                </c:pt>
                <c:pt idx="8">
                  <c:v>35</c:v>
                </c:pt>
                <c:pt idx="9">
                  <c:v>32</c:v>
                </c:pt>
              </c:numCache>
            </c:numRef>
          </c:val>
          <c:extLst>
            <c:ext xmlns:c16="http://schemas.microsoft.com/office/drawing/2014/chart" uri="{C3380CC4-5D6E-409C-BE32-E72D297353CC}">
              <c16:uniqueId val="{00000005-78F3-4EEB-9CD7-6B989C966683}"/>
            </c:ext>
          </c:extLst>
        </c:ser>
        <c:ser>
          <c:idx val="6"/>
          <c:order val="6"/>
          <c:tx>
            <c:strRef>
              <c:f>Sheet1!$H$1</c:f>
              <c:strCache>
                <c:ptCount val="1"/>
                <c:pt idx="0">
                  <c:v>NT</c:v>
                </c:pt>
              </c:strCache>
            </c:strRef>
          </c:tx>
          <c:spPr>
            <a:solidFill>
              <a:schemeClr val="accent1">
                <a:lumMod val="80000"/>
                <a:lumOff val="20000"/>
              </a:schemeClr>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Sheet1!$H$2:$H$11</c:f>
              <c:numCache>
                <c:formatCode>General</c:formatCode>
                <c:ptCount val="10"/>
                <c:pt idx="0">
                  <c:v>49</c:v>
                </c:pt>
                <c:pt idx="1">
                  <c:v>45</c:v>
                </c:pt>
                <c:pt idx="2">
                  <c:v>31</c:v>
                </c:pt>
                <c:pt idx="3">
                  <c:v>50</c:v>
                </c:pt>
                <c:pt idx="4">
                  <c:v>36</c:v>
                </c:pt>
                <c:pt idx="5">
                  <c:v>31</c:v>
                </c:pt>
                <c:pt idx="6">
                  <c:v>35</c:v>
                </c:pt>
                <c:pt idx="7">
                  <c:v>47</c:v>
                </c:pt>
                <c:pt idx="8">
                  <c:v>31</c:v>
                </c:pt>
                <c:pt idx="9">
                  <c:v>58</c:v>
                </c:pt>
              </c:numCache>
            </c:numRef>
          </c:val>
          <c:extLst>
            <c:ext xmlns:c16="http://schemas.microsoft.com/office/drawing/2014/chart" uri="{C3380CC4-5D6E-409C-BE32-E72D297353CC}">
              <c16:uniqueId val="{00000006-78F3-4EEB-9CD7-6B989C966683}"/>
            </c:ext>
          </c:extLst>
        </c:ser>
        <c:ser>
          <c:idx val="7"/>
          <c:order val="7"/>
          <c:tx>
            <c:strRef>
              <c:f>Sheet1!$I$1</c:f>
              <c:strCache>
                <c:ptCount val="1"/>
                <c:pt idx="0">
                  <c:v>ACT</c:v>
                </c:pt>
              </c:strCache>
            </c:strRef>
          </c:tx>
          <c:spPr>
            <a:solidFill>
              <a:schemeClr val="accent3">
                <a:lumMod val="80000"/>
                <a:lumOff val="20000"/>
              </a:schemeClr>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Sheet1!$I$2:$I$11</c:f>
              <c:numCache>
                <c:formatCode>General</c:formatCode>
                <c:ptCount val="10"/>
                <c:pt idx="0">
                  <c:v>15</c:v>
                </c:pt>
                <c:pt idx="1">
                  <c:v>10</c:v>
                </c:pt>
                <c:pt idx="2">
                  <c:v>5</c:v>
                </c:pt>
                <c:pt idx="3">
                  <c:v>9</c:v>
                </c:pt>
                <c:pt idx="4">
                  <c:v>6</c:v>
                </c:pt>
                <c:pt idx="5">
                  <c:v>7</c:v>
                </c:pt>
                <c:pt idx="6">
                  <c:v>11</c:v>
                </c:pt>
                <c:pt idx="7">
                  <c:v>18</c:v>
                </c:pt>
                <c:pt idx="8">
                  <c:v>4</c:v>
                </c:pt>
                <c:pt idx="9">
                  <c:v>11</c:v>
                </c:pt>
              </c:numCache>
            </c:numRef>
          </c:val>
          <c:extLst>
            <c:ext xmlns:c16="http://schemas.microsoft.com/office/drawing/2014/chart" uri="{C3380CC4-5D6E-409C-BE32-E72D297353CC}">
              <c16:uniqueId val="{00000007-78F3-4EEB-9CD7-6B989C966683}"/>
            </c:ext>
          </c:extLst>
        </c:ser>
        <c:dLbls>
          <c:showLegendKey val="0"/>
          <c:showVal val="0"/>
          <c:showCatName val="0"/>
          <c:showSerName val="0"/>
          <c:showPercent val="0"/>
          <c:showBubbleSize val="0"/>
        </c:dLbls>
        <c:gapWidth val="219"/>
        <c:overlap val="-27"/>
        <c:axId val="1200508127"/>
        <c:axId val="1200504287"/>
      </c:barChart>
      <c:catAx>
        <c:axId val="120050812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0504287"/>
        <c:crosses val="autoZero"/>
        <c:auto val="1"/>
        <c:lblAlgn val="ctr"/>
        <c:lblOffset val="100"/>
        <c:noMultiLvlLbl val="0"/>
      </c:catAx>
      <c:valAx>
        <c:axId val="1200504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Number of road deaths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0508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NSW</c:v>
                </c:pt>
              </c:strCache>
            </c:strRef>
          </c:tx>
          <c:spPr>
            <a:solidFill>
              <a:schemeClr val="accent1"/>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350</c:v>
                </c:pt>
                <c:pt idx="1">
                  <c:v>380</c:v>
                </c:pt>
                <c:pt idx="2">
                  <c:v>389</c:v>
                </c:pt>
                <c:pt idx="3">
                  <c:v>347</c:v>
                </c:pt>
                <c:pt idx="4">
                  <c:v>353</c:v>
                </c:pt>
                <c:pt idx="5">
                  <c:v>284</c:v>
                </c:pt>
                <c:pt idx="6">
                  <c:v>275</c:v>
                </c:pt>
                <c:pt idx="7">
                  <c:v>281</c:v>
                </c:pt>
                <c:pt idx="8">
                  <c:v>340</c:v>
                </c:pt>
                <c:pt idx="9">
                  <c:v>340</c:v>
                </c:pt>
              </c:numCache>
            </c:numRef>
          </c:val>
          <c:extLst>
            <c:ext xmlns:c16="http://schemas.microsoft.com/office/drawing/2014/chart" uri="{C3380CC4-5D6E-409C-BE32-E72D297353CC}">
              <c16:uniqueId val="{00000000-78F3-4EEB-9CD7-6B989C966683}"/>
            </c:ext>
          </c:extLst>
        </c:ser>
        <c:ser>
          <c:idx val="1"/>
          <c:order val="1"/>
          <c:tx>
            <c:strRef>
              <c:f>Sheet1!$C$1</c:f>
              <c:strCache>
                <c:ptCount val="1"/>
                <c:pt idx="0">
                  <c:v>Vic</c:v>
                </c:pt>
              </c:strCache>
            </c:strRef>
          </c:tx>
          <c:spPr>
            <a:solidFill>
              <a:schemeClr val="accent3"/>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Sheet1!$C$2:$C$11</c:f>
              <c:numCache>
                <c:formatCode>General</c:formatCode>
                <c:ptCount val="10"/>
                <c:pt idx="0">
                  <c:v>252</c:v>
                </c:pt>
                <c:pt idx="1">
                  <c:v>290</c:v>
                </c:pt>
                <c:pt idx="2">
                  <c:v>259</c:v>
                </c:pt>
                <c:pt idx="3">
                  <c:v>213</c:v>
                </c:pt>
                <c:pt idx="4">
                  <c:v>266</c:v>
                </c:pt>
                <c:pt idx="5">
                  <c:v>211</c:v>
                </c:pt>
                <c:pt idx="6">
                  <c:v>231</c:v>
                </c:pt>
                <c:pt idx="7">
                  <c:v>240</c:v>
                </c:pt>
                <c:pt idx="8">
                  <c:v>296</c:v>
                </c:pt>
                <c:pt idx="9">
                  <c:v>281</c:v>
                </c:pt>
              </c:numCache>
            </c:numRef>
          </c:val>
          <c:extLst>
            <c:ext xmlns:c16="http://schemas.microsoft.com/office/drawing/2014/chart" uri="{C3380CC4-5D6E-409C-BE32-E72D297353CC}">
              <c16:uniqueId val="{00000001-78F3-4EEB-9CD7-6B989C966683}"/>
            </c:ext>
          </c:extLst>
        </c:ser>
        <c:ser>
          <c:idx val="2"/>
          <c:order val="2"/>
          <c:tx>
            <c:strRef>
              <c:f>Sheet1!$D$1</c:f>
              <c:strCache>
                <c:ptCount val="1"/>
                <c:pt idx="0">
                  <c:v>Qld</c:v>
                </c:pt>
              </c:strCache>
            </c:strRef>
          </c:tx>
          <c:spPr>
            <a:solidFill>
              <a:schemeClr val="accent5"/>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Sheet1!$D$2:$D$11</c:f>
              <c:numCache>
                <c:formatCode>General</c:formatCode>
                <c:ptCount val="10"/>
                <c:pt idx="0">
                  <c:v>243</c:v>
                </c:pt>
                <c:pt idx="1">
                  <c:v>251</c:v>
                </c:pt>
                <c:pt idx="2">
                  <c:v>247</c:v>
                </c:pt>
                <c:pt idx="3">
                  <c:v>245</c:v>
                </c:pt>
                <c:pt idx="4">
                  <c:v>219</c:v>
                </c:pt>
                <c:pt idx="5">
                  <c:v>278</c:v>
                </c:pt>
                <c:pt idx="6">
                  <c:v>277</c:v>
                </c:pt>
                <c:pt idx="7">
                  <c:v>295</c:v>
                </c:pt>
                <c:pt idx="8">
                  <c:v>277</c:v>
                </c:pt>
                <c:pt idx="9">
                  <c:v>302</c:v>
                </c:pt>
              </c:numCache>
            </c:numRef>
          </c:val>
          <c:extLst>
            <c:ext xmlns:c16="http://schemas.microsoft.com/office/drawing/2014/chart" uri="{C3380CC4-5D6E-409C-BE32-E72D297353CC}">
              <c16:uniqueId val="{00000002-78F3-4EEB-9CD7-6B989C966683}"/>
            </c:ext>
          </c:extLst>
        </c:ser>
        <c:ser>
          <c:idx val="3"/>
          <c:order val="3"/>
          <c:tx>
            <c:strRef>
              <c:f>Sheet1!$E$1</c:f>
              <c:strCache>
                <c:ptCount val="1"/>
                <c:pt idx="0">
                  <c:v>SA</c:v>
                </c:pt>
              </c:strCache>
            </c:strRef>
          </c:tx>
          <c:spPr>
            <a:solidFill>
              <a:schemeClr val="accent1">
                <a:lumMod val="60000"/>
              </a:schemeClr>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Sheet1!$E$2:$E$11</c:f>
              <c:numCache>
                <c:formatCode>General</c:formatCode>
                <c:ptCount val="10"/>
                <c:pt idx="0">
                  <c:v>102</c:v>
                </c:pt>
                <c:pt idx="1">
                  <c:v>86</c:v>
                </c:pt>
                <c:pt idx="2">
                  <c:v>100</c:v>
                </c:pt>
                <c:pt idx="3">
                  <c:v>80</c:v>
                </c:pt>
                <c:pt idx="4">
                  <c:v>114</c:v>
                </c:pt>
                <c:pt idx="5">
                  <c:v>93</c:v>
                </c:pt>
                <c:pt idx="6">
                  <c:v>99</c:v>
                </c:pt>
                <c:pt idx="7">
                  <c:v>71</c:v>
                </c:pt>
                <c:pt idx="8">
                  <c:v>117</c:v>
                </c:pt>
                <c:pt idx="9">
                  <c:v>91</c:v>
                </c:pt>
              </c:numCache>
            </c:numRef>
          </c:val>
          <c:extLst>
            <c:ext xmlns:c16="http://schemas.microsoft.com/office/drawing/2014/chart" uri="{C3380CC4-5D6E-409C-BE32-E72D297353CC}">
              <c16:uniqueId val="{00000003-78F3-4EEB-9CD7-6B989C966683}"/>
            </c:ext>
          </c:extLst>
        </c:ser>
        <c:ser>
          <c:idx val="4"/>
          <c:order val="4"/>
          <c:tx>
            <c:strRef>
              <c:f>Sheet1!$F$1</c:f>
              <c:strCache>
                <c:ptCount val="1"/>
                <c:pt idx="0">
                  <c:v>WA</c:v>
                </c:pt>
              </c:strCache>
            </c:strRef>
          </c:tx>
          <c:spPr>
            <a:solidFill>
              <a:schemeClr val="accent3">
                <a:lumMod val="60000"/>
              </a:schemeClr>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Sheet1!$F$2:$F$11</c:f>
              <c:numCache>
                <c:formatCode>General</c:formatCode>
                <c:ptCount val="10"/>
                <c:pt idx="0">
                  <c:v>161</c:v>
                </c:pt>
                <c:pt idx="1">
                  <c:v>195</c:v>
                </c:pt>
                <c:pt idx="2">
                  <c:v>160</c:v>
                </c:pt>
                <c:pt idx="3">
                  <c:v>159</c:v>
                </c:pt>
                <c:pt idx="4">
                  <c:v>163</c:v>
                </c:pt>
                <c:pt idx="5">
                  <c:v>155</c:v>
                </c:pt>
                <c:pt idx="6">
                  <c:v>166</c:v>
                </c:pt>
                <c:pt idx="7">
                  <c:v>175</c:v>
                </c:pt>
                <c:pt idx="8">
                  <c:v>158</c:v>
                </c:pt>
                <c:pt idx="9">
                  <c:v>185</c:v>
                </c:pt>
              </c:numCache>
            </c:numRef>
          </c:val>
          <c:extLst>
            <c:ext xmlns:c16="http://schemas.microsoft.com/office/drawing/2014/chart" uri="{C3380CC4-5D6E-409C-BE32-E72D297353CC}">
              <c16:uniqueId val="{00000004-78F3-4EEB-9CD7-6B989C966683}"/>
            </c:ext>
          </c:extLst>
        </c:ser>
        <c:ser>
          <c:idx val="5"/>
          <c:order val="5"/>
          <c:tx>
            <c:strRef>
              <c:f>Sheet1!$G$1</c:f>
              <c:strCache>
                <c:ptCount val="1"/>
                <c:pt idx="0">
                  <c:v>Tas</c:v>
                </c:pt>
              </c:strCache>
            </c:strRef>
          </c:tx>
          <c:spPr>
            <a:solidFill>
              <a:schemeClr val="accent5">
                <a:lumMod val="60000"/>
              </a:schemeClr>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Sheet1!$G$2:$G$11</c:f>
              <c:numCache>
                <c:formatCode>General</c:formatCode>
                <c:ptCount val="10"/>
                <c:pt idx="0">
                  <c:v>34</c:v>
                </c:pt>
                <c:pt idx="1">
                  <c:v>37</c:v>
                </c:pt>
                <c:pt idx="2">
                  <c:v>32</c:v>
                </c:pt>
                <c:pt idx="3">
                  <c:v>32</c:v>
                </c:pt>
                <c:pt idx="4">
                  <c:v>29</c:v>
                </c:pt>
                <c:pt idx="5">
                  <c:v>38</c:v>
                </c:pt>
                <c:pt idx="6">
                  <c:v>36</c:v>
                </c:pt>
                <c:pt idx="7">
                  <c:v>51</c:v>
                </c:pt>
                <c:pt idx="8">
                  <c:v>35</c:v>
                </c:pt>
                <c:pt idx="9">
                  <c:v>32</c:v>
                </c:pt>
              </c:numCache>
            </c:numRef>
          </c:val>
          <c:extLst>
            <c:ext xmlns:c16="http://schemas.microsoft.com/office/drawing/2014/chart" uri="{C3380CC4-5D6E-409C-BE32-E72D297353CC}">
              <c16:uniqueId val="{00000005-78F3-4EEB-9CD7-6B989C966683}"/>
            </c:ext>
          </c:extLst>
        </c:ser>
        <c:ser>
          <c:idx val="6"/>
          <c:order val="6"/>
          <c:tx>
            <c:strRef>
              <c:f>Sheet1!$H$1</c:f>
              <c:strCache>
                <c:ptCount val="1"/>
                <c:pt idx="0">
                  <c:v>NT</c:v>
                </c:pt>
              </c:strCache>
            </c:strRef>
          </c:tx>
          <c:spPr>
            <a:solidFill>
              <a:schemeClr val="accent1">
                <a:lumMod val="80000"/>
                <a:lumOff val="20000"/>
              </a:schemeClr>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Sheet1!$H$2:$H$11</c:f>
              <c:numCache>
                <c:formatCode>General</c:formatCode>
                <c:ptCount val="10"/>
                <c:pt idx="0">
                  <c:v>49</c:v>
                </c:pt>
                <c:pt idx="1">
                  <c:v>45</c:v>
                </c:pt>
                <c:pt idx="2">
                  <c:v>31</c:v>
                </c:pt>
                <c:pt idx="3">
                  <c:v>50</c:v>
                </c:pt>
                <c:pt idx="4">
                  <c:v>36</c:v>
                </c:pt>
                <c:pt idx="5">
                  <c:v>31</c:v>
                </c:pt>
                <c:pt idx="6">
                  <c:v>35</c:v>
                </c:pt>
                <c:pt idx="7">
                  <c:v>47</c:v>
                </c:pt>
                <c:pt idx="8">
                  <c:v>31</c:v>
                </c:pt>
                <c:pt idx="9">
                  <c:v>58</c:v>
                </c:pt>
              </c:numCache>
            </c:numRef>
          </c:val>
          <c:extLst>
            <c:ext xmlns:c16="http://schemas.microsoft.com/office/drawing/2014/chart" uri="{C3380CC4-5D6E-409C-BE32-E72D297353CC}">
              <c16:uniqueId val="{00000006-78F3-4EEB-9CD7-6B989C966683}"/>
            </c:ext>
          </c:extLst>
        </c:ser>
        <c:ser>
          <c:idx val="7"/>
          <c:order val="7"/>
          <c:tx>
            <c:strRef>
              <c:f>Sheet1!$I$1</c:f>
              <c:strCache>
                <c:ptCount val="1"/>
                <c:pt idx="0">
                  <c:v>ACT</c:v>
                </c:pt>
              </c:strCache>
            </c:strRef>
          </c:tx>
          <c:spPr>
            <a:solidFill>
              <a:schemeClr val="accent3">
                <a:lumMod val="80000"/>
                <a:lumOff val="20000"/>
              </a:schemeClr>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Sheet1!$I$2:$I$11</c:f>
              <c:numCache>
                <c:formatCode>General</c:formatCode>
                <c:ptCount val="10"/>
                <c:pt idx="0">
                  <c:v>15</c:v>
                </c:pt>
                <c:pt idx="1">
                  <c:v>10</c:v>
                </c:pt>
                <c:pt idx="2">
                  <c:v>5</c:v>
                </c:pt>
                <c:pt idx="3">
                  <c:v>9</c:v>
                </c:pt>
                <c:pt idx="4">
                  <c:v>6</c:v>
                </c:pt>
                <c:pt idx="5">
                  <c:v>7</c:v>
                </c:pt>
                <c:pt idx="6">
                  <c:v>11</c:v>
                </c:pt>
                <c:pt idx="7">
                  <c:v>18</c:v>
                </c:pt>
                <c:pt idx="8">
                  <c:v>4</c:v>
                </c:pt>
                <c:pt idx="9">
                  <c:v>11</c:v>
                </c:pt>
              </c:numCache>
            </c:numRef>
          </c:val>
          <c:extLst>
            <c:ext xmlns:c16="http://schemas.microsoft.com/office/drawing/2014/chart" uri="{C3380CC4-5D6E-409C-BE32-E72D297353CC}">
              <c16:uniqueId val="{00000007-78F3-4EEB-9CD7-6B989C966683}"/>
            </c:ext>
          </c:extLst>
        </c:ser>
        <c:dLbls>
          <c:showLegendKey val="0"/>
          <c:showVal val="0"/>
          <c:showCatName val="0"/>
          <c:showSerName val="0"/>
          <c:showPercent val="0"/>
          <c:showBubbleSize val="0"/>
        </c:dLbls>
        <c:gapWidth val="219"/>
        <c:overlap val="-27"/>
        <c:axId val="1200508127"/>
        <c:axId val="1200504287"/>
      </c:barChart>
      <c:catAx>
        <c:axId val="120050812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0504287"/>
        <c:crosses val="autoZero"/>
        <c:auto val="1"/>
        <c:lblAlgn val="ctr"/>
        <c:lblOffset val="100"/>
        <c:noMultiLvlLbl val="0"/>
      </c:catAx>
      <c:valAx>
        <c:axId val="1200504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Number of road deaths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0508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33_3CBE948D.xml><?xml version="1.0" encoding="utf-8"?>
<p188:cmLst xmlns:a="http://schemas.openxmlformats.org/drawingml/2006/main" xmlns:r="http://schemas.openxmlformats.org/officeDocument/2006/relationships" xmlns:p188="http://schemas.microsoft.com/office/powerpoint/2018/8/main">
  <p188:cm id="{A968B149-33FB-48AD-A974-4CCABACA1EB2}" authorId="{65ECCE21-ED76-69F0-7D94-9C7C8D4BFFBD}" status="resolved" created="2025-12-02T03:28:39.870" complete="100000">
    <ac:txMkLst xmlns:ac="http://schemas.microsoft.com/office/drawing/2013/main/command">
      <pc:docMk xmlns:pc="http://schemas.microsoft.com/office/powerpoint/2013/main/command"/>
      <pc:sldMk xmlns:pc="http://schemas.microsoft.com/office/powerpoint/2013/main/command" cId="1019122829" sldId="307"/>
      <ac:spMk id="9" creationId="{5A873CF3-6A7F-E7E6-83CE-3004AAE3D895}"/>
      <ac:txMk cp="54">
        <ac:context len="149" hash="686923813"/>
      </ac:txMk>
    </ac:txMkLst>
    <p188:pos x="8848916" y="255135"/>
    <p188:replyLst>
      <p188:reply id="{FC28DD19-A667-431C-B1B9-99DC9706C7DB}" authorId="{136EE94F-5D29-4B76-ECC4-FD610FB45E92}" created="2025-12-04T01:20:29.293">
        <p188:txBody>
          <a:bodyPr/>
          <a:lstStyle/>
          <a:p>
            <a:r>
              <a:rPr lang="en-AU"/>
              <a:t>Either is acceptable. I will change it to make it consistent.</a:t>
            </a:r>
          </a:p>
        </p188:txBody>
      </p188:reply>
    </p188:replyLst>
    <p188:txBody>
      <a:bodyPr/>
      <a:lstStyle/>
      <a:p>
        <a:r>
          <a:rPr lang="en-AU"/>
          <a:t>[@Helen Silvester] is this meant to be “divided by”?</a:t>
        </a:r>
      </a:p>
    </p188:txBody>
  </p188:cm>
</p188:cmLst>
</file>

<file path=ppt/comments/modernComment_135_3A55B7F3.xml><?xml version="1.0" encoding="utf-8"?>
<p188:cmLst xmlns:a="http://schemas.openxmlformats.org/drawingml/2006/main" xmlns:r="http://schemas.openxmlformats.org/officeDocument/2006/relationships" xmlns:p188="http://schemas.microsoft.com/office/powerpoint/2018/8/main">
  <p188:cm id="{617E4024-A6BA-4329-BF2D-F03D5893ECED}" authorId="{65ECCE21-ED76-69F0-7D94-9C7C8D4BFFBD}" status="resolved" created="2025-12-08T04:34:10.997" complete="100000">
    <ac:txMkLst xmlns:ac="http://schemas.microsoft.com/office/drawing/2013/main/command">
      <pc:docMk xmlns:pc="http://schemas.microsoft.com/office/powerpoint/2013/main/command"/>
      <pc:sldMk xmlns:pc="http://schemas.microsoft.com/office/powerpoint/2013/main/command" cId="978696179" sldId="309"/>
      <ac:spMk id="13" creationId="{0690CC4B-7100-C7F6-59B4-EE81EC45D260}"/>
      <ac:txMk cp="0" len="17">
        <ac:context len="18" hash="495763829"/>
      </ac:txMk>
    </ac:txMkLst>
    <p188:replyLst>
      <p188:reply id="{A4C6BDFD-A253-433F-9459-4E2FBFCD11B1}" authorId="{136EE94F-5D29-4B76-ECC4-FD610FB45E92}" created="2025-12-08T04:35:58.890">
        <p188:txBody>
          <a:bodyPr/>
          <a:lstStyle/>
          <a:p>
            <a:r>
              <a:rPr lang="en-US"/>
              <a:t>Removed it :)</a:t>
            </a:r>
          </a:p>
        </p188:txBody>
        <p188:extLst>
          <p:ext xmlns:p="http://schemas.openxmlformats.org/presentationml/2006/main" uri="{57CB4572-C831-44C2-8A1C-0ADB6CCDFE69}">
            <p223:reactions xmlns:p223="http://schemas.microsoft.com/office/powerpoint/2022/03/main">
              <p223:rxn type="👍">
                <p223:instance time="2025-12-08T04:36:31.738" authorId="{136EE94F-5D29-4B76-ECC4-FD610FB45E92}"/>
              </p223:rxn>
            </p223:reactions>
          </p:ext>
        </p188:extLst>
      </p188:reply>
    </p188:replyLst>
    <p188:txBody>
      <a:bodyPr/>
      <a:lstStyle/>
      <a:p>
        <a:r>
          <a:rPr lang="en-AU"/>
          <a:t>[@Helen Silvester]  Is this citation correct or does it need to be updated?</a:t>
        </a:r>
      </a:p>
    </p188:txBody>
  </p188:cm>
</p188:cmLst>
</file>

<file path=ppt/comments/modernComment_13D_4AEB3583.xml><?xml version="1.0" encoding="utf-8"?>
<p188:cmLst xmlns:a="http://schemas.openxmlformats.org/drawingml/2006/main" xmlns:r="http://schemas.openxmlformats.org/officeDocument/2006/relationships" xmlns:p188="http://schemas.microsoft.com/office/powerpoint/2018/8/main">
  <p188:cm id="{1F54203C-A5B3-48F9-BD46-FA6E14596F8D}" authorId="{65ECCE21-ED76-69F0-7D94-9C7C8D4BFFBD}" status="resolved" created="2025-12-02T01:22:07.672" complete="100000">
    <ac:deMkLst xmlns:ac="http://schemas.microsoft.com/office/drawing/2013/main/command">
      <pc:docMk xmlns:pc="http://schemas.microsoft.com/office/powerpoint/2013/main/command"/>
      <pc:sldMk xmlns:pc="http://schemas.microsoft.com/office/powerpoint/2013/main/command" cId="1256928643" sldId="317"/>
      <ac:picMk id="10" creationId="{0C18B7AE-39AF-0557-097D-88D9DA8ADD7D}"/>
    </ac:deMkLst>
    <p188:replyLst>
      <p188:reply id="{B64D087F-119B-42C3-8C8E-5FD12FCBE947}" authorId="{65ECCE21-ED76-69F0-7D94-9C7C8D4BFFBD}" created="2025-12-02T01:31:45.045">
        <p188:txBody>
          <a:bodyPr/>
          <a:lstStyle/>
          <a:p>
            <a:r>
              <a:rPr lang="en-AU"/>
              <a:t>Here you are https://ausacademyofscience-my.sharepoint.com/:i:/g/personal/ruqiyah_patel_science_org_au/IQDmaoroXx8SQZ-D5dxN4uIBAQEDatBNCZiF_gx-mNjTcSs?e=lVRLO2</a:t>
            </a:r>
          </a:p>
        </p188:txBody>
      </p188:reply>
      <p188:reply id="{3C96BFC6-3D20-4848-A7F7-23CFBD311EBD}" authorId="{65ECCE21-ED76-69F0-7D94-9C7C8D4BFFBD}" created="2025-12-03T00:43:57.487">
        <p188:txBody>
          <a:bodyPr/>
          <a:lstStyle/>
          <a:p>
            <a:r>
              <a:rPr lang="en-AU"/>
              <a:t>Oh, I see now that the lesson uses a 1m ruler (I’ve only ever seen the ruler reaction activity done with a 30cm ruler before). We can redo our photoshoot!</a:t>
            </a:r>
          </a:p>
        </p188:txBody>
      </p188:reply>
      <p188:reply id="{A50D0816-8EAE-4C1C-B5AB-5D36027A6A05}" authorId="{136EE94F-5D29-4B76-ECC4-FD610FB45E92}" created="2025-12-04T02:02:19.279">
        <p188:txBody>
          <a:bodyPr/>
          <a:lstStyle/>
          <a:p>
            <a:r>
              <a:rPr lang="en-AU"/>
              <a:t>I have had too many students not be able to catch a 30 cm ruler!</a:t>
            </a:r>
          </a:p>
        </p188:txBody>
      </p188:reply>
    </p188:replyLst>
    <p188:txBody>
      <a:bodyPr/>
      <a:lstStyle/>
      <a:p>
        <a:r>
          <a:rPr lang="en-AU"/>
          <a:t>[@Helen Silvester] the numbers on this ruler (and the top hand) are nonsense, plus the positions are not correct for illustrating the activity. I think using an AI image here is more a distraction than a value add. I will take a photo for you right now of me doing a ruler reaction test if you like</a:t>
        </a:r>
      </a:p>
    </p188:txBody>
  </p188:cm>
</p188:cmLst>
</file>

<file path=ppt/comments/modernComment_13E_7E092D5A.xml><?xml version="1.0" encoding="utf-8"?>
<p188:cmLst xmlns:a="http://schemas.openxmlformats.org/drawingml/2006/main" xmlns:r="http://schemas.openxmlformats.org/officeDocument/2006/relationships" xmlns:p188="http://schemas.microsoft.com/office/powerpoint/2018/8/main">
  <p188:cm id="{BD45265A-BCE8-4D88-A1EF-B6EE66DF85AB}" authorId="{65ECCE21-ED76-69F0-7D94-9C7C8D4BFFBD}" status="resolved" created="2025-12-03T03:44:20.461" complete="100000">
    <ac:txMkLst xmlns:ac="http://schemas.microsoft.com/office/drawing/2013/main/command">
      <pc:docMk xmlns:pc="http://schemas.microsoft.com/office/powerpoint/2013/main/command"/>
      <pc:sldMk xmlns:pc="http://schemas.microsoft.com/office/powerpoint/2013/main/command" cId="2114530650" sldId="318"/>
      <ac:spMk id="3" creationId="{6C6C1733-A903-A86A-2B3F-C9C9F2841257}"/>
      <ac:txMk cp="30" len="63">
        <ac:context len="159" hash="2037932447"/>
      </ac:txMk>
    </ac:txMkLst>
    <p188:pos x="4890774" y="731161"/>
    <p188:txBody>
      <a:bodyPr/>
      <a:lstStyle/>
      <a:p>
        <a:r>
          <a:rPr lang="en-AU"/>
          <a:t>[@Helen Silvester] is this “for a 100 m sprinter” and “for the average person”?</a:t>
        </a:r>
      </a:p>
    </p188:txBody>
    <p188:extLst>
      <p:ext xmlns:p="http://schemas.openxmlformats.org/presentationml/2006/main" uri="{57CB4572-C831-44C2-8A1C-0ADB6CCDFE69}">
        <p223:reactions xmlns:p223="http://schemas.microsoft.com/office/powerpoint/2022/03/main">
          <p223:rxn type="👍">
            <p223:instance time="2025-12-04T02:39:21.442" authorId="{136EE94F-5D29-4B76-ECC4-FD610FB45E92}"/>
          </p223:rxn>
        </p223:reactions>
      </p:ext>
    </p188:extLst>
  </p188:cm>
  <p188:cm id="{4BF93C98-0A17-42E9-B65B-8E73C54E05D1}" authorId="{65ECCE21-ED76-69F0-7D94-9C7C8D4BFFBD}" status="resolved" created="2025-12-03T03:44:40.518" complete="100000">
    <ac:txMkLst xmlns:ac="http://schemas.microsoft.com/office/drawing/2013/main/command">
      <pc:docMk xmlns:pc="http://schemas.microsoft.com/office/powerpoint/2013/main/command"/>
      <pc:sldMk xmlns:pc="http://schemas.microsoft.com/office/powerpoint/2013/main/command" cId="2114530650" sldId="318"/>
      <ac:spMk id="3" creationId="{6C6C1733-A903-A86A-2B3F-C9C9F2841257}"/>
      <ac:txMk cp="95" len="57">
        <ac:context len="159" hash="2037932447"/>
      </ac:txMk>
    </ac:txMkLst>
    <p188:pos x="8205474" y="2137051"/>
    <p188:txBody>
      <a:bodyPr/>
      <a:lstStyle/>
      <a:p>
        <a:r>
          <a:rPr lang="en-AU"/>
          <a:t>[@Helen Silvester] lovely work providing the sources above - can we provide a source for this one too?</a:t>
        </a:r>
      </a:p>
    </p188:txBody>
    <p188:extLst>
      <p:ext xmlns:p="http://schemas.openxmlformats.org/presentationml/2006/main" uri="{57CB4572-C831-44C2-8A1C-0ADB6CCDFE69}">
        <p223:reactions xmlns:p223="http://schemas.microsoft.com/office/powerpoint/2022/03/main">
          <p223:rxn type="👍">
            <p223:instance time="2025-12-04T02:38:43.564" authorId="{136EE94F-5D29-4B76-ECC4-FD610FB45E92}"/>
          </p223:rxn>
        </p223:reactions>
      </p:ext>
    </p188:extLst>
  </p188:cm>
</p188:cmLst>
</file>

<file path=ppt/comments/modernComment_141_F9C6F679.xml><?xml version="1.0" encoding="utf-8"?>
<p188:cmLst xmlns:a="http://schemas.openxmlformats.org/drawingml/2006/main" xmlns:r="http://schemas.openxmlformats.org/officeDocument/2006/relationships" xmlns:p188="http://schemas.microsoft.com/office/powerpoint/2018/8/main">
  <p188:cm id="{75BDCE62-FCA7-4953-8A7B-C20E38879336}" authorId="{65ECCE21-ED76-69F0-7D94-9C7C8D4BFFBD}" status="resolved" created="2025-12-03T01:41:17.802" complete="100000">
    <ac:txMkLst xmlns:ac="http://schemas.microsoft.com/office/drawing/2013/main/command">
      <pc:docMk xmlns:pc="http://schemas.microsoft.com/office/powerpoint/2013/main/command"/>
      <pc:sldMk xmlns:pc="http://schemas.microsoft.com/office/powerpoint/2013/main/command" cId="4190566009" sldId="321"/>
      <ac:spMk id="2" creationId="{94F90C77-78A1-108A-20DC-768C611B0057}"/>
      <ac:txMk cp="16" len="2">
        <ac:context len="20" hash="610311759"/>
      </ac:txMk>
    </ac:txMkLst>
    <p188:pos x="4095574" y="307642"/>
    <p188:txBody>
      <a:bodyPr/>
      <a:lstStyle/>
      <a:p>
        <a:r>
          <a:rPr lang="en-AU"/>
          <a:t>[@Helen Silvester] ?</a:t>
        </a:r>
      </a:p>
    </p188:txBody>
  </p188:cm>
</p188:cmLst>
</file>

<file path=ppt/comments/modernComment_14B_4ED1F738.xml><?xml version="1.0" encoding="utf-8"?>
<p188:cmLst xmlns:a="http://schemas.openxmlformats.org/drawingml/2006/main" xmlns:r="http://schemas.openxmlformats.org/officeDocument/2006/relationships" xmlns:p188="http://schemas.microsoft.com/office/powerpoint/2018/8/main">
  <p188:cm id="{55C4987F-9D02-4293-ADA7-C57670340607}" authorId="{65ECCE21-ED76-69F0-7D94-9C7C8D4BFFBD}" status="resolved" created="2025-12-03T06:33:59.217" complete="100000">
    <ac:txMkLst xmlns:ac="http://schemas.microsoft.com/office/drawing/2013/main/command">
      <pc:docMk xmlns:pc="http://schemas.microsoft.com/office/powerpoint/2013/main/command"/>
      <pc:sldMk xmlns:pc="http://schemas.microsoft.com/office/powerpoint/2013/main/command" cId="1322383160" sldId="331"/>
      <ac:graphicFrameMk id="9" creationId="{7C6C5F44-4D34-448E-4508-A241A552732C}"/>
      <ac:tblMk/>
      <ac:tcMk rowId="2607059414" colId="3747291911"/>
      <ac:txMk cp="2" len="5">
        <ac:context len="8" hash="3862488286"/>
      </ac:txMk>
    </ac:txMkLst>
    <p188:pos x="1378857" y="1027100"/>
    <p188:replyLst>
      <p188:reply id="{CF7C028F-1D94-428D-8E9C-80CAE2CE4D43}" authorId="{136EE94F-5D29-4B76-ECC4-FD610FB45E92}" created="2025-12-04T02:39:55.825">
        <p188:txBody>
          <a:bodyPr/>
          <a:lstStyle/>
          <a:p>
            <a:r>
              <a:rPr lang="en-AU"/>
              <a:t>Yes. This was a recent change</a:t>
            </a:r>
          </a:p>
        </p188:txBody>
      </p188:reply>
    </p188:replyLst>
    <p188:txBody>
      <a:bodyPr/>
      <a:lstStyle/>
      <a:p>
        <a:r>
          <a:rPr lang="en-AU"/>
          <a:t>[@Helen Silvester] the student sheet starts as 20km/hr for the first test, which is correct?</a:t>
        </a:r>
      </a:p>
    </p188:txBody>
  </p188:cm>
</p188:cmLst>
</file>

<file path=ppt/comments/modernComment_17C_41DABB74.xml><?xml version="1.0" encoding="utf-8"?>
<p188:cmLst xmlns:a="http://schemas.openxmlformats.org/drawingml/2006/main" xmlns:r="http://schemas.openxmlformats.org/officeDocument/2006/relationships" xmlns:p188="http://schemas.microsoft.com/office/powerpoint/2018/8/main">
  <p188:cm id="{FD7989CF-DB5C-40AE-A8D7-3501E988E564}" authorId="{65ECCE21-ED76-69F0-7D94-9C7C8D4BFFBD}" status="resolved" created="2025-12-02T23:53:43.085" complete="100000">
    <pc:sldMkLst xmlns:pc="http://schemas.microsoft.com/office/powerpoint/2013/main/command">
      <pc:docMk/>
      <pc:sldMk cId="1104853876" sldId="380"/>
    </pc:sldMkLst>
    <p188:replyLst>
      <p188:reply id="{2278632E-1F52-41A5-BB58-7714294F420B}" authorId="{136EE94F-5D29-4B76-ECC4-FD610FB45E92}" created="2025-12-04T01:59:24.839">
        <p188:txBody>
          <a:bodyPr/>
          <a:lstStyle/>
          <a:p>
            <a:r>
              <a:rPr lang="en-AU"/>
              <a:t>Is this clearer?</a:t>
            </a:r>
          </a:p>
        </p188:txBody>
      </p188:reply>
      <p188:reply id="{3A0679FD-8320-4BD3-9773-6299898CD2B6}" authorId="{65ECCE21-ED76-69F0-7D94-9C7C8D4BFFBD}" created="2025-12-08T04:46:42.953">
        <p188:txBody>
          <a:bodyPr/>
          <a:lstStyle/>
          <a:p>
            <a:r>
              <a:rPr lang="en-AU"/>
              <a:t>Yes, thanks</a:t>
            </a:r>
          </a:p>
        </p188:txBody>
      </p188:reply>
    </p188:replyLst>
    <p188:txBody>
      <a:bodyPr/>
      <a:lstStyle/>
      <a:p>
        <a:r>
          <a:rPr lang="en-AU"/>
          <a:t>[@Helen Silvester] noticing an inconsistency in how much of the instructions are included in the PPT - slide 11 includes all of the directions step-by-step for running the experiment, but then this slide is very barebones - which is your preference, so that I can make it more consistent?
Also, for this activity in particular, it might be good to provide a simple visualisation/diagram (e.g. a stick figure walking along a measuring tape with cones), since it can be hard to visualise</a:t>
        </a:r>
      </a:p>
    </p188:txBody>
  </p188:cm>
</p188:cmLst>
</file>

<file path=ppt/comments/modernComment_187_5CB9B594.xml><?xml version="1.0" encoding="utf-8"?>
<p188:cmLst xmlns:a="http://schemas.openxmlformats.org/drawingml/2006/main" xmlns:r="http://schemas.openxmlformats.org/officeDocument/2006/relationships" xmlns:p188="http://schemas.microsoft.com/office/powerpoint/2018/8/main">
  <p188:cm id="{2B39F635-A6CB-4617-B795-8135681EEB50}" authorId="{65ECCE21-ED76-69F0-7D94-9C7C8D4BFFBD}" status="resolved" created="2025-12-03T06:46:09.993" complete="100000">
    <ac:deMkLst xmlns:ac="http://schemas.microsoft.com/office/drawing/2013/main/command">
      <pc:docMk xmlns:pc="http://schemas.microsoft.com/office/powerpoint/2013/main/command"/>
      <pc:sldMk xmlns:pc="http://schemas.microsoft.com/office/powerpoint/2013/main/command" cId="1555674516" sldId="391"/>
      <ac:picMk id="7" creationId="{BBDA20BF-0438-EC61-30F1-3B772C7A837D}"/>
    </ac:deMkLst>
    <p188:replyLst>
      <p188:reply id="{50E59422-11AE-45E3-869D-FE9ED9C6DD51}" authorId="{65ECCE21-ED76-69F0-7D94-9C7C8D4BFFBD}" created="2025-12-03T06:46:29.134">
        <p188:txBody>
          <a:bodyPr/>
          <a:lstStyle/>
          <a:p>
            <a:r>
              <a:rPr lang="en-AU"/>
              <a:t>(+ taking a new screenshot would remove the “Chart area” hover text at the top left!)</a:t>
            </a:r>
          </a:p>
        </p188:txBody>
      </p188:reply>
      <p188:reply id="{330E1EC6-7DB3-4353-B589-3AEFEF0D5EA9}" authorId="{136EE94F-5D29-4B76-ECC4-FD610FB45E92}" created="2025-12-04T02:45:24.546">
        <p188:txBody>
          <a:bodyPr/>
          <a:lstStyle/>
          <a:p>
            <a:r>
              <a:rPr lang="en-AU"/>
              <a:t>Done</a:t>
            </a:r>
          </a:p>
        </p188:txBody>
      </p188:reply>
    </p188:replyLst>
    <p188:txBody>
      <a:bodyPr/>
      <a:lstStyle/>
      <a:p>
        <a:r>
          <a:rPr lang="en-AU"/>
          <a:t>[@Helen Silvester] if possible could we make the labels on the x/y-axes here a bit larger (hard to read)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12/12/2025</a:t>
            </a:fld>
            <a:endParaRPr lang="en-AU" sz="100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12/12/2025</a:t>
            </a:fld>
            <a:endParaRPr lang="en-AU"/>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a:t>Click to edit Master text styles</a:t>
            </a:r>
          </a:p>
          <a:p>
            <a:pPr marL="0" lvl="1"/>
            <a:r>
              <a:rPr lang="en-AU" noProof="0"/>
              <a:t>Second level</a:t>
            </a:r>
          </a:p>
          <a:p>
            <a:pPr marL="144000" lvl="2" indent="-144000">
              <a:buFont typeface="Arial" pitchFamily="34" charset="0"/>
              <a:buChar char="•"/>
            </a:pPr>
            <a:r>
              <a:rPr lang="en-AU" noProof="0"/>
              <a:t>Third level</a:t>
            </a:r>
          </a:p>
          <a:p>
            <a:pPr marL="288000" lvl="3" indent="-144000">
              <a:buFont typeface="Arial" pitchFamily="34" charset="0"/>
              <a:buChar char="•"/>
            </a:pPr>
            <a:r>
              <a:rPr lang="en-AU" noProof="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arenBoth"/>
            </a:pPr>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30</a:t>
            </a:fld>
            <a:endParaRPr lang="en-AU"/>
          </a:p>
        </p:txBody>
      </p:sp>
    </p:spTree>
    <p:extLst>
      <p:ext uri="{BB962C8B-B14F-4D97-AF65-F5344CB8AC3E}">
        <p14:creationId xmlns:p14="http://schemas.microsoft.com/office/powerpoint/2010/main" val="376355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AU" sz="1600" b="0" kern="1200">
                <a:solidFill>
                  <a:schemeClr val="tx1"/>
                </a:solidFill>
                <a:effectLst/>
                <a:latin typeface="+mn-lt"/>
                <a:ea typeface="+mn-ea"/>
                <a:cs typeface="Arial" pitchFamily="34" charset="0"/>
              </a:rPr>
              <a:t>NOTE: the Australian Curriculum does not include the vectors of displacement or velocity. If your state curriculum includes vectors at this level, it is worth including extra </a:t>
            </a:r>
            <a:r>
              <a:rPr lang="en-AU" sz="1600" b="0" i="1" kern="1200">
                <a:solidFill>
                  <a:schemeClr val="tx1"/>
                </a:solidFill>
                <a:effectLst/>
                <a:latin typeface="+mn-lt"/>
                <a:ea typeface="+mn-ea"/>
                <a:cs typeface="Arial" pitchFamily="34" charset="0"/>
              </a:rPr>
              <a:t>Inquire </a:t>
            </a:r>
            <a:r>
              <a:rPr lang="en-AU" sz="1600" b="0" i="0" kern="1200">
                <a:solidFill>
                  <a:schemeClr val="tx1"/>
                </a:solidFill>
                <a:effectLst/>
                <a:latin typeface="+mn-lt"/>
                <a:ea typeface="+mn-ea"/>
                <a:cs typeface="Arial" pitchFamily="34" charset="0"/>
              </a:rPr>
              <a:t>phases</a:t>
            </a:r>
            <a:r>
              <a:rPr lang="en-AU" sz="1600" b="0" kern="1200">
                <a:solidFill>
                  <a:schemeClr val="tx1"/>
                </a:solidFill>
                <a:effectLst/>
                <a:latin typeface="+mn-lt"/>
                <a:ea typeface="+mn-ea"/>
                <a:cs typeface="Arial" pitchFamily="34" charset="0"/>
              </a:rPr>
              <a:t> to introduce this content.</a:t>
            </a:r>
          </a:p>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46</a:t>
            </a:fld>
            <a:endParaRPr lang="en-AU"/>
          </a:p>
        </p:txBody>
      </p:sp>
    </p:spTree>
    <p:extLst>
      <p:ext uri="{BB962C8B-B14F-4D97-AF65-F5344CB8AC3E}">
        <p14:creationId xmlns:p14="http://schemas.microsoft.com/office/powerpoint/2010/main" val="2938062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523E1F-2C07-9BFE-E12B-785BEA27CBA7}"/>
              </a:ext>
            </a:extLst>
          </p:cNvPr>
          <p:cNvSpPr/>
          <p:nvPr userDrawn="1"/>
        </p:nvSpPr>
        <p:spPr>
          <a:xfrm>
            <a:off x="1" y="5724255"/>
            <a:ext cx="12191999" cy="113374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4" name="Rectangle 3">
            <a:extLst>
              <a:ext uri="{FF2B5EF4-FFF2-40B4-BE49-F238E27FC236}">
                <a16:creationId xmlns:a16="http://schemas.microsoft.com/office/drawing/2014/main" id="{81F22226-8112-B345-8400-2663AF95AA30}"/>
              </a:ext>
            </a:extLst>
          </p:cNvPr>
          <p:cNvSpPr/>
          <p:nvPr userDrawn="1"/>
        </p:nvSpPr>
        <p:spPr>
          <a:xfrm>
            <a:off x="1" y="1628800"/>
            <a:ext cx="12191999" cy="4095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753925"/>
            <a:ext cx="8955384" cy="742940"/>
          </a:xfrm>
        </p:spPr>
        <p:txBody>
          <a:bodyPr/>
          <a:lstStyle>
            <a:lvl1pPr>
              <a:lnSpc>
                <a:spcPts val="5000"/>
              </a:lnSpc>
              <a:defRPr sz="5000">
                <a:solidFill>
                  <a:schemeClr val="bg1"/>
                </a:solidFill>
              </a:defRPr>
            </a:lvl1pPr>
          </a:lstStyle>
          <a:p>
            <a:r>
              <a:rPr lang="en-US"/>
              <a:t>Click to edit Master title style</a:t>
            </a:r>
            <a:endParaRPr lang="en-AU"/>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786021" y="3609020"/>
            <a:ext cx="8955384" cy="2115105"/>
          </a:xfrm>
        </p:spPr>
        <p:txBody>
          <a:bodyPr/>
          <a:lstStyle>
            <a:lvl1pPr>
              <a:lnSpc>
                <a:spcPts val="3600"/>
              </a:lnSpc>
              <a:spcAft>
                <a:spcPts val="0"/>
              </a:spcAft>
              <a:defRPr sz="3600" b="1">
                <a:solidFill>
                  <a:schemeClr val="bg1"/>
                </a:solidFill>
              </a:defRPr>
            </a:lvl1pPr>
            <a:lvl2pPr marL="0" indent="0">
              <a:lnSpc>
                <a:spcPts val="3600"/>
              </a:lnSpc>
              <a:spcAft>
                <a:spcPts val="0"/>
              </a:spcAft>
              <a:buNone/>
              <a:defRPr sz="3600" b="1">
                <a:solidFill>
                  <a:schemeClr val="bg1"/>
                </a:solidFill>
              </a:defRPr>
            </a:lvl2pPr>
            <a:lvl3pPr marL="0" indent="0">
              <a:lnSpc>
                <a:spcPts val="3600"/>
              </a:lnSpc>
              <a:spcAft>
                <a:spcPts val="0"/>
              </a:spcAft>
              <a:buNone/>
              <a:defRPr sz="3600" b="1">
                <a:solidFill>
                  <a:schemeClr val="bg1"/>
                </a:solidFill>
              </a:defRPr>
            </a:lvl3pPr>
            <a:lvl4pPr marL="0" indent="0">
              <a:lnSpc>
                <a:spcPts val="3600"/>
              </a:lnSpc>
              <a:spcAft>
                <a:spcPts val="0"/>
              </a:spcAft>
              <a:buNone/>
              <a:defRPr sz="3600" b="1">
                <a:solidFill>
                  <a:schemeClr val="bg1"/>
                </a:solidFill>
              </a:defRPr>
            </a:lvl4pPr>
            <a:lvl5pPr marL="0" indent="0">
              <a:lnSpc>
                <a:spcPts val="3600"/>
              </a:lnSpc>
              <a:spcAft>
                <a:spcPts val="0"/>
              </a:spcAft>
              <a:buNone/>
              <a:defRPr sz="3600" b="1">
                <a:solidFill>
                  <a:schemeClr val="bg1"/>
                </a:solidFill>
              </a:defRPr>
            </a:lvl5pPr>
            <a:lvl6pPr marL="0" indent="0">
              <a:lnSpc>
                <a:spcPts val="3600"/>
              </a:lnSpc>
              <a:spcAft>
                <a:spcPts val="0"/>
              </a:spcAft>
              <a:buNone/>
              <a:defRPr sz="3600" b="1">
                <a:solidFill>
                  <a:schemeClr val="bg1"/>
                </a:solidFill>
              </a:defRPr>
            </a:lvl6pPr>
            <a:lvl7pPr marL="0" indent="0">
              <a:lnSpc>
                <a:spcPts val="3600"/>
              </a:lnSpc>
              <a:spcAft>
                <a:spcPts val="0"/>
              </a:spcAft>
              <a:buNone/>
              <a:defRPr sz="3600" b="1">
                <a:solidFill>
                  <a:schemeClr val="bg1"/>
                </a:solidFill>
              </a:defRPr>
            </a:lvl7pPr>
            <a:lvl8pPr marL="0" indent="0">
              <a:lnSpc>
                <a:spcPts val="3600"/>
              </a:lnSpc>
              <a:spcAft>
                <a:spcPts val="0"/>
              </a:spcAft>
              <a:buNone/>
              <a:defRPr sz="3600" b="1">
                <a:solidFill>
                  <a:schemeClr val="bg1"/>
                </a:solidFill>
              </a:defRPr>
            </a:lvl8pPr>
            <a:lvl9pPr marL="0" indent="0">
              <a:lnSpc>
                <a:spcPts val="3600"/>
              </a:lnSpc>
              <a:spcAft>
                <a:spcPts val="0"/>
              </a:spcAft>
              <a:buNone/>
              <a:defRPr sz="3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8" name="Footer Placeholder 3">
            <a:extLst>
              <a:ext uri="{FF2B5EF4-FFF2-40B4-BE49-F238E27FC236}">
                <a16:creationId xmlns:a16="http://schemas.microsoft.com/office/drawing/2014/main" id="{F3D0BC25-56EB-DAB4-0EC0-05078E3D2C1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scienceconnections.edu.au</a:t>
            </a:r>
          </a:p>
        </p:txBody>
      </p:sp>
      <p:pic>
        <p:nvPicPr>
          <p:cNvPr id="7" name="Graphic 3">
            <a:extLst>
              <a:ext uri="{FF2B5EF4-FFF2-40B4-BE49-F238E27FC236}">
                <a16:creationId xmlns:a16="http://schemas.microsoft.com/office/drawing/2014/main" id="{EEDEFEFB-2C29-0CD5-CC75-45028BC8F81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666" y="6264315"/>
            <a:ext cx="886643" cy="310740"/>
          </a:xfrm>
          <a:prstGeom prst="rect">
            <a:avLst/>
          </a:prstGeom>
        </p:spPr>
      </p:pic>
      <p:pic>
        <p:nvPicPr>
          <p:cNvPr id="15" name="Picture 14">
            <a:extLst>
              <a:ext uri="{FF2B5EF4-FFF2-40B4-BE49-F238E27FC236}">
                <a16:creationId xmlns:a16="http://schemas.microsoft.com/office/drawing/2014/main" id="{E40E4C08-C55A-FC50-50E6-803C20589B2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20004" b="20004"/>
          <a:stretch/>
        </p:blipFill>
        <p:spPr>
          <a:xfrm>
            <a:off x="786024" y="449155"/>
            <a:ext cx="3409593" cy="658623"/>
          </a:xfrm>
          <a:prstGeom prst="rect">
            <a:avLst/>
          </a:prstGeom>
        </p:spPr>
      </p:pic>
      <p:sp>
        <p:nvSpPr>
          <p:cNvPr id="16" name="Slide Number Placeholder 5">
            <a:extLst>
              <a:ext uri="{FF2B5EF4-FFF2-40B4-BE49-F238E27FC236}">
                <a16:creationId xmlns:a16="http://schemas.microsoft.com/office/drawing/2014/main" id="{55060C33-5C17-BE6A-2BE3-97C996D084C7}"/>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Tree>
    <p:extLst>
      <p:ext uri="{BB962C8B-B14F-4D97-AF65-F5344CB8AC3E}">
        <p14:creationId xmlns:p14="http://schemas.microsoft.com/office/powerpoint/2010/main" val="2171936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 Content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6971249" cy="3852000"/>
          </a:xfrm>
        </p:spPr>
        <p:txBody>
          <a:bodyPr numCol="2" spcCol="468000"/>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Picture Placeholder 6">
            <a:extLst>
              <a:ext uri="{FF2B5EF4-FFF2-40B4-BE49-F238E27FC236}">
                <a16:creationId xmlns:a16="http://schemas.microsoft.com/office/drawing/2014/main" id="{E8D9A4BC-2BB1-B4C9-433F-54495B68C2E0}"/>
              </a:ext>
            </a:extLst>
          </p:cNvPr>
          <p:cNvSpPr>
            <a:spLocks noGrp="1"/>
          </p:cNvSpPr>
          <p:nvPr>
            <p:ph type="pic" sz="quarter" idx="15" hasCustomPrompt="1"/>
          </p:nvPr>
        </p:nvSpPr>
        <p:spPr>
          <a:xfrm>
            <a:off x="8164945" y="1692000"/>
            <a:ext cx="3241390" cy="3852000"/>
          </a:xfrm>
        </p:spPr>
        <p:txBody>
          <a:bodyPr anchor="ctr" anchorCtr="0"/>
          <a:lstStyle>
            <a:lvl1pPr algn="ctr">
              <a:defRPr/>
            </a:lvl1pPr>
          </a:lstStyle>
          <a:p>
            <a:r>
              <a:rPr lang="en-AU"/>
              <a:t>Click icon to insert Picture</a:t>
            </a:r>
          </a:p>
        </p:txBody>
      </p:sp>
      <p:cxnSp>
        <p:nvCxnSpPr>
          <p:cNvPr id="3" name="Straight Connector 2">
            <a:extLst>
              <a:ext uri="{FF2B5EF4-FFF2-40B4-BE49-F238E27FC236}">
                <a16:creationId xmlns:a16="http://schemas.microsoft.com/office/drawing/2014/main" id="{1B2EC4D4-6736-94F1-CB7B-EF955DEDD44E}"/>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CF5363C-7FA3-7A5E-CD74-09D064F69B69}"/>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
        <p:nvSpPr>
          <p:cNvPr id="6" name="Footer Placeholder 5">
            <a:extLst>
              <a:ext uri="{FF2B5EF4-FFF2-40B4-BE49-F238E27FC236}">
                <a16:creationId xmlns:a16="http://schemas.microsoft.com/office/drawing/2014/main" id="{D78865CF-84DB-CC23-D3FC-304EFD63E75B}"/>
              </a:ext>
            </a:extLst>
          </p:cNvPr>
          <p:cNvSpPr>
            <a:spLocks noGrp="1"/>
          </p:cNvSpPr>
          <p:nvPr>
            <p:ph type="ftr" sz="quarter" idx="16"/>
          </p:nvPr>
        </p:nvSpPr>
        <p:spPr/>
        <p:txBody>
          <a:bodyPr/>
          <a:lstStyle/>
          <a:p>
            <a:r>
              <a:rPr lang="en-AU"/>
              <a:t>scienceconnections.edu.au</a:t>
            </a:r>
          </a:p>
        </p:txBody>
      </p:sp>
    </p:spTree>
    <p:extLst>
      <p:ext uri="{BB962C8B-B14F-4D97-AF65-F5344CB8AC3E}">
        <p14:creationId xmlns:p14="http://schemas.microsoft.com/office/powerpoint/2010/main" val="236090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7" name="Picture Placeholder 6">
            <a:extLst>
              <a:ext uri="{FF2B5EF4-FFF2-40B4-BE49-F238E27FC236}">
                <a16:creationId xmlns:a16="http://schemas.microsoft.com/office/drawing/2014/main" id="{BEC2DFFF-BC30-7588-CBE4-CEA369C56BF5}"/>
              </a:ext>
            </a:extLst>
          </p:cNvPr>
          <p:cNvSpPr>
            <a:spLocks noGrp="1"/>
          </p:cNvSpPr>
          <p:nvPr>
            <p:ph type="pic" sz="quarter" idx="15" hasCustomPrompt="1"/>
          </p:nvPr>
        </p:nvSpPr>
        <p:spPr>
          <a:xfrm>
            <a:off x="789935" y="1692000"/>
            <a:ext cx="10616400" cy="3852000"/>
          </a:xfrm>
        </p:spPr>
        <p:txBody>
          <a:bodyPr anchor="ctr" anchorCtr="0"/>
          <a:lstStyle>
            <a:lvl1pPr algn="ctr">
              <a:defRPr/>
            </a:lvl1pPr>
          </a:lstStyle>
          <a:p>
            <a:r>
              <a:rPr lang="en-AU"/>
              <a:t>Click icon to insert Picture</a:t>
            </a:r>
          </a:p>
        </p:txBody>
      </p:sp>
      <p:cxnSp>
        <p:nvCxnSpPr>
          <p:cNvPr id="6" name="Straight Connector 5">
            <a:extLst>
              <a:ext uri="{FF2B5EF4-FFF2-40B4-BE49-F238E27FC236}">
                <a16:creationId xmlns:a16="http://schemas.microsoft.com/office/drawing/2014/main" id="{8FAE1D76-1E3E-5A7E-9259-734BFE6090F4}"/>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793D42D-57BF-9DD5-2338-9D611AAA5F44}"/>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
        <p:nvSpPr>
          <p:cNvPr id="5" name="Footer Placeholder 4">
            <a:extLst>
              <a:ext uri="{FF2B5EF4-FFF2-40B4-BE49-F238E27FC236}">
                <a16:creationId xmlns:a16="http://schemas.microsoft.com/office/drawing/2014/main" id="{4990F718-DFFF-C451-3F1E-BAC893665F7B}"/>
              </a:ext>
            </a:extLst>
          </p:cNvPr>
          <p:cNvSpPr>
            <a:spLocks noGrp="1"/>
          </p:cNvSpPr>
          <p:nvPr>
            <p:ph type="ftr" sz="quarter" idx="16"/>
          </p:nvPr>
        </p:nvSpPr>
        <p:spPr/>
        <p:txBody>
          <a:bodyPr/>
          <a:lstStyle/>
          <a:p>
            <a:r>
              <a:rPr lang="en-AU"/>
              <a:t>scienceconnections.edu.au</a:t>
            </a:r>
          </a:p>
        </p:txBody>
      </p:sp>
    </p:spTree>
    <p:extLst>
      <p:ext uri="{BB962C8B-B14F-4D97-AF65-F5344CB8AC3E}">
        <p14:creationId xmlns:p14="http://schemas.microsoft.com/office/powerpoint/2010/main" val="743623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cxnSp>
        <p:nvCxnSpPr>
          <p:cNvPr id="6" name="Straight Connector 5">
            <a:extLst>
              <a:ext uri="{FF2B5EF4-FFF2-40B4-BE49-F238E27FC236}">
                <a16:creationId xmlns:a16="http://schemas.microsoft.com/office/drawing/2014/main" id="{8FAE1D76-1E3E-5A7E-9259-734BFE6090F4}"/>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able Placeholder 5">
            <a:extLst>
              <a:ext uri="{FF2B5EF4-FFF2-40B4-BE49-F238E27FC236}">
                <a16:creationId xmlns:a16="http://schemas.microsoft.com/office/drawing/2014/main" id="{FA98472D-486B-498A-D50E-32AF601538C0}"/>
              </a:ext>
            </a:extLst>
          </p:cNvPr>
          <p:cNvSpPr>
            <a:spLocks noGrp="1"/>
          </p:cNvSpPr>
          <p:nvPr>
            <p:ph type="tbl" sz="quarter" idx="18" hasCustomPrompt="1"/>
          </p:nvPr>
        </p:nvSpPr>
        <p:spPr>
          <a:xfrm>
            <a:off x="6359135" y="1692000"/>
            <a:ext cx="5047200" cy="3852000"/>
          </a:xfrm>
        </p:spPr>
        <p:txBody>
          <a:bodyPr anchor="ctr" anchorCtr="0"/>
          <a:lstStyle>
            <a:lvl1pPr algn="ctr">
              <a:defRPr/>
            </a:lvl1pPr>
          </a:lstStyle>
          <a:p>
            <a:r>
              <a:rPr lang="en-AU"/>
              <a:t>Click icon to insert Table</a:t>
            </a:r>
          </a:p>
        </p:txBody>
      </p:sp>
      <p:sp>
        <p:nvSpPr>
          <p:cNvPr id="7" name="Slide Number Placeholder 5">
            <a:extLst>
              <a:ext uri="{FF2B5EF4-FFF2-40B4-BE49-F238E27FC236}">
                <a16:creationId xmlns:a16="http://schemas.microsoft.com/office/drawing/2014/main" id="{6218DF32-682B-0C4C-80E9-FEFB0685A9CA}"/>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
        <p:nvSpPr>
          <p:cNvPr id="5" name="Footer Placeholder 4">
            <a:extLst>
              <a:ext uri="{FF2B5EF4-FFF2-40B4-BE49-F238E27FC236}">
                <a16:creationId xmlns:a16="http://schemas.microsoft.com/office/drawing/2014/main" id="{FA0FE313-9EDD-D92A-BFC0-4762FFBD1DFD}"/>
              </a:ext>
            </a:extLst>
          </p:cNvPr>
          <p:cNvSpPr>
            <a:spLocks noGrp="1"/>
          </p:cNvSpPr>
          <p:nvPr>
            <p:ph type="ftr" sz="quarter" idx="19"/>
          </p:nvPr>
        </p:nvSpPr>
        <p:spPr/>
        <p:txBody>
          <a:bodyPr/>
          <a:lstStyle/>
          <a:p>
            <a:r>
              <a:rPr lang="en-AU"/>
              <a:t>scienceconnections.edu.au</a:t>
            </a:r>
          </a:p>
        </p:txBody>
      </p:sp>
    </p:spTree>
    <p:extLst>
      <p:ext uri="{BB962C8B-B14F-4D97-AF65-F5344CB8AC3E}">
        <p14:creationId xmlns:p14="http://schemas.microsoft.com/office/powerpoint/2010/main" val="348176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a:xfrm>
            <a:off x="789935" y="711261"/>
            <a:ext cx="10616400" cy="531544"/>
          </a:xfrm>
        </p:spPr>
        <p:txBody>
          <a:bodyPr/>
          <a:lstStyle/>
          <a:p>
            <a:r>
              <a:rPr lang="en-AU" noProof="0"/>
              <a:t>Click to edit Master title style</a:t>
            </a:r>
          </a:p>
        </p:txBody>
      </p:sp>
      <p:sp>
        <p:nvSpPr>
          <p:cNvPr id="6" name="Table Placeholder 5">
            <a:extLst>
              <a:ext uri="{FF2B5EF4-FFF2-40B4-BE49-F238E27FC236}">
                <a16:creationId xmlns:a16="http://schemas.microsoft.com/office/drawing/2014/main" id="{FB527207-12DA-E260-FE1E-B7DFF6F16B9E}"/>
              </a:ext>
            </a:extLst>
          </p:cNvPr>
          <p:cNvSpPr>
            <a:spLocks noGrp="1"/>
          </p:cNvSpPr>
          <p:nvPr>
            <p:ph type="tbl" sz="quarter" idx="16" hasCustomPrompt="1"/>
          </p:nvPr>
        </p:nvSpPr>
        <p:spPr>
          <a:xfrm>
            <a:off x="789935" y="1692000"/>
            <a:ext cx="10616400" cy="3852000"/>
          </a:xfrm>
        </p:spPr>
        <p:txBody>
          <a:bodyPr anchor="ctr" anchorCtr="0"/>
          <a:lstStyle>
            <a:lvl1pPr algn="ctr">
              <a:defRPr/>
            </a:lvl1pPr>
          </a:lstStyle>
          <a:p>
            <a:r>
              <a:rPr lang="en-AU"/>
              <a:t>Click icon to insert Table</a:t>
            </a:r>
          </a:p>
        </p:txBody>
      </p:sp>
      <p:cxnSp>
        <p:nvCxnSpPr>
          <p:cNvPr id="3" name="Straight Connector 2">
            <a:extLst>
              <a:ext uri="{FF2B5EF4-FFF2-40B4-BE49-F238E27FC236}">
                <a16:creationId xmlns:a16="http://schemas.microsoft.com/office/drawing/2014/main" id="{8EEACDEE-B324-0328-C538-D18B0F3CFFC9}"/>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31B03C83-A2CC-814F-4DC9-476C21159D63}"/>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
        <p:nvSpPr>
          <p:cNvPr id="7" name="Footer Placeholder 6">
            <a:extLst>
              <a:ext uri="{FF2B5EF4-FFF2-40B4-BE49-F238E27FC236}">
                <a16:creationId xmlns:a16="http://schemas.microsoft.com/office/drawing/2014/main" id="{49551E95-420A-F0FD-5576-A63ADF5F0EAF}"/>
              </a:ext>
            </a:extLst>
          </p:cNvPr>
          <p:cNvSpPr>
            <a:spLocks noGrp="1"/>
          </p:cNvSpPr>
          <p:nvPr>
            <p:ph type="ftr" sz="quarter" idx="17"/>
          </p:nvPr>
        </p:nvSpPr>
        <p:spPr/>
        <p:txBody>
          <a:bodyPr/>
          <a:lstStyle/>
          <a:p>
            <a:r>
              <a:rPr lang="en-AU"/>
              <a:t>scienceconnections.edu.au</a:t>
            </a:r>
          </a:p>
        </p:txBody>
      </p:sp>
    </p:spTree>
    <p:extLst>
      <p:ext uri="{BB962C8B-B14F-4D97-AF65-F5344CB8AC3E}">
        <p14:creationId xmlns:p14="http://schemas.microsoft.com/office/powerpoint/2010/main" val="214951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753925"/>
            <a:ext cx="8955384" cy="742940"/>
          </a:xfrm>
        </p:spPr>
        <p:txBody>
          <a:bodyPr/>
          <a:lstStyle>
            <a:lvl1pPr>
              <a:lnSpc>
                <a:spcPts val="5000"/>
              </a:lnSpc>
              <a:defRPr sz="5000">
                <a:solidFill>
                  <a:schemeClr val="bg2"/>
                </a:solidFill>
              </a:defRPr>
            </a:lvl1pPr>
          </a:lstStyle>
          <a:p>
            <a:r>
              <a:rPr lang="en-US"/>
              <a:t>Click to edit Master title style</a:t>
            </a:r>
            <a:endParaRPr lang="en-AU"/>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786021" y="3609020"/>
            <a:ext cx="8955384" cy="2115105"/>
          </a:xfrm>
        </p:spPr>
        <p:txBody>
          <a:bodyPr/>
          <a:lstStyle>
            <a:lvl1pPr>
              <a:lnSpc>
                <a:spcPts val="3600"/>
              </a:lnSpc>
              <a:spcAft>
                <a:spcPts val="0"/>
              </a:spcAft>
              <a:defRPr sz="3600" b="1">
                <a:solidFill>
                  <a:schemeClr val="tx1"/>
                </a:solidFill>
              </a:defRPr>
            </a:lvl1pPr>
            <a:lvl2pPr marL="0" indent="0">
              <a:lnSpc>
                <a:spcPts val="3600"/>
              </a:lnSpc>
              <a:spcAft>
                <a:spcPts val="0"/>
              </a:spcAft>
              <a:buNone/>
              <a:defRPr sz="3600" b="1">
                <a:solidFill>
                  <a:schemeClr val="tx1"/>
                </a:solidFill>
              </a:defRPr>
            </a:lvl2pPr>
            <a:lvl3pPr marL="0" indent="0">
              <a:lnSpc>
                <a:spcPts val="3600"/>
              </a:lnSpc>
              <a:spcAft>
                <a:spcPts val="0"/>
              </a:spcAft>
              <a:buNone/>
              <a:defRPr sz="3600" b="1">
                <a:solidFill>
                  <a:schemeClr val="tx1"/>
                </a:solidFill>
              </a:defRPr>
            </a:lvl3pPr>
            <a:lvl4pPr marL="0" indent="0">
              <a:lnSpc>
                <a:spcPts val="3600"/>
              </a:lnSpc>
              <a:spcAft>
                <a:spcPts val="0"/>
              </a:spcAft>
              <a:buNone/>
              <a:defRPr sz="3600" b="1">
                <a:solidFill>
                  <a:schemeClr val="tx1"/>
                </a:solidFill>
              </a:defRPr>
            </a:lvl4pPr>
            <a:lvl5pPr marL="0" indent="0">
              <a:lnSpc>
                <a:spcPts val="3600"/>
              </a:lnSpc>
              <a:spcAft>
                <a:spcPts val="0"/>
              </a:spcAft>
              <a:buNone/>
              <a:defRPr sz="3600" b="1">
                <a:solidFill>
                  <a:schemeClr val="tx1"/>
                </a:solidFill>
              </a:defRPr>
            </a:lvl5pPr>
            <a:lvl6pPr marL="0" indent="0">
              <a:lnSpc>
                <a:spcPts val="3600"/>
              </a:lnSpc>
              <a:spcAft>
                <a:spcPts val="0"/>
              </a:spcAft>
              <a:buNone/>
              <a:defRPr sz="3600" b="1">
                <a:solidFill>
                  <a:schemeClr val="tx1"/>
                </a:solidFill>
              </a:defRPr>
            </a:lvl6pPr>
            <a:lvl7pPr marL="0" indent="0">
              <a:lnSpc>
                <a:spcPts val="3600"/>
              </a:lnSpc>
              <a:spcAft>
                <a:spcPts val="0"/>
              </a:spcAft>
              <a:buNone/>
              <a:defRPr sz="3600" b="1">
                <a:solidFill>
                  <a:schemeClr val="tx1"/>
                </a:solidFill>
              </a:defRPr>
            </a:lvl7pPr>
            <a:lvl8pPr marL="0" indent="0">
              <a:lnSpc>
                <a:spcPts val="3600"/>
              </a:lnSpc>
              <a:spcAft>
                <a:spcPts val="0"/>
              </a:spcAft>
              <a:buNone/>
              <a:defRPr sz="3600" b="1">
                <a:solidFill>
                  <a:schemeClr val="tx1"/>
                </a:solidFill>
              </a:defRPr>
            </a:lvl8pPr>
            <a:lvl9pPr marL="0" indent="0">
              <a:lnSpc>
                <a:spcPts val="3600"/>
              </a:lnSpc>
              <a:spcAft>
                <a:spcPts val="0"/>
              </a:spcAft>
              <a:buNone/>
              <a:defRPr sz="3600" b="1">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5" name="Slide Number Placeholder 5">
            <a:extLst>
              <a:ext uri="{FF2B5EF4-FFF2-40B4-BE49-F238E27FC236}">
                <a16:creationId xmlns:a16="http://schemas.microsoft.com/office/drawing/2014/main" id="{04A99148-3C20-3C25-7758-74B9D7C0261C}"/>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pic>
        <p:nvPicPr>
          <p:cNvPr id="4" name="Picture 3">
            <a:extLst>
              <a:ext uri="{FF2B5EF4-FFF2-40B4-BE49-F238E27FC236}">
                <a16:creationId xmlns:a16="http://schemas.microsoft.com/office/drawing/2014/main" id="{818F7F72-DE70-641B-2F50-E519192AAD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0004" b="20004"/>
          <a:stretch/>
        </p:blipFill>
        <p:spPr>
          <a:xfrm>
            <a:off x="786024" y="449155"/>
            <a:ext cx="3409593" cy="658623"/>
          </a:xfrm>
          <a:prstGeom prst="rect">
            <a:avLst/>
          </a:prstGeom>
        </p:spPr>
      </p:pic>
      <p:sp>
        <p:nvSpPr>
          <p:cNvPr id="3" name="Footer Placeholder 2">
            <a:extLst>
              <a:ext uri="{FF2B5EF4-FFF2-40B4-BE49-F238E27FC236}">
                <a16:creationId xmlns:a16="http://schemas.microsoft.com/office/drawing/2014/main" id="{48A7377D-979C-C8D6-E2BA-B120D2693EA5}"/>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37358978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2"/>
                </a:solidFill>
              </a:defRPr>
            </a:lvl1pPr>
          </a:lstStyle>
          <a:p>
            <a:r>
              <a:rPr lang="en-US"/>
              <a:t>Click to edit Master title style</a:t>
            </a:r>
            <a:endParaRPr lang="en-AU"/>
          </a:p>
        </p:txBody>
      </p:sp>
      <p:pic>
        <p:nvPicPr>
          <p:cNvPr id="5" name="Picture 4">
            <a:extLst>
              <a:ext uri="{FF2B5EF4-FFF2-40B4-BE49-F238E27FC236}">
                <a16:creationId xmlns:a16="http://schemas.microsoft.com/office/drawing/2014/main" id="{2FEEC8C0-FD80-C63E-261D-D1B7063F07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0004" b="20004"/>
          <a:stretch/>
        </p:blipFill>
        <p:spPr>
          <a:xfrm>
            <a:off x="786024" y="449155"/>
            <a:ext cx="3409593" cy="658623"/>
          </a:xfrm>
          <a:prstGeom prst="rect">
            <a:avLst/>
          </a:prstGeom>
        </p:spPr>
      </p:pic>
      <p:sp>
        <p:nvSpPr>
          <p:cNvPr id="6" name="Slide Number Placeholder 5">
            <a:extLst>
              <a:ext uri="{FF2B5EF4-FFF2-40B4-BE49-F238E27FC236}">
                <a16:creationId xmlns:a16="http://schemas.microsoft.com/office/drawing/2014/main" id="{62250B33-30C5-3F6F-C86C-8DC631F2B9BC}"/>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
        <p:nvSpPr>
          <p:cNvPr id="3" name="Footer Placeholder 2">
            <a:extLst>
              <a:ext uri="{FF2B5EF4-FFF2-40B4-BE49-F238E27FC236}">
                <a16:creationId xmlns:a16="http://schemas.microsoft.com/office/drawing/2014/main" id="{F683C51C-B9DA-CD89-DBB0-23A893D166BA}"/>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2038460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9A917-35EB-C0C2-87CF-A94D434BD58C}"/>
              </a:ext>
            </a:extLst>
          </p:cNvPr>
          <p:cNvSpPr/>
          <p:nvPr userDrawn="1"/>
        </p:nvSpPr>
        <p:spPr>
          <a:xfrm>
            <a:off x="1" y="1628800"/>
            <a:ext cx="12191999" cy="52292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2"/>
                </a:solidFill>
              </a:defRPr>
            </a:lvl1pPr>
          </a:lstStyle>
          <a:p>
            <a:r>
              <a:rPr lang="en-US"/>
              <a:t>Click to edit Master title style</a:t>
            </a:r>
            <a:endParaRPr lang="en-AU"/>
          </a:p>
        </p:txBody>
      </p:sp>
      <p:pic>
        <p:nvPicPr>
          <p:cNvPr id="6" name="Graphic 3">
            <a:extLst>
              <a:ext uri="{FF2B5EF4-FFF2-40B4-BE49-F238E27FC236}">
                <a16:creationId xmlns:a16="http://schemas.microsoft.com/office/drawing/2014/main" id="{B9217EA5-C06B-132D-DDC4-E68E975E456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666" y="6264315"/>
            <a:ext cx="886643" cy="310740"/>
          </a:xfrm>
          <a:prstGeom prst="rect">
            <a:avLst/>
          </a:prstGeom>
        </p:spPr>
      </p:pic>
      <p:pic>
        <p:nvPicPr>
          <p:cNvPr id="8" name="Picture 7">
            <a:extLst>
              <a:ext uri="{FF2B5EF4-FFF2-40B4-BE49-F238E27FC236}">
                <a16:creationId xmlns:a16="http://schemas.microsoft.com/office/drawing/2014/main" id="{548020E9-DEEB-B1EE-2937-A6CC3EB715E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20004" b="20004"/>
          <a:stretch/>
        </p:blipFill>
        <p:spPr>
          <a:xfrm>
            <a:off x="786024" y="449155"/>
            <a:ext cx="3409593" cy="658623"/>
          </a:xfrm>
          <a:prstGeom prst="rect">
            <a:avLst/>
          </a:prstGeom>
        </p:spPr>
      </p:pic>
      <p:sp>
        <p:nvSpPr>
          <p:cNvPr id="9" name="Slide Number Placeholder 5">
            <a:extLst>
              <a:ext uri="{FF2B5EF4-FFF2-40B4-BE49-F238E27FC236}">
                <a16:creationId xmlns:a16="http://schemas.microsoft.com/office/drawing/2014/main" id="{49230A25-B267-E4C1-5C3C-4E0C4722DFB2}"/>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
        <p:nvSpPr>
          <p:cNvPr id="3" name="Footer Placeholder 2">
            <a:extLst>
              <a:ext uri="{FF2B5EF4-FFF2-40B4-BE49-F238E27FC236}">
                <a16:creationId xmlns:a16="http://schemas.microsoft.com/office/drawing/2014/main" id="{4871CE44-4444-DD8C-0B55-0240B061DB16}"/>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3809413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3">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9A917-35EB-C0C2-87CF-A94D434BD58C}"/>
              </a:ext>
            </a:extLst>
          </p:cNvPr>
          <p:cNvSpPr/>
          <p:nvPr userDrawn="1"/>
        </p:nvSpPr>
        <p:spPr>
          <a:xfrm>
            <a:off x="1" y="1628800"/>
            <a:ext cx="12191999" cy="522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1"/>
                </a:solidFill>
              </a:defRPr>
            </a:lvl1pPr>
          </a:lstStyle>
          <a:p>
            <a:r>
              <a:rPr lang="en-US"/>
              <a:t>Click to edit Master title style</a:t>
            </a:r>
            <a:endParaRPr lang="en-AU"/>
          </a:p>
        </p:txBody>
      </p:sp>
      <p:pic>
        <p:nvPicPr>
          <p:cNvPr id="6" name="Graphic 3">
            <a:extLst>
              <a:ext uri="{FF2B5EF4-FFF2-40B4-BE49-F238E27FC236}">
                <a16:creationId xmlns:a16="http://schemas.microsoft.com/office/drawing/2014/main" id="{B9217EA5-C06B-132D-DDC4-E68E975E456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666" y="6264315"/>
            <a:ext cx="886643" cy="310740"/>
          </a:xfrm>
          <a:prstGeom prst="rect">
            <a:avLst/>
          </a:prstGeom>
        </p:spPr>
      </p:pic>
      <p:pic>
        <p:nvPicPr>
          <p:cNvPr id="8" name="Picture 7">
            <a:extLst>
              <a:ext uri="{FF2B5EF4-FFF2-40B4-BE49-F238E27FC236}">
                <a16:creationId xmlns:a16="http://schemas.microsoft.com/office/drawing/2014/main" id="{A95EA6CF-B64F-9DA6-FF42-5A9D51AEDAA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20004" b="20004"/>
          <a:stretch/>
        </p:blipFill>
        <p:spPr>
          <a:xfrm>
            <a:off x="786024" y="449155"/>
            <a:ext cx="3409593" cy="658623"/>
          </a:xfrm>
          <a:prstGeom prst="rect">
            <a:avLst/>
          </a:prstGeom>
        </p:spPr>
      </p:pic>
      <p:sp>
        <p:nvSpPr>
          <p:cNvPr id="9" name="Slide Number Placeholder 5">
            <a:extLst>
              <a:ext uri="{FF2B5EF4-FFF2-40B4-BE49-F238E27FC236}">
                <a16:creationId xmlns:a16="http://schemas.microsoft.com/office/drawing/2014/main" id="{7481CB05-8956-F18F-F156-31CD78723662}"/>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bg1"/>
                </a:solidFill>
                <a:latin typeface="+mn-lt"/>
                <a:cs typeface="Arial" pitchFamily="34" charset="0"/>
              </a:defRPr>
            </a:lvl1pPr>
          </a:lstStyle>
          <a:p>
            <a:fld id="{29D5CE74-914C-4689-99FC-1AEF49CE2B47}" type="slidenum">
              <a:rPr lang="en-AU" smtClean="0"/>
              <a:pPr/>
              <a:t>‹#›</a:t>
            </a:fld>
            <a:endParaRPr lang="en-AU" sz="1200"/>
          </a:p>
        </p:txBody>
      </p:sp>
      <p:sp>
        <p:nvSpPr>
          <p:cNvPr id="3" name="Footer Placeholder 2">
            <a:extLst>
              <a:ext uri="{FF2B5EF4-FFF2-40B4-BE49-F238E27FC236}">
                <a16:creationId xmlns:a16="http://schemas.microsoft.com/office/drawing/2014/main" id="{7762E70E-7C04-BD05-7F77-26634C38AC32}"/>
              </a:ext>
            </a:extLst>
          </p:cNvPr>
          <p:cNvSpPr>
            <a:spLocks noGrp="1"/>
          </p:cNvSpPr>
          <p:nvPr>
            <p:ph type="ftr" sz="quarter" idx="10"/>
          </p:nvPr>
        </p:nvSpPr>
        <p:spPr/>
        <p:txBody>
          <a:bodyPr/>
          <a:lstStyle>
            <a:lvl1pPr>
              <a:defRPr>
                <a:solidFill>
                  <a:schemeClr val="bg1"/>
                </a:solidFill>
              </a:defRPr>
            </a:lvl1pPr>
          </a:lstStyle>
          <a:p>
            <a:r>
              <a:rPr lang="en-AU"/>
              <a:t>scienceconnections.edu.au</a:t>
            </a:r>
          </a:p>
        </p:txBody>
      </p:sp>
    </p:spTree>
    <p:extLst>
      <p:ext uri="{BB962C8B-B14F-4D97-AF65-F5344CB8AC3E}">
        <p14:creationId xmlns:p14="http://schemas.microsoft.com/office/powerpoint/2010/main" val="37981500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4">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9A917-35EB-C0C2-87CF-A94D434BD58C}"/>
              </a:ext>
            </a:extLst>
          </p:cNvPr>
          <p:cNvSpPr/>
          <p:nvPr userDrawn="1"/>
        </p:nvSpPr>
        <p:spPr>
          <a:xfrm>
            <a:off x="1" y="2303875"/>
            <a:ext cx="12191999" cy="2250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1"/>
                </a:solidFill>
              </a:defRPr>
            </a:lvl1pPr>
          </a:lstStyle>
          <a:p>
            <a:r>
              <a:rPr lang="en-US"/>
              <a:t>Click to edit Master title style</a:t>
            </a:r>
            <a:endParaRPr lang="en-AU"/>
          </a:p>
        </p:txBody>
      </p:sp>
      <p:pic>
        <p:nvPicPr>
          <p:cNvPr id="6" name="Graphic 3">
            <a:extLst>
              <a:ext uri="{FF2B5EF4-FFF2-40B4-BE49-F238E27FC236}">
                <a16:creationId xmlns:a16="http://schemas.microsoft.com/office/drawing/2014/main" id="{B9217EA5-C06B-132D-DDC4-E68E975E456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666" y="6264315"/>
            <a:ext cx="886643" cy="310740"/>
          </a:xfrm>
          <a:prstGeom prst="rect">
            <a:avLst/>
          </a:prstGeom>
        </p:spPr>
      </p:pic>
      <p:pic>
        <p:nvPicPr>
          <p:cNvPr id="8" name="Picture 7">
            <a:extLst>
              <a:ext uri="{FF2B5EF4-FFF2-40B4-BE49-F238E27FC236}">
                <a16:creationId xmlns:a16="http://schemas.microsoft.com/office/drawing/2014/main" id="{2270068D-205E-F60F-FC7C-AAB06ABB958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20004" b="20004"/>
          <a:stretch/>
        </p:blipFill>
        <p:spPr>
          <a:xfrm>
            <a:off x="786024" y="449155"/>
            <a:ext cx="3409593" cy="658623"/>
          </a:xfrm>
          <a:prstGeom prst="rect">
            <a:avLst/>
          </a:prstGeom>
        </p:spPr>
      </p:pic>
      <p:sp>
        <p:nvSpPr>
          <p:cNvPr id="9" name="Slide Number Placeholder 5">
            <a:extLst>
              <a:ext uri="{FF2B5EF4-FFF2-40B4-BE49-F238E27FC236}">
                <a16:creationId xmlns:a16="http://schemas.microsoft.com/office/drawing/2014/main" id="{F8FA745E-C061-1946-6C4B-E83B1DCCBAA4}"/>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
        <p:nvSpPr>
          <p:cNvPr id="3" name="Footer Placeholder 2">
            <a:extLst>
              <a:ext uri="{FF2B5EF4-FFF2-40B4-BE49-F238E27FC236}">
                <a16:creationId xmlns:a16="http://schemas.microsoft.com/office/drawing/2014/main" id="{8265FB6F-2AF8-3867-428A-8F9699596C43}"/>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22006618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1999"/>
            <a:ext cx="10616398" cy="385200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cxnSp>
        <p:nvCxnSpPr>
          <p:cNvPr id="11" name="Straight Connector 10">
            <a:extLst>
              <a:ext uri="{FF2B5EF4-FFF2-40B4-BE49-F238E27FC236}">
                <a16:creationId xmlns:a16="http://schemas.microsoft.com/office/drawing/2014/main" id="{460F852D-26A0-288B-A086-36AFF6182DBC}"/>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65BDCA14-4F65-27F9-3937-EA6777D158B7}"/>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
        <p:nvSpPr>
          <p:cNvPr id="5" name="Footer Placeholder 4">
            <a:extLst>
              <a:ext uri="{FF2B5EF4-FFF2-40B4-BE49-F238E27FC236}">
                <a16:creationId xmlns:a16="http://schemas.microsoft.com/office/drawing/2014/main" id="{6DCA3476-2533-C85C-F478-6DE87AD84777}"/>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302005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3" name="Content Placeholder 7">
            <a:extLst>
              <a:ext uri="{FF2B5EF4-FFF2-40B4-BE49-F238E27FC236}">
                <a16:creationId xmlns:a16="http://schemas.microsoft.com/office/drawing/2014/main" id="{6F975B4C-BAF5-E2EB-F9CA-8571039BF376}"/>
              </a:ext>
            </a:extLst>
          </p:cNvPr>
          <p:cNvSpPr>
            <a:spLocks noGrp="1"/>
          </p:cNvSpPr>
          <p:nvPr>
            <p:ph sz="quarter" idx="14" hasCustomPrompt="1"/>
          </p:nvPr>
        </p:nvSpPr>
        <p:spPr>
          <a:xfrm>
            <a:off x="6359135"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cxnSp>
        <p:nvCxnSpPr>
          <p:cNvPr id="7" name="Straight Connector 6">
            <a:extLst>
              <a:ext uri="{FF2B5EF4-FFF2-40B4-BE49-F238E27FC236}">
                <a16:creationId xmlns:a16="http://schemas.microsoft.com/office/drawing/2014/main" id="{D6D4565F-4100-A6E8-C161-9A32892BCCFB}"/>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F9B0D609-EE4B-5C0F-219E-0698EEEEB72F}"/>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
        <p:nvSpPr>
          <p:cNvPr id="6" name="Footer Placeholder 5">
            <a:extLst>
              <a:ext uri="{FF2B5EF4-FFF2-40B4-BE49-F238E27FC236}">
                <a16:creationId xmlns:a16="http://schemas.microsoft.com/office/drawing/2014/main" id="{30B144C9-C1C8-2DD1-2341-B0FB332EBC07}"/>
              </a:ext>
            </a:extLst>
          </p:cNvPr>
          <p:cNvSpPr>
            <a:spLocks noGrp="1"/>
          </p:cNvSpPr>
          <p:nvPr>
            <p:ph type="ftr" sz="quarter" idx="15"/>
          </p:nvPr>
        </p:nvSpPr>
        <p:spPr/>
        <p:txBody>
          <a:bodyPr/>
          <a:lstStyle/>
          <a:p>
            <a:r>
              <a:rPr lang="en-AU"/>
              <a:t>scienceconnections.edu.au</a:t>
            </a:r>
          </a:p>
        </p:txBody>
      </p:sp>
    </p:spTree>
    <p:extLst>
      <p:ext uri="{BB962C8B-B14F-4D97-AF65-F5344CB8AC3E}">
        <p14:creationId xmlns:p14="http://schemas.microsoft.com/office/powerpoint/2010/main" val="348720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7" name="Picture Placeholder 6">
            <a:extLst>
              <a:ext uri="{FF2B5EF4-FFF2-40B4-BE49-F238E27FC236}">
                <a16:creationId xmlns:a16="http://schemas.microsoft.com/office/drawing/2014/main" id="{BEC2DFFF-BC30-7588-CBE4-CEA369C56BF5}"/>
              </a:ext>
            </a:extLst>
          </p:cNvPr>
          <p:cNvSpPr>
            <a:spLocks noGrp="1"/>
          </p:cNvSpPr>
          <p:nvPr>
            <p:ph type="pic" sz="quarter" idx="15" hasCustomPrompt="1"/>
          </p:nvPr>
        </p:nvSpPr>
        <p:spPr>
          <a:xfrm>
            <a:off x="6359135" y="1692000"/>
            <a:ext cx="5047200" cy="3852000"/>
          </a:xfrm>
        </p:spPr>
        <p:txBody>
          <a:bodyPr anchor="ctr" anchorCtr="0"/>
          <a:lstStyle>
            <a:lvl1pPr algn="ctr">
              <a:defRPr/>
            </a:lvl1pPr>
          </a:lstStyle>
          <a:p>
            <a:r>
              <a:rPr lang="en-AU"/>
              <a:t>Click icon to insert Picture</a:t>
            </a:r>
          </a:p>
        </p:txBody>
      </p:sp>
      <p:cxnSp>
        <p:nvCxnSpPr>
          <p:cNvPr id="6" name="Straight Connector 5">
            <a:extLst>
              <a:ext uri="{FF2B5EF4-FFF2-40B4-BE49-F238E27FC236}">
                <a16:creationId xmlns:a16="http://schemas.microsoft.com/office/drawing/2014/main" id="{8FAE1D76-1E3E-5A7E-9259-734BFE6090F4}"/>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B5FE85A9-77E1-29B9-8102-43E3A19CFCBE}"/>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fld id="{29D5CE74-914C-4689-99FC-1AEF49CE2B47}" type="slidenum">
              <a:rPr smtClean="0"/>
              <a:pPr/>
              <a:t>‹#›</a:t>
            </a:fld>
            <a:endParaRPr sz="1200">
              <a:solidFill>
                <a:schemeClr val="bg2"/>
              </a:solidFill>
            </a:endParaRPr>
          </a:p>
        </p:txBody>
      </p:sp>
      <p:sp>
        <p:nvSpPr>
          <p:cNvPr id="5" name="Footer Placeholder 4">
            <a:extLst>
              <a:ext uri="{FF2B5EF4-FFF2-40B4-BE49-F238E27FC236}">
                <a16:creationId xmlns:a16="http://schemas.microsoft.com/office/drawing/2014/main" id="{EA1F624E-80AC-BEE4-6E8C-81331FEC01EA}"/>
              </a:ext>
            </a:extLst>
          </p:cNvPr>
          <p:cNvSpPr>
            <a:spLocks noGrp="1"/>
          </p:cNvSpPr>
          <p:nvPr>
            <p:ph type="ftr" sz="quarter" idx="16"/>
          </p:nvPr>
        </p:nvSpPr>
        <p:spPr/>
        <p:txBody>
          <a:bodyPr/>
          <a:lstStyle/>
          <a:p>
            <a:r>
              <a:rPr lang="en-AU"/>
              <a:t>scienceconnections.edu.au</a:t>
            </a:r>
          </a:p>
        </p:txBody>
      </p:sp>
    </p:spTree>
    <p:extLst>
      <p:ext uri="{BB962C8B-B14F-4D97-AF65-F5344CB8AC3E}">
        <p14:creationId xmlns:p14="http://schemas.microsoft.com/office/powerpoint/2010/main" val="424592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9935" y="711261"/>
            <a:ext cx="10616400" cy="531544"/>
          </a:xfrm>
          <a:prstGeom prst="rect">
            <a:avLst/>
          </a:prstGeom>
        </p:spPr>
        <p:txBody>
          <a:bodyPr vert="horz" lIns="0" tIns="0" rIns="0" bIns="0" rtlCol="0" anchor="t">
            <a:noAutofit/>
          </a:bodyPr>
          <a:lstStyle/>
          <a:p>
            <a:r>
              <a:rPr lang="en-AU" noProof="0"/>
              <a:t>Click to edit Master title style</a:t>
            </a:r>
          </a:p>
        </p:txBody>
      </p:sp>
      <p:sp>
        <p:nvSpPr>
          <p:cNvPr id="3" name="Text Placeholder 2"/>
          <p:cNvSpPr>
            <a:spLocks noGrp="1"/>
          </p:cNvSpPr>
          <p:nvPr>
            <p:ph type="body" idx="1"/>
          </p:nvPr>
        </p:nvSpPr>
        <p:spPr>
          <a:xfrm>
            <a:off x="789935" y="1692000"/>
            <a:ext cx="10616400" cy="3852000"/>
          </a:xfrm>
          <a:prstGeom prst="rect">
            <a:avLst/>
          </a:prstGeom>
        </p:spPr>
        <p:txBody>
          <a:bodyPr vert="horz" lIns="0" tIns="0" rIns="0" bIns="0" rtlCol="0">
            <a:noAutofit/>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Slide Number Placeholder 5"/>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scienceconnections.edu.au</a:t>
            </a:r>
          </a:p>
        </p:txBody>
      </p:sp>
      <p:pic>
        <p:nvPicPr>
          <p:cNvPr id="5" name="Graphic 3">
            <a:extLst>
              <a:ext uri="{FF2B5EF4-FFF2-40B4-BE49-F238E27FC236}">
                <a16:creationId xmlns:a16="http://schemas.microsoft.com/office/drawing/2014/main" id="{D99D85C0-7AF8-386B-BFE0-F650B72ACC1B}"/>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5666" y="6264315"/>
            <a:ext cx="886643" cy="310740"/>
          </a:xfrm>
          <a:prstGeom prst="rect">
            <a:avLst/>
          </a:prstGeom>
        </p:spPr>
      </p:pic>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58" r:id="rId1"/>
    <p:sldLayoutId id="2147483698" r:id="rId2"/>
    <p:sldLayoutId id="2147483693" r:id="rId3"/>
    <p:sldLayoutId id="2147483696" r:id="rId4"/>
    <p:sldLayoutId id="2147483697" r:id="rId5"/>
    <p:sldLayoutId id="2147483699" r:id="rId6"/>
    <p:sldLayoutId id="2147483650" r:id="rId7"/>
    <p:sldLayoutId id="2147483662" r:id="rId8"/>
    <p:sldLayoutId id="2147483663" r:id="rId9"/>
    <p:sldLayoutId id="2147483665" r:id="rId10"/>
    <p:sldLayoutId id="2147483700" r:id="rId11"/>
    <p:sldLayoutId id="2147483694" r:id="rId12"/>
    <p:sldLayoutId id="2147483687" r:id="rId13"/>
    <p:sldLayoutId id="2147483655" r:id="rId14"/>
  </p:sldLayoutIdLst>
  <p:hf hdr="0" dt="0"/>
  <p:txStyles>
    <p:titleStyle>
      <a:lvl1pPr algn="l" defTabSz="1218804" rtl="0" eaLnBrk="1" latinLnBrk="0" hangingPunct="1">
        <a:lnSpc>
          <a:spcPct val="100000"/>
        </a:lnSpc>
        <a:spcBef>
          <a:spcPct val="0"/>
        </a:spcBef>
        <a:buNone/>
        <a:defRPr sz="3200" b="1" kern="1200">
          <a:solidFill>
            <a:schemeClr val="bg2"/>
          </a:solidFill>
          <a:latin typeface="+mj-lt"/>
          <a:ea typeface="+mj-ea"/>
          <a:cs typeface="Arial" pitchFamily="34" charset="0"/>
        </a:defRPr>
      </a:lvl1pPr>
    </p:titleStyle>
    <p:bodyStyle>
      <a:lvl1pPr marL="0" indent="0" algn="l" defTabSz="1218804" rtl="0" eaLnBrk="1" latinLnBrk="0" hangingPunct="1">
        <a:lnSpc>
          <a:spcPct val="100000"/>
        </a:lnSpc>
        <a:spcBef>
          <a:spcPts val="0"/>
        </a:spcBef>
        <a:spcAft>
          <a:spcPts val="800"/>
        </a:spcAft>
        <a:buFont typeface="Arial" pitchFamily="34" charset="0"/>
        <a:buNone/>
        <a:defRPr sz="1600" b="1" kern="1200" baseline="0">
          <a:solidFill>
            <a:schemeClr val="tx1"/>
          </a:solidFill>
          <a:latin typeface="+mn-lt"/>
          <a:ea typeface="+mn-ea"/>
          <a:cs typeface="Arial" pitchFamily="34" charset="0"/>
        </a:defRPr>
      </a:lvl1pPr>
      <a:lvl2pPr marL="0" indent="0" algn="l" defTabSz="1218804" rtl="0" eaLnBrk="1" latinLnBrk="0" hangingPunct="1">
        <a:lnSpc>
          <a:spcPct val="100000"/>
        </a:lnSpc>
        <a:spcBef>
          <a:spcPts val="0"/>
        </a:spcBef>
        <a:spcAft>
          <a:spcPts val="800"/>
        </a:spcAft>
        <a:buClr>
          <a:schemeClr val="accent1"/>
        </a:buClr>
        <a:buSzPct val="100000"/>
        <a:buFontTx/>
        <a:buNone/>
        <a:defRPr sz="1200" b="1" kern="1200">
          <a:solidFill>
            <a:schemeClr val="tx1"/>
          </a:solidFill>
          <a:latin typeface="+mn-lt"/>
          <a:ea typeface="+mn-ea"/>
          <a:cs typeface="Arial" pitchFamily="34" charset="0"/>
        </a:defRPr>
      </a:lvl2pPr>
      <a:lvl3pPr marL="0" indent="0" algn="l" defTabSz="1218804" rtl="0" eaLnBrk="1" latinLnBrk="0" hangingPunct="1">
        <a:lnSpc>
          <a:spcPct val="100000"/>
        </a:lnSpc>
        <a:spcBef>
          <a:spcPts val="0"/>
        </a:spcBef>
        <a:spcAft>
          <a:spcPts val="800"/>
        </a:spcAft>
        <a:buClr>
          <a:schemeClr val="accent1"/>
        </a:buClr>
        <a:buSzPct val="100000"/>
        <a:buFontTx/>
        <a:buNone/>
        <a:defRPr sz="1000" b="0" kern="1200">
          <a:solidFill>
            <a:schemeClr val="tx1"/>
          </a:solidFill>
          <a:latin typeface="+mn-lt"/>
          <a:ea typeface="+mn-ea"/>
          <a:cs typeface="Arial" pitchFamily="34" charset="0"/>
        </a:defRPr>
      </a:lvl3pPr>
      <a:lvl4pPr marL="144000" indent="-144000" algn="l" defTabSz="1218804" rtl="0" eaLnBrk="1" latinLnBrk="0" hangingPunct="1">
        <a:lnSpc>
          <a:spcPts val="1200"/>
        </a:lnSpc>
        <a:spcBef>
          <a:spcPts val="0"/>
        </a:spcBef>
        <a:spcAft>
          <a:spcPts val="800"/>
        </a:spcAft>
        <a:buClr>
          <a:schemeClr val="tx1"/>
        </a:buClr>
        <a:buSzPct val="100000"/>
        <a:buFont typeface="Symbol" panose="05050102010706020507" pitchFamily="18" charset="2"/>
        <a:buChar char="·"/>
        <a:defRPr sz="1000" kern="1200">
          <a:solidFill>
            <a:schemeClr val="tx1"/>
          </a:solidFill>
          <a:latin typeface="+mn-lt"/>
          <a:ea typeface="+mn-ea"/>
          <a:cs typeface="Arial" pitchFamily="34" charset="0"/>
        </a:defRPr>
      </a:lvl4pPr>
      <a:lvl5pPr marL="288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baseline="0">
          <a:solidFill>
            <a:schemeClr val="tx1"/>
          </a:solidFill>
          <a:latin typeface="+mn-lt"/>
          <a:ea typeface="+mn-ea"/>
          <a:cs typeface="Arial" pitchFamily="34" charset="0"/>
        </a:defRPr>
      </a:lvl5pPr>
      <a:lvl6pPr marL="432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6pPr>
      <a:lvl7pPr marL="576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7pPr>
      <a:lvl8pPr marL="720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8pPr>
      <a:lvl9pPr marL="864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9pPr>
    </p:bodyStyle>
    <p:otherStyle>
      <a:defPPr>
        <a:defRPr lang="en-US"/>
      </a:defPPr>
      <a:lvl1pPr marL="0" algn="l" defTabSz="1218804" rtl="0" eaLnBrk="1" latinLnBrk="0" hangingPunct="1">
        <a:defRPr sz="800" kern="1200">
          <a:solidFill>
            <a:schemeClr val="tx1"/>
          </a:solidFill>
          <a:latin typeface="+mn-lt"/>
          <a:ea typeface="+mn-ea"/>
          <a:cs typeface="+mn-cs"/>
        </a:defRPr>
      </a:lvl1pPr>
      <a:lvl2pPr marL="609402" algn="l" defTabSz="1218804" rtl="0" eaLnBrk="1" latinLnBrk="0" hangingPunct="1">
        <a:defRPr sz="8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35_3A55B7F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7C_41DABB7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taMP_n3wL7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3D_4AEB358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41_F9C6F67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3E_7E092D5A.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scootle.edu.au/ec/viewing/L51/L51/index.html" TargetMode="External"/><Relationship Id="rId2" Type="http://schemas.microsoft.com/office/2018/10/relationships/comments" Target="../comments/modernComment_14B_4ED1F7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atalogue.data.infrastructure.gov.au/dataset/australian-road-deaths-database"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87_5CB9B59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atalogue.data.infrastructure.gov.au/dataset/australian-road-deaths-database" TargetMode="Externa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33_3CBE948D.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16027-4EFE-5024-03EE-36FE7C2E0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C157F-2EDA-4DC3-807B-AEB0D6190756}"/>
              </a:ext>
            </a:extLst>
          </p:cNvPr>
          <p:cNvSpPr>
            <a:spLocks noGrp="1"/>
          </p:cNvSpPr>
          <p:nvPr>
            <p:ph type="title"/>
          </p:nvPr>
        </p:nvSpPr>
        <p:spPr>
          <a:xfrm>
            <a:off x="786020" y="2753925"/>
            <a:ext cx="8955384" cy="742940"/>
          </a:xfrm>
        </p:spPr>
        <p:txBody>
          <a:bodyPr/>
          <a:lstStyle/>
          <a:p>
            <a:r>
              <a:rPr lang="en-AU"/>
              <a:t>Science Connections</a:t>
            </a:r>
          </a:p>
        </p:txBody>
      </p:sp>
      <p:sp>
        <p:nvSpPr>
          <p:cNvPr id="3" name="Text Placeholder 2">
            <a:extLst>
              <a:ext uri="{FF2B5EF4-FFF2-40B4-BE49-F238E27FC236}">
                <a16:creationId xmlns:a16="http://schemas.microsoft.com/office/drawing/2014/main" id="{B9A192F9-82F0-096F-BEE7-246AD99B4144}"/>
              </a:ext>
            </a:extLst>
          </p:cNvPr>
          <p:cNvSpPr>
            <a:spLocks noGrp="1"/>
          </p:cNvSpPr>
          <p:nvPr>
            <p:ph type="body" sz="quarter" idx="10"/>
          </p:nvPr>
        </p:nvSpPr>
        <p:spPr>
          <a:xfrm>
            <a:off x="786021" y="3609020"/>
            <a:ext cx="8955384" cy="2115105"/>
          </a:xfrm>
        </p:spPr>
        <p:txBody>
          <a:bodyPr/>
          <a:lstStyle/>
          <a:p>
            <a:r>
              <a:rPr lang="en-AU"/>
              <a:t>Year 10 Newton meets AI</a:t>
            </a:r>
          </a:p>
        </p:txBody>
      </p:sp>
      <p:sp>
        <p:nvSpPr>
          <p:cNvPr id="5" name="Footer Placeholder 4">
            <a:extLst>
              <a:ext uri="{FF2B5EF4-FFF2-40B4-BE49-F238E27FC236}">
                <a16:creationId xmlns:a16="http://schemas.microsoft.com/office/drawing/2014/main" id="{AA05C5DE-9DE0-3ADE-ABA4-AF9D88A3DED3}"/>
              </a:ext>
            </a:extLst>
          </p:cNvPr>
          <p:cNvSpPr>
            <a:spLocks noGrp="1"/>
          </p:cNvSpPr>
          <p:nvPr>
            <p:ph type="ftr" sz="quarter" idx="3"/>
          </p:nvPr>
        </p:nvSpPr>
        <p:spPr>
          <a:xfrm>
            <a:off x="3985527" y="6264315"/>
            <a:ext cx="4220946" cy="310740"/>
          </a:xfrm>
        </p:spPr>
        <p:txBody>
          <a:bodyPr/>
          <a:lstStyle/>
          <a:p>
            <a:r>
              <a:rPr lang="en-AU"/>
              <a:t>scienceconnections.edu.au</a:t>
            </a:r>
          </a:p>
        </p:txBody>
      </p:sp>
      <p:sp>
        <p:nvSpPr>
          <p:cNvPr id="6" name="Slide Number Placeholder 5">
            <a:extLst>
              <a:ext uri="{FF2B5EF4-FFF2-40B4-BE49-F238E27FC236}">
                <a16:creationId xmlns:a16="http://schemas.microsoft.com/office/drawing/2014/main" id="{E78C257B-89D4-02D4-B9EB-8211DAB18ADD}"/>
              </a:ext>
            </a:extLst>
          </p:cNvPr>
          <p:cNvSpPr>
            <a:spLocks noGrp="1"/>
          </p:cNvSpPr>
          <p:nvPr>
            <p:ph type="sldNum" sz="quarter" idx="4"/>
          </p:nvPr>
        </p:nvSpPr>
        <p:spPr>
          <a:xfrm>
            <a:off x="10686511" y="6259585"/>
            <a:ext cx="719824" cy="310740"/>
          </a:xfrm>
        </p:spPr>
        <p:txBody>
          <a:bodyPr/>
          <a:lstStyle/>
          <a:p>
            <a:fld id="{29D5CE74-914C-4689-99FC-1AEF49CE2B47}" type="slidenum">
              <a:rPr lang="en-AU" smtClean="0"/>
              <a:pPr/>
              <a:t>1</a:t>
            </a:fld>
            <a:endParaRPr lang="en-AU"/>
          </a:p>
        </p:txBody>
      </p:sp>
    </p:spTree>
    <p:extLst>
      <p:ext uri="{BB962C8B-B14F-4D97-AF65-F5344CB8AC3E}">
        <p14:creationId xmlns:p14="http://schemas.microsoft.com/office/powerpoint/2010/main" val="220355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D382-EEDB-59D6-AFC7-44BBDB99BE08}"/>
              </a:ext>
            </a:extLst>
          </p:cNvPr>
          <p:cNvSpPr>
            <a:spLocks noGrp="1"/>
          </p:cNvSpPr>
          <p:nvPr>
            <p:ph type="title"/>
          </p:nvPr>
        </p:nvSpPr>
        <p:spPr/>
        <p:txBody>
          <a:bodyPr/>
          <a:lstStyle/>
          <a:p>
            <a:r>
              <a:rPr lang="en-AU"/>
              <a:t>Speed</a:t>
            </a:r>
          </a:p>
        </p:txBody>
      </p:sp>
      <p:sp>
        <p:nvSpPr>
          <p:cNvPr id="4" name="Slide Number Placeholder 3">
            <a:extLst>
              <a:ext uri="{FF2B5EF4-FFF2-40B4-BE49-F238E27FC236}">
                <a16:creationId xmlns:a16="http://schemas.microsoft.com/office/drawing/2014/main" id="{4CADAF2F-59EC-3B30-13EA-3EB29C6E07F7}"/>
              </a:ext>
            </a:extLst>
          </p:cNvPr>
          <p:cNvSpPr>
            <a:spLocks noGrp="1"/>
          </p:cNvSpPr>
          <p:nvPr>
            <p:ph type="sldNum" sz="quarter" idx="4"/>
          </p:nvPr>
        </p:nvSpPr>
        <p:spPr/>
        <p:txBody>
          <a:bodyPr/>
          <a:lstStyle/>
          <a:p>
            <a:fld id="{29D5CE74-914C-4689-99FC-1AEF49CE2B47}" type="slidenum">
              <a:rPr lang="en-AU" smtClean="0"/>
              <a:pPr/>
              <a:t>10</a:t>
            </a:fld>
            <a:endParaRPr lang="en-AU" sz="1200">
              <a:solidFill>
                <a:schemeClr val="bg2"/>
              </a:solidFill>
            </a:endParaRPr>
          </a:p>
        </p:txBody>
      </p:sp>
      <p:sp>
        <p:nvSpPr>
          <p:cNvPr id="5" name="Footer Placeholder 4">
            <a:extLst>
              <a:ext uri="{FF2B5EF4-FFF2-40B4-BE49-F238E27FC236}">
                <a16:creationId xmlns:a16="http://schemas.microsoft.com/office/drawing/2014/main" id="{3253E0BE-197F-8090-DCD9-9685D3D6F922}"/>
              </a:ext>
            </a:extLst>
          </p:cNvPr>
          <p:cNvSpPr>
            <a:spLocks noGrp="1"/>
          </p:cNvSpPr>
          <p:nvPr>
            <p:ph type="ftr" sz="quarter" idx="16"/>
          </p:nvPr>
        </p:nvSpPr>
        <p:spPr/>
        <p:txBody>
          <a:bodyPr/>
          <a:lstStyle/>
          <a:p>
            <a:r>
              <a:rPr lang="en-AU"/>
              <a:t>scienceconnections.edu.au</a:t>
            </a:r>
          </a:p>
        </p:txBody>
      </p:sp>
      <p:sp>
        <p:nvSpPr>
          <p:cNvPr id="8" name="Content Placeholder 7">
            <a:extLst>
              <a:ext uri="{FF2B5EF4-FFF2-40B4-BE49-F238E27FC236}">
                <a16:creationId xmlns:a16="http://schemas.microsoft.com/office/drawing/2014/main" id="{16667B2B-5984-3F11-182F-117B6D369D4C}"/>
              </a:ext>
            </a:extLst>
          </p:cNvPr>
          <p:cNvSpPr>
            <a:spLocks noGrp="1"/>
          </p:cNvSpPr>
          <p:nvPr>
            <p:ph sz="quarter" idx="13"/>
          </p:nvPr>
        </p:nvSpPr>
        <p:spPr/>
        <p:txBody>
          <a:bodyPr/>
          <a:lstStyle/>
          <a:p>
            <a:pPr algn="ctr"/>
            <a:endParaRPr lang="en-AU" sz="3200" b="0"/>
          </a:p>
          <a:p>
            <a:pPr algn="ctr"/>
            <a:r>
              <a:rPr lang="en-AU" sz="3600"/>
              <a:t>Instantaneous speed</a:t>
            </a:r>
          </a:p>
          <a:p>
            <a:pPr algn="ctr"/>
            <a:r>
              <a:rPr lang="en-AU" sz="3200" b="0"/>
              <a:t>The speed of an object taken at a particular time.</a:t>
            </a:r>
          </a:p>
        </p:txBody>
      </p:sp>
      <p:pic>
        <p:nvPicPr>
          <p:cNvPr id="9" name="Content Placeholder 6" descr="A person holding up a car&#10;&#10;AI-generated content may be incorrect.">
            <a:extLst>
              <a:ext uri="{FF2B5EF4-FFF2-40B4-BE49-F238E27FC236}">
                <a16:creationId xmlns:a16="http://schemas.microsoft.com/office/drawing/2014/main" id="{65B780A8-0159-F766-71BB-1FA0355CA752}"/>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1004" r="11004"/>
          <a:stretch>
            <a:fillRect/>
          </a:stretch>
        </p:blipFill>
        <p:spPr>
          <a:xfrm>
            <a:off x="6359525" y="1692275"/>
            <a:ext cx="5046663" cy="3851275"/>
          </a:xfrm>
        </p:spPr>
      </p:pic>
      <p:sp>
        <p:nvSpPr>
          <p:cNvPr id="10" name="TextBox 9">
            <a:extLst>
              <a:ext uri="{FF2B5EF4-FFF2-40B4-BE49-F238E27FC236}">
                <a16:creationId xmlns:a16="http://schemas.microsoft.com/office/drawing/2014/main" id="{6FE46C7C-ACD9-CA32-A76C-D6D7E08A0EC4}"/>
              </a:ext>
            </a:extLst>
          </p:cNvPr>
          <p:cNvSpPr txBox="1"/>
          <p:nvPr/>
        </p:nvSpPr>
        <p:spPr>
          <a:xfrm>
            <a:off x="8207116" y="5576037"/>
            <a:ext cx="3240360" cy="215444"/>
          </a:xfrm>
          <a:prstGeom prst="rect">
            <a:avLst/>
          </a:prstGeom>
          <a:noFill/>
        </p:spPr>
        <p:txBody>
          <a:bodyPr wrap="square" rtlCol="0">
            <a:spAutoFit/>
          </a:bodyPr>
          <a:lstStyle/>
          <a:p>
            <a:pPr algn="r"/>
            <a:r>
              <a:rPr lang="en-US" sz="800"/>
              <a:t>US Air Force from USA, Public domain, via Wikimedia Commons</a:t>
            </a:r>
            <a:endParaRPr lang="en-AU" sz="800"/>
          </a:p>
        </p:txBody>
      </p:sp>
    </p:spTree>
    <p:extLst>
      <p:ext uri="{BB962C8B-B14F-4D97-AF65-F5344CB8AC3E}">
        <p14:creationId xmlns:p14="http://schemas.microsoft.com/office/powerpoint/2010/main" val="19370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4E8221-7859-0798-1078-B1DBD99B19C3}"/>
              </a:ext>
            </a:extLst>
          </p:cNvPr>
          <p:cNvSpPr>
            <a:spLocks noGrp="1"/>
          </p:cNvSpPr>
          <p:nvPr>
            <p:ph type="title"/>
          </p:nvPr>
        </p:nvSpPr>
        <p:spPr/>
        <p:txBody>
          <a:bodyPr/>
          <a:lstStyle/>
          <a:p>
            <a:r>
              <a:rPr lang="en-AU"/>
              <a:t>Are cars speeding?</a:t>
            </a:r>
          </a:p>
        </p:txBody>
      </p:sp>
      <p:sp>
        <p:nvSpPr>
          <p:cNvPr id="9" name="Content Placeholder 8">
            <a:extLst>
              <a:ext uri="{FF2B5EF4-FFF2-40B4-BE49-F238E27FC236}">
                <a16:creationId xmlns:a16="http://schemas.microsoft.com/office/drawing/2014/main" id="{D0B0631F-322E-4262-DACB-5F4CB2279946}"/>
              </a:ext>
            </a:extLst>
          </p:cNvPr>
          <p:cNvSpPr>
            <a:spLocks noGrp="1"/>
          </p:cNvSpPr>
          <p:nvPr>
            <p:ph sz="quarter" idx="13"/>
          </p:nvPr>
        </p:nvSpPr>
        <p:spPr/>
        <p:txBody>
          <a:bodyPr/>
          <a:lstStyle/>
          <a:p>
            <a:pPr marL="342900" lvl="0" indent="-342900">
              <a:buFont typeface="+mj-lt"/>
              <a:buAutoNum type="arabicPeriod"/>
            </a:pPr>
            <a:r>
              <a:rPr lang="en-AU" b="0"/>
              <a:t>Select a safe location outside your school where you can observe cars travelling 50 or 100 m. Allocate a person who will watch all traffic to ensure the people doing the measuring are safe. </a:t>
            </a:r>
          </a:p>
          <a:p>
            <a:pPr marL="342900" lvl="0" indent="-342900">
              <a:buFont typeface="+mj-lt"/>
              <a:buAutoNum type="arabicPeriod"/>
            </a:pPr>
            <a:r>
              <a:rPr lang="en-AU" b="0"/>
              <a:t>Measure 50 or 100 m along the road. Mark the starting point and finish point using chalk or cones.</a:t>
            </a:r>
          </a:p>
          <a:p>
            <a:pPr marL="342900" lvl="0" indent="-342900">
              <a:buFont typeface="+mj-lt"/>
              <a:buAutoNum type="arabicPeriod"/>
            </a:pPr>
            <a:r>
              <a:rPr lang="en-AU" b="0"/>
              <a:t>Place 1 person at the starting point. This person will raise their hand when the front of a car passes them.</a:t>
            </a:r>
          </a:p>
          <a:p>
            <a:pPr marL="342900" lvl="0" indent="-342900">
              <a:buFont typeface="+mj-lt"/>
              <a:buAutoNum type="arabicPeriod"/>
            </a:pPr>
            <a:r>
              <a:rPr lang="en-AU" b="0"/>
              <a:t>Place 1 person with a stopwatch at the finish point.</a:t>
            </a:r>
          </a:p>
          <a:p>
            <a:pPr marL="342900" lvl="0" indent="-342900">
              <a:buFont typeface="+mj-lt"/>
              <a:buAutoNum type="arabicPeriod"/>
            </a:pPr>
            <a:r>
              <a:rPr lang="en-AU" b="0"/>
              <a:t>As each car approaches, the timer starts the stopwatch when </a:t>
            </a:r>
            <a:r>
              <a:rPr lang="en-AU" b="0" dirty="0"/>
              <a:t>they see </a:t>
            </a:r>
            <a:r>
              <a:rPr lang="en-AU" b="0"/>
              <a:t>the person at the starting point raises their hand. </a:t>
            </a:r>
          </a:p>
          <a:p>
            <a:pPr marL="342900" lvl="0" indent="-342900">
              <a:buFont typeface="+mj-lt"/>
              <a:buAutoNum type="arabicPeriod"/>
            </a:pPr>
            <a:r>
              <a:rPr lang="en-AU" b="0"/>
              <a:t>Stop the stopwatch as soon as the front of the car crosses the finish line. Record the time.</a:t>
            </a:r>
          </a:p>
        </p:txBody>
      </p:sp>
      <p:sp>
        <p:nvSpPr>
          <p:cNvPr id="5" name="Slide Number Placeholder 4">
            <a:extLst>
              <a:ext uri="{FF2B5EF4-FFF2-40B4-BE49-F238E27FC236}">
                <a16:creationId xmlns:a16="http://schemas.microsoft.com/office/drawing/2014/main" id="{78C3CB74-FD76-A76F-6C44-4F2B2684C2DF}"/>
              </a:ext>
            </a:extLst>
          </p:cNvPr>
          <p:cNvSpPr>
            <a:spLocks noGrp="1"/>
          </p:cNvSpPr>
          <p:nvPr>
            <p:ph type="sldNum" sz="quarter" idx="4"/>
          </p:nvPr>
        </p:nvSpPr>
        <p:spPr/>
        <p:txBody>
          <a:bodyPr/>
          <a:lstStyle/>
          <a:p>
            <a:fld id="{29D5CE74-914C-4689-99FC-1AEF49CE2B47}" type="slidenum">
              <a:rPr lang="en-AU" smtClean="0"/>
              <a:pPr/>
              <a:t>11</a:t>
            </a:fld>
            <a:endParaRPr lang="en-AU" sz="1200">
              <a:solidFill>
                <a:schemeClr val="bg2"/>
              </a:solidFill>
            </a:endParaRPr>
          </a:p>
        </p:txBody>
      </p:sp>
      <p:sp>
        <p:nvSpPr>
          <p:cNvPr id="6" name="Footer Placeholder 5">
            <a:extLst>
              <a:ext uri="{FF2B5EF4-FFF2-40B4-BE49-F238E27FC236}">
                <a16:creationId xmlns:a16="http://schemas.microsoft.com/office/drawing/2014/main" id="{49B257A2-2CE9-E36F-A6A2-4D9048AB5BA1}"/>
              </a:ext>
            </a:extLst>
          </p:cNvPr>
          <p:cNvSpPr>
            <a:spLocks noGrp="1"/>
          </p:cNvSpPr>
          <p:nvPr>
            <p:ph type="ftr" sz="quarter" idx="16"/>
          </p:nvPr>
        </p:nvSpPr>
        <p:spPr/>
        <p:txBody>
          <a:bodyPr/>
          <a:lstStyle/>
          <a:p>
            <a:r>
              <a:rPr lang="en-AU"/>
              <a:t>scienceconnections.edu.au</a:t>
            </a:r>
          </a:p>
        </p:txBody>
      </p:sp>
      <p:pic>
        <p:nvPicPr>
          <p:cNvPr id="8" name="Picture Placeholder 7" descr="A school zone sign with a solar panel&#10;&#10;AI-generated content may be incorrect.">
            <a:extLst>
              <a:ext uri="{FF2B5EF4-FFF2-40B4-BE49-F238E27FC236}">
                <a16:creationId xmlns:a16="http://schemas.microsoft.com/office/drawing/2014/main" id="{32101EC3-0938-463B-D961-CC2448A3A0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860" r="860"/>
          <a:stretch>
            <a:fillRect/>
          </a:stretch>
        </p:blipFill>
        <p:spPr/>
      </p:pic>
    </p:spTree>
    <p:extLst>
      <p:ext uri="{BB962C8B-B14F-4D97-AF65-F5344CB8AC3E}">
        <p14:creationId xmlns:p14="http://schemas.microsoft.com/office/powerpoint/2010/main" val="978696179"/>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1F67-F92C-E821-117D-C5CE7D0F0030}"/>
              </a:ext>
            </a:extLst>
          </p:cNvPr>
          <p:cNvSpPr>
            <a:spLocks noGrp="1"/>
          </p:cNvSpPr>
          <p:nvPr>
            <p:ph type="title"/>
          </p:nvPr>
        </p:nvSpPr>
        <p:spPr/>
        <p:txBody>
          <a:bodyPr/>
          <a:lstStyle/>
          <a:p>
            <a:r>
              <a:rPr lang="en-AU"/>
              <a:t>Discussion</a:t>
            </a:r>
          </a:p>
        </p:txBody>
      </p:sp>
      <p:sp>
        <p:nvSpPr>
          <p:cNvPr id="7" name="Content Placeholder 6">
            <a:extLst>
              <a:ext uri="{FF2B5EF4-FFF2-40B4-BE49-F238E27FC236}">
                <a16:creationId xmlns:a16="http://schemas.microsoft.com/office/drawing/2014/main" id="{7D38C232-0C32-7922-521C-5B30E4CFFE87}"/>
              </a:ext>
            </a:extLst>
          </p:cNvPr>
          <p:cNvSpPr>
            <a:spLocks noGrp="1"/>
          </p:cNvSpPr>
          <p:nvPr>
            <p:ph sz="quarter" idx="13"/>
          </p:nvPr>
        </p:nvSpPr>
        <p:spPr/>
        <p:txBody>
          <a:bodyPr/>
          <a:lstStyle/>
          <a:p>
            <a:pPr marL="285750" lvl="0" indent="-285750" fontAlgn="base">
              <a:buFont typeface="Arial" panose="020B0604020202020204" pitchFamily="34" charset="0"/>
              <a:buChar char="•"/>
            </a:pPr>
            <a:r>
              <a:rPr lang="en-AU" sz="2000" b="0"/>
              <a:t>What were the challenges of measuring the average speed of the cars?</a:t>
            </a:r>
          </a:p>
          <a:p>
            <a:pPr marL="285750" lvl="0" indent="-285750" fontAlgn="base">
              <a:buFont typeface="Arial" panose="020B0604020202020204" pitchFamily="34" charset="0"/>
              <a:buChar char="•"/>
            </a:pPr>
            <a:r>
              <a:rPr lang="en-AU" sz="2000" b="0"/>
              <a:t>How did the time you measured for a particular car compare with the time measured by another group?</a:t>
            </a:r>
          </a:p>
          <a:p>
            <a:pPr marL="285750" lvl="0" indent="-285750" fontAlgn="base">
              <a:buFont typeface="Arial" panose="020B0604020202020204" pitchFamily="34" charset="0"/>
              <a:buChar char="•"/>
            </a:pPr>
            <a:r>
              <a:rPr lang="en-AU" sz="2000" b="0"/>
              <a:t>What factors could have affected any differences in the time measured?</a:t>
            </a:r>
          </a:p>
          <a:p>
            <a:pPr marL="285750" lvl="0" indent="-285750" fontAlgn="base">
              <a:buFont typeface="Arial" panose="020B0604020202020204" pitchFamily="34" charset="0"/>
              <a:buChar char="•"/>
            </a:pPr>
            <a:r>
              <a:rPr lang="en-AU" sz="2000" b="0"/>
              <a:t>What did/could you change to make the average speed measurements more reliable?</a:t>
            </a:r>
          </a:p>
          <a:p>
            <a:pPr marL="285750" lvl="0" indent="-285750" fontAlgn="base">
              <a:buFont typeface="Arial" panose="020B0604020202020204" pitchFamily="34" charset="0"/>
              <a:buChar char="•"/>
            </a:pPr>
            <a:r>
              <a:rPr lang="en-AU" sz="2000" b="0"/>
              <a:t>If a car slows down when passing the school, but speeds up after, how does that affect its average speed through the school zone?</a:t>
            </a:r>
          </a:p>
          <a:p>
            <a:pPr marL="285750" lvl="0" indent="-285750" fontAlgn="base">
              <a:buFont typeface="Arial" panose="020B0604020202020204" pitchFamily="34" charset="0"/>
              <a:buChar char="•"/>
            </a:pPr>
            <a:r>
              <a:rPr lang="en-AU" sz="2000" b="0"/>
              <a:t>If a car is going faster than the speed limit outside a school, how might that affect safety of the roads?</a:t>
            </a:r>
          </a:p>
          <a:p>
            <a:pPr marL="285750" lvl="0" indent="-285750" fontAlgn="base">
              <a:buFont typeface="Arial" panose="020B0604020202020204" pitchFamily="34" charset="0"/>
              <a:buChar char="•"/>
            </a:pPr>
            <a:r>
              <a:rPr lang="en-AU" sz="2000" b="0"/>
              <a:t>How could technology (like speed cameras or radars) help monitor average speeds outside schools?</a:t>
            </a:r>
          </a:p>
          <a:p>
            <a:endParaRPr lang="en-AU"/>
          </a:p>
        </p:txBody>
      </p:sp>
      <p:sp>
        <p:nvSpPr>
          <p:cNvPr id="5" name="Slide Number Placeholder 4">
            <a:extLst>
              <a:ext uri="{FF2B5EF4-FFF2-40B4-BE49-F238E27FC236}">
                <a16:creationId xmlns:a16="http://schemas.microsoft.com/office/drawing/2014/main" id="{EAA6B0CA-0F5E-6003-6055-9C34097F3773}"/>
              </a:ext>
            </a:extLst>
          </p:cNvPr>
          <p:cNvSpPr>
            <a:spLocks noGrp="1"/>
          </p:cNvSpPr>
          <p:nvPr>
            <p:ph type="sldNum" sz="quarter" idx="4"/>
          </p:nvPr>
        </p:nvSpPr>
        <p:spPr/>
        <p:txBody>
          <a:bodyPr/>
          <a:lstStyle/>
          <a:p>
            <a:fld id="{29D5CE74-914C-4689-99FC-1AEF49CE2B47}" type="slidenum">
              <a:rPr lang="en-AU" smtClean="0"/>
              <a:pPr/>
              <a:t>12</a:t>
            </a:fld>
            <a:endParaRPr lang="en-AU" sz="1200">
              <a:solidFill>
                <a:schemeClr val="bg2"/>
              </a:solidFill>
            </a:endParaRPr>
          </a:p>
        </p:txBody>
      </p:sp>
      <p:sp>
        <p:nvSpPr>
          <p:cNvPr id="6" name="Footer Placeholder 5">
            <a:extLst>
              <a:ext uri="{FF2B5EF4-FFF2-40B4-BE49-F238E27FC236}">
                <a16:creationId xmlns:a16="http://schemas.microsoft.com/office/drawing/2014/main" id="{ABC33F69-2C8B-5CA3-EFBB-8D4E8A3C44C6}"/>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190676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B1085-DE23-C23D-BED3-F4241F9FF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010FD-A0E2-B565-AE85-2940B376BAE1}"/>
              </a:ext>
            </a:extLst>
          </p:cNvPr>
          <p:cNvSpPr>
            <a:spLocks noGrp="1"/>
          </p:cNvSpPr>
          <p:nvPr>
            <p:ph type="title"/>
          </p:nvPr>
        </p:nvSpPr>
        <p:spPr/>
        <p:txBody>
          <a:bodyPr/>
          <a:lstStyle/>
          <a:p>
            <a:r>
              <a:rPr lang="en-AU"/>
              <a:t>L2 Inquire</a:t>
            </a:r>
          </a:p>
        </p:txBody>
      </p:sp>
      <p:sp>
        <p:nvSpPr>
          <p:cNvPr id="3" name="Text Placeholder 2">
            <a:extLst>
              <a:ext uri="{FF2B5EF4-FFF2-40B4-BE49-F238E27FC236}">
                <a16:creationId xmlns:a16="http://schemas.microsoft.com/office/drawing/2014/main" id="{326FC17A-4ABC-33FE-1D7C-36278F164AF1}"/>
              </a:ext>
            </a:extLst>
          </p:cNvPr>
          <p:cNvSpPr>
            <a:spLocks noGrp="1"/>
          </p:cNvSpPr>
          <p:nvPr>
            <p:ph type="body" sz="quarter" idx="10"/>
          </p:nvPr>
        </p:nvSpPr>
        <p:spPr/>
        <p:txBody>
          <a:bodyPr/>
          <a:lstStyle/>
          <a:p>
            <a:r>
              <a:rPr lang="en-AU"/>
              <a:t>Fast, faster, fastest</a:t>
            </a:r>
          </a:p>
        </p:txBody>
      </p:sp>
      <p:sp>
        <p:nvSpPr>
          <p:cNvPr id="5" name="Slide Number Placeholder 4">
            <a:extLst>
              <a:ext uri="{FF2B5EF4-FFF2-40B4-BE49-F238E27FC236}">
                <a16:creationId xmlns:a16="http://schemas.microsoft.com/office/drawing/2014/main" id="{2611C74D-1F6C-158D-DA85-D34F55DB1BB8}"/>
              </a:ext>
            </a:extLst>
          </p:cNvPr>
          <p:cNvSpPr>
            <a:spLocks noGrp="1"/>
          </p:cNvSpPr>
          <p:nvPr>
            <p:ph type="sldNum" sz="quarter" idx="4"/>
          </p:nvPr>
        </p:nvSpPr>
        <p:spPr/>
        <p:txBody>
          <a:bodyPr/>
          <a:lstStyle/>
          <a:p>
            <a:fld id="{29D5CE74-914C-4689-99FC-1AEF49CE2B47}" type="slidenum">
              <a:rPr lang="en-AU" smtClean="0"/>
              <a:pPr/>
              <a:t>13</a:t>
            </a:fld>
            <a:endParaRPr lang="en-AU" sz="1200">
              <a:solidFill>
                <a:schemeClr val="bg2"/>
              </a:solidFill>
            </a:endParaRPr>
          </a:p>
        </p:txBody>
      </p:sp>
      <p:sp>
        <p:nvSpPr>
          <p:cNvPr id="4" name="Footer Placeholder 3">
            <a:extLst>
              <a:ext uri="{FF2B5EF4-FFF2-40B4-BE49-F238E27FC236}">
                <a16:creationId xmlns:a16="http://schemas.microsoft.com/office/drawing/2014/main" id="{835628D6-AC6C-C040-7022-05A93D98DEDE}"/>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238252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9D41DB-4E82-74BD-CBAC-6F2AEC386D51}"/>
              </a:ext>
            </a:extLst>
          </p:cNvPr>
          <p:cNvSpPr>
            <a:spLocks noGrp="1"/>
          </p:cNvSpPr>
          <p:nvPr>
            <p:ph type="title"/>
          </p:nvPr>
        </p:nvSpPr>
        <p:spPr/>
        <p:txBody>
          <a:bodyPr/>
          <a:lstStyle/>
          <a:p>
            <a:r>
              <a:rPr lang="en-AU"/>
              <a:t>What do we mean when we say a car is speeding?</a:t>
            </a:r>
          </a:p>
        </p:txBody>
      </p:sp>
      <p:sp>
        <p:nvSpPr>
          <p:cNvPr id="4" name="Slide Number Placeholder 3">
            <a:extLst>
              <a:ext uri="{FF2B5EF4-FFF2-40B4-BE49-F238E27FC236}">
                <a16:creationId xmlns:a16="http://schemas.microsoft.com/office/drawing/2014/main" id="{2E05DC19-00FC-51A0-A718-B8FCF8841FD7}"/>
              </a:ext>
            </a:extLst>
          </p:cNvPr>
          <p:cNvSpPr>
            <a:spLocks noGrp="1"/>
          </p:cNvSpPr>
          <p:nvPr>
            <p:ph type="sldNum" sz="quarter" idx="4"/>
          </p:nvPr>
        </p:nvSpPr>
        <p:spPr/>
        <p:txBody>
          <a:bodyPr/>
          <a:lstStyle/>
          <a:p>
            <a:fld id="{29D5CE74-914C-4689-99FC-1AEF49CE2B47}" type="slidenum">
              <a:rPr lang="en-AU" smtClean="0"/>
              <a:pPr/>
              <a:t>14</a:t>
            </a:fld>
            <a:endParaRPr lang="en-AU" sz="1200">
              <a:solidFill>
                <a:schemeClr val="bg2"/>
              </a:solidFill>
            </a:endParaRPr>
          </a:p>
        </p:txBody>
      </p:sp>
      <p:sp>
        <p:nvSpPr>
          <p:cNvPr id="5" name="Footer Placeholder 4">
            <a:extLst>
              <a:ext uri="{FF2B5EF4-FFF2-40B4-BE49-F238E27FC236}">
                <a16:creationId xmlns:a16="http://schemas.microsoft.com/office/drawing/2014/main" id="{B58FC3EF-B61C-6661-9404-4E150E1CCCD3}"/>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157158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057BF-D0D7-D417-CE61-324C3781FA64}"/>
              </a:ext>
            </a:extLst>
          </p:cNvPr>
          <p:cNvSpPr>
            <a:spLocks noGrp="1"/>
          </p:cNvSpPr>
          <p:nvPr>
            <p:ph type="title"/>
          </p:nvPr>
        </p:nvSpPr>
        <p:spPr/>
        <p:txBody>
          <a:bodyPr/>
          <a:lstStyle/>
          <a:p>
            <a:r>
              <a:rPr lang="en-AU"/>
              <a:t>Measuring speed</a:t>
            </a:r>
          </a:p>
        </p:txBody>
      </p:sp>
      <p:sp>
        <p:nvSpPr>
          <p:cNvPr id="6" name="Content Placeholder 5">
            <a:extLst>
              <a:ext uri="{FF2B5EF4-FFF2-40B4-BE49-F238E27FC236}">
                <a16:creationId xmlns:a16="http://schemas.microsoft.com/office/drawing/2014/main" id="{B65AB181-EAF1-C19A-9DBC-349E2727C031}"/>
              </a:ext>
            </a:extLst>
          </p:cNvPr>
          <p:cNvSpPr>
            <a:spLocks noGrp="1"/>
          </p:cNvSpPr>
          <p:nvPr>
            <p:ph sz="quarter" idx="13"/>
          </p:nvPr>
        </p:nvSpPr>
        <p:spPr>
          <a:xfrm>
            <a:off x="789936" y="1691999"/>
            <a:ext cx="8096374" cy="3852000"/>
          </a:xfrm>
        </p:spPr>
        <p:txBody>
          <a:bodyPr/>
          <a:lstStyle/>
          <a:p>
            <a:r>
              <a:rPr lang="en-US" b="0" dirty="0"/>
              <a:t>The </a:t>
            </a:r>
            <a:r>
              <a:rPr lang="en-US" dirty="0"/>
              <a:t>Walker</a:t>
            </a:r>
            <a:r>
              <a:rPr lang="en-US" b="0" dirty="0"/>
              <a:t> walks 10 m at a constant speed. </a:t>
            </a:r>
          </a:p>
          <a:p>
            <a:r>
              <a:rPr lang="en-US" b="0" dirty="0"/>
              <a:t>The </a:t>
            </a:r>
            <a:r>
              <a:rPr lang="en-US" dirty="0"/>
              <a:t>Timer</a:t>
            </a:r>
            <a:r>
              <a:rPr lang="en-US" b="0" dirty="0"/>
              <a:t> uses the metronome or timer to count the seconds aloud.</a:t>
            </a:r>
          </a:p>
          <a:p>
            <a:r>
              <a:rPr lang="en-US" b="0" dirty="0"/>
              <a:t>The </a:t>
            </a:r>
            <a:r>
              <a:rPr lang="en-US" dirty="0"/>
              <a:t>Markers</a:t>
            </a:r>
            <a:r>
              <a:rPr lang="en-US" b="0" dirty="0"/>
              <a:t> place cones at the location of the Walker each second.</a:t>
            </a:r>
          </a:p>
          <a:p>
            <a:endParaRPr lang="en-US" b="0" dirty="0"/>
          </a:p>
          <a:p>
            <a:r>
              <a:rPr lang="en-US" b="0" dirty="0"/>
              <a:t>On </a:t>
            </a:r>
            <a:r>
              <a:rPr lang="en-US" b="0" i="1" dirty="0"/>
              <a:t>‘go’</a:t>
            </a:r>
            <a:r>
              <a:rPr lang="en-US" b="0" dirty="0"/>
              <a:t>:</a:t>
            </a:r>
          </a:p>
          <a:p>
            <a:pPr marL="285750" lvl="1" indent="-285750">
              <a:buClrTx/>
              <a:buFont typeface="Arial" panose="020B0604020202020204" pitchFamily="34" charset="0"/>
              <a:buChar char="•"/>
            </a:pPr>
            <a:r>
              <a:rPr lang="en-AU" sz="1600" b="0" dirty="0"/>
              <a:t>The Walker should walk at their own pace alongside the tape measure, not in time to the metronome. </a:t>
            </a:r>
          </a:p>
          <a:p>
            <a:pPr marL="285750" lvl="1" indent="-285750">
              <a:buClrTx/>
              <a:buFont typeface="Arial" panose="020B0604020202020204" pitchFamily="34" charset="0"/>
              <a:buChar char="•"/>
            </a:pPr>
            <a:r>
              <a:rPr lang="en-AU" sz="1600" b="0" dirty="0"/>
              <a:t>The Timer should count the seconds aloud. </a:t>
            </a:r>
          </a:p>
          <a:p>
            <a:pPr marL="285750" lvl="1" indent="-285750">
              <a:buClrTx/>
              <a:buFont typeface="Arial" panose="020B0604020202020204" pitchFamily="34" charset="0"/>
              <a:buChar char="•"/>
            </a:pPr>
            <a:r>
              <a:rPr lang="en-AU" sz="1600" b="0" dirty="0"/>
              <a:t>Each second, the Marker should place a cone on the tape measure at the Walker’s centre of mass.</a:t>
            </a:r>
          </a:p>
          <a:p>
            <a:pPr marL="285750" indent="-285750">
              <a:buFont typeface="Arial" panose="020B0604020202020204" pitchFamily="34" charset="0"/>
              <a:buChar char="•"/>
            </a:pPr>
            <a:r>
              <a:rPr lang="en-US" b="0" dirty="0"/>
              <a:t>Record the distance travelled during each second</a:t>
            </a:r>
          </a:p>
          <a:p>
            <a:pPr marL="285750" indent="-285750">
              <a:buFont typeface="Arial" panose="020B0604020202020204" pitchFamily="34" charset="0"/>
              <a:buChar char="•"/>
            </a:pPr>
            <a:r>
              <a:rPr lang="en-US" b="0" dirty="0"/>
              <a:t>Draw a graph of distance travelled each second.</a:t>
            </a:r>
          </a:p>
          <a:p>
            <a:endParaRPr lang="en-AU" dirty="0"/>
          </a:p>
        </p:txBody>
      </p:sp>
      <p:sp>
        <p:nvSpPr>
          <p:cNvPr id="3" name="Slide Number Placeholder 2">
            <a:extLst>
              <a:ext uri="{FF2B5EF4-FFF2-40B4-BE49-F238E27FC236}">
                <a16:creationId xmlns:a16="http://schemas.microsoft.com/office/drawing/2014/main" id="{287A9045-3BE7-45C5-8B1A-EBB71F800DC3}"/>
              </a:ext>
            </a:extLst>
          </p:cNvPr>
          <p:cNvSpPr>
            <a:spLocks noGrp="1"/>
          </p:cNvSpPr>
          <p:nvPr>
            <p:ph type="sldNum" sz="quarter" idx="4"/>
          </p:nvPr>
        </p:nvSpPr>
        <p:spPr/>
        <p:txBody>
          <a:bodyPr/>
          <a:lstStyle/>
          <a:p>
            <a:fld id="{29D5CE74-914C-4689-99FC-1AEF49CE2B47}" type="slidenum">
              <a:rPr lang="en-AU" smtClean="0"/>
              <a:pPr/>
              <a:t>15</a:t>
            </a:fld>
            <a:endParaRPr lang="en-AU" sz="1200">
              <a:solidFill>
                <a:schemeClr val="bg2"/>
              </a:solidFill>
            </a:endParaRPr>
          </a:p>
        </p:txBody>
      </p:sp>
      <p:sp>
        <p:nvSpPr>
          <p:cNvPr id="4" name="Footer Placeholder 3">
            <a:extLst>
              <a:ext uri="{FF2B5EF4-FFF2-40B4-BE49-F238E27FC236}">
                <a16:creationId xmlns:a16="http://schemas.microsoft.com/office/drawing/2014/main" id="{6A663A38-E822-9A2F-B538-06B22A6FB80E}"/>
              </a:ext>
            </a:extLst>
          </p:cNvPr>
          <p:cNvSpPr>
            <a:spLocks noGrp="1"/>
          </p:cNvSpPr>
          <p:nvPr>
            <p:ph type="ftr" sz="quarter" idx="14"/>
          </p:nvPr>
        </p:nvSpPr>
        <p:spPr/>
        <p:txBody>
          <a:bodyPr/>
          <a:lstStyle/>
          <a:p>
            <a:r>
              <a:rPr lang="en-AU"/>
              <a:t>scienceconnections.edu.au</a:t>
            </a:r>
          </a:p>
        </p:txBody>
      </p:sp>
      <p:pic>
        <p:nvPicPr>
          <p:cNvPr id="11" name="Picture 10">
            <a:extLst>
              <a:ext uri="{FF2B5EF4-FFF2-40B4-BE49-F238E27FC236}">
                <a16:creationId xmlns:a16="http://schemas.microsoft.com/office/drawing/2014/main" id="{B6676F19-E6C0-258B-9CC6-FE64C6FD6FF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09995" y="3301098"/>
            <a:ext cx="4811854" cy="2847251"/>
          </a:xfrm>
          <a:prstGeom prst="rect">
            <a:avLst/>
          </a:prstGeom>
        </p:spPr>
      </p:pic>
    </p:spTree>
    <p:extLst>
      <p:ext uri="{BB962C8B-B14F-4D97-AF65-F5344CB8AC3E}">
        <p14:creationId xmlns:p14="http://schemas.microsoft.com/office/powerpoint/2010/main" val="1104853876"/>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D6DE-3B12-4442-8262-C7A3AB9427C3}"/>
              </a:ext>
            </a:extLst>
          </p:cNvPr>
          <p:cNvSpPr>
            <a:spLocks noGrp="1"/>
          </p:cNvSpPr>
          <p:nvPr>
            <p:ph type="title"/>
          </p:nvPr>
        </p:nvSpPr>
        <p:spPr/>
        <p:txBody>
          <a:bodyPr/>
          <a:lstStyle/>
          <a:p>
            <a:r>
              <a:rPr lang="en-AU"/>
              <a:t>Discussion</a:t>
            </a:r>
          </a:p>
        </p:txBody>
      </p:sp>
      <p:sp>
        <p:nvSpPr>
          <p:cNvPr id="3" name="Content Placeholder 2">
            <a:extLst>
              <a:ext uri="{FF2B5EF4-FFF2-40B4-BE49-F238E27FC236}">
                <a16:creationId xmlns:a16="http://schemas.microsoft.com/office/drawing/2014/main" id="{05971099-8319-B7CE-AD1F-F5E9E61812BB}"/>
              </a:ext>
            </a:extLst>
          </p:cNvPr>
          <p:cNvSpPr>
            <a:spLocks noGrp="1"/>
          </p:cNvSpPr>
          <p:nvPr>
            <p:ph sz="quarter" idx="13"/>
          </p:nvPr>
        </p:nvSpPr>
        <p:spPr/>
        <p:txBody>
          <a:bodyPr/>
          <a:lstStyle/>
          <a:p>
            <a:pPr marL="285750" indent="-285750">
              <a:buFont typeface="Arial" panose="020B0604020202020204" pitchFamily="34" charset="0"/>
              <a:buChar char="•"/>
            </a:pPr>
            <a:r>
              <a:rPr lang="en-US" sz="2000" b="0"/>
              <a:t>What does each column represent on the graph?</a:t>
            </a:r>
          </a:p>
          <a:p>
            <a:pPr marL="285750" indent="-285750">
              <a:buFont typeface="Arial" panose="020B0604020202020204" pitchFamily="34" charset="0"/>
              <a:buChar char="•"/>
            </a:pPr>
            <a:r>
              <a:rPr lang="en-US" sz="2000" b="0"/>
              <a:t>During which time period did the Walker travel the fastest? How do you know?</a:t>
            </a:r>
          </a:p>
          <a:p>
            <a:pPr marL="285750" indent="-285750">
              <a:buFont typeface="Arial" panose="020B0604020202020204" pitchFamily="34" charset="0"/>
              <a:buChar char="•"/>
            </a:pPr>
            <a:r>
              <a:rPr lang="en-US" sz="2000" b="0"/>
              <a:t>Why might the Walker have travelled more slowly during some time periods?</a:t>
            </a:r>
          </a:p>
          <a:p>
            <a:pPr marL="285750" indent="-285750">
              <a:buFont typeface="Arial" panose="020B0604020202020204" pitchFamily="34" charset="0"/>
              <a:buChar char="•"/>
            </a:pPr>
            <a:r>
              <a:rPr lang="en-US" sz="2000" b="0"/>
              <a:t>How could we work out the average speed that Walker travelled?</a:t>
            </a:r>
          </a:p>
          <a:p>
            <a:endParaRPr lang="en-AU"/>
          </a:p>
        </p:txBody>
      </p:sp>
      <p:sp>
        <p:nvSpPr>
          <p:cNvPr id="4" name="Slide Number Placeholder 3">
            <a:extLst>
              <a:ext uri="{FF2B5EF4-FFF2-40B4-BE49-F238E27FC236}">
                <a16:creationId xmlns:a16="http://schemas.microsoft.com/office/drawing/2014/main" id="{7AA4D297-A34A-92FE-6C8B-41B4302263DE}"/>
              </a:ext>
            </a:extLst>
          </p:cNvPr>
          <p:cNvSpPr>
            <a:spLocks noGrp="1"/>
          </p:cNvSpPr>
          <p:nvPr>
            <p:ph type="sldNum" sz="quarter" idx="4"/>
          </p:nvPr>
        </p:nvSpPr>
        <p:spPr/>
        <p:txBody>
          <a:bodyPr/>
          <a:lstStyle/>
          <a:p>
            <a:fld id="{29D5CE74-914C-4689-99FC-1AEF49CE2B47}" type="slidenum">
              <a:rPr lang="en-AU" smtClean="0"/>
              <a:pPr/>
              <a:t>16</a:t>
            </a:fld>
            <a:endParaRPr lang="en-AU" sz="1200">
              <a:solidFill>
                <a:schemeClr val="bg2"/>
              </a:solidFill>
            </a:endParaRPr>
          </a:p>
        </p:txBody>
      </p:sp>
      <p:sp>
        <p:nvSpPr>
          <p:cNvPr id="5" name="Footer Placeholder 4">
            <a:extLst>
              <a:ext uri="{FF2B5EF4-FFF2-40B4-BE49-F238E27FC236}">
                <a16:creationId xmlns:a16="http://schemas.microsoft.com/office/drawing/2014/main" id="{AF5B09B9-1BF7-19EC-C42F-DF604F1ECBF8}"/>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08580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FF72D9-DE80-13C7-693B-E7F7C4CE6BB5}"/>
              </a:ext>
            </a:extLst>
          </p:cNvPr>
          <p:cNvSpPr>
            <a:spLocks noGrp="1"/>
          </p:cNvSpPr>
          <p:nvPr>
            <p:ph type="title"/>
          </p:nvPr>
        </p:nvSpPr>
        <p:spPr/>
        <p:txBody>
          <a:bodyPr/>
          <a:lstStyle/>
          <a:p>
            <a:r>
              <a:rPr lang="en-AU"/>
              <a:t>How would the graph change if the Walker moved faster?</a:t>
            </a:r>
          </a:p>
        </p:txBody>
      </p:sp>
      <p:sp>
        <p:nvSpPr>
          <p:cNvPr id="4" name="Slide Number Placeholder 3">
            <a:extLst>
              <a:ext uri="{FF2B5EF4-FFF2-40B4-BE49-F238E27FC236}">
                <a16:creationId xmlns:a16="http://schemas.microsoft.com/office/drawing/2014/main" id="{6A9649FE-AB3D-B49C-13E8-5E99F1397204}"/>
              </a:ext>
            </a:extLst>
          </p:cNvPr>
          <p:cNvSpPr>
            <a:spLocks noGrp="1"/>
          </p:cNvSpPr>
          <p:nvPr>
            <p:ph type="sldNum" sz="quarter" idx="4"/>
          </p:nvPr>
        </p:nvSpPr>
        <p:spPr/>
        <p:txBody>
          <a:bodyPr/>
          <a:lstStyle/>
          <a:p>
            <a:fld id="{29D5CE74-914C-4689-99FC-1AEF49CE2B47}" type="slidenum">
              <a:rPr lang="en-AU" smtClean="0"/>
              <a:pPr/>
              <a:t>17</a:t>
            </a:fld>
            <a:endParaRPr lang="en-AU" sz="1200">
              <a:solidFill>
                <a:schemeClr val="bg2"/>
              </a:solidFill>
            </a:endParaRPr>
          </a:p>
        </p:txBody>
      </p:sp>
      <p:sp>
        <p:nvSpPr>
          <p:cNvPr id="5" name="Footer Placeholder 4">
            <a:extLst>
              <a:ext uri="{FF2B5EF4-FFF2-40B4-BE49-F238E27FC236}">
                <a16:creationId xmlns:a16="http://schemas.microsoft.com/office/drawing/2014/main" id="{24341AFF-7D67-7468-D642-74BC3C17942B}"/>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156794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184638-AB9C-74CD-007A-C955709E448F}"/>
              </a:ext>
            </a:extLst>
          </p:cNvPr>
          <p:cNvSpPr>
            <a:spLocks noGrp="1"/>
          </p:cNvSpPr>
          <p:nvPr>
            <p:ph type="title"/>
          </p:nvPr>
        </p:nvSpPr>
        <p:spPr/>
        <p:txBody>
          <a:bodyPr/>
          <a:lstStyle/>
          <a:p>
            <a:r>
              <a:rPr lang="en-AU"/>
              <a:t>Compare the two graphs</a:t>
            </a:r>
          </a:p>
        </p:txBody>
      </p:sp>
      <p:sp>
        <p:nvSpPr>
          <p:cNvPr id="6" name="Picture Placeholder 5">
            <a:extLst>
              <a:ext uri="{FF2B5EF4-FFF2-40B4-BE49-F238E27FC236}">
                <a16:creationId xmlns:a16="http://schemas.microsoft.com/office/drawing/2014/main" id="{3B60302A-D7F1-17CC-5210-B282D81A4746}"/>
              </a:ext>
            </a:extLst>
          </p:cNvPr>
          <p:cNvSpPr>
            <a:spLocks noGrp="1"/>
          </p:cNvSpPr>
          <p:nvPr>
            <p:ph type="pic" sz="quarter" idx="15"/>
          </p:nvPr>
        </p:nvSpPr>
        <p:spPr>
          <a:xfrm>
            <a:off x="789935" y="1692000"/>
            <a:ext cx="10616400" cy="2772115"/>
          </a:xfrm>
        </p:spPr>
        <p:txBody>
          <a:bodyPr/>
          <a:lstStyle/>
          <a:p>
            <a:pPr marL="285750" indent="-285750" algn="l">
              <a:buFont typeface="Arial" panose="020B0604020202020204" pitchFamily="34" charset="0"/>
              <a:buChar char="•"/>
            </a:pPr>
            <a:r>
              <a:rPr lang="en-US" sz="2000" b="0"/>
              <a:t>Is this what you expected the graph to look like?</a:t>
            </a:r>
          </a:p>
          <a:p>
            <a:pPr marL="285750" indent="-285750" algn="l">
              <a:buFont typeface="Arial" panose="020B0604020202020204" pitchFamily="34" charset="0"/>
              <a:buChar char="•"/>
            </a:pPr>
            <a:r>
              <a:rPr lang="en-US" sz="2000" b="0"/>
              <a:t>How is this graph different to the first graph?</a:t>
            </a:r>
          </a:p>
          <a:p>
            <a:pPr marL="285750" indent="-285750" algn="l">
              <a:buFont typeface="Arial" panose="020B0604020202020204" pitchFamily="34" charset="0"/>
              <a:buChar char="•"/>
            </a:pPr>
            <a:r>
              <a:rPr lang="en-US" sz="2000" b="0"/>
              <a:t>Why are the columns longer?</a:t>
            </a:r>
          </a:p>
          <a:p>
            <a:pPr marL="285750" indent="-285750" algn="l">
              <a:buFont typeface="Arial" panose="020B0604020202020204" pitchFamily="34" charset="0"/>
              <a:buChar char="•"/>
            </a:pPr>
            <a:r>
              <a:rPr lang="en-US" sz="2000" b="0"/>
              <a:t>During which time period did the Walker travel the fastest?</a:t>
            </a:r>
          </a:p>
          <a:p>
            <a:pPr marL="285750" indent="-285750" algn="l">
              <a:buFont typeface="Arial" panose="020B0604020202020204" pitchFamily="34" charset="0"/>
              <a:buChar char="•"/>
            </a:pPr>
            <a:r>
              <a:rPr lang="en-US" sz="2000" b="0"/>
              <a:t>During which time period did the Walker travel the slowest?</a:t>
            </a:r>
          </a:p>
          <a:p>
            <a:pPr marL="285750" indent="-285750" algn="l">
              <a:buFont typeface="Arial" panose="020B0604020202020204" pitchFamily="34" charset="0"/>
              <a:buChar char="•"/>
            </a:pPr>
            <a:r>
              <a:rPr lang="en-US" sz="2000" b="0"/>
              <a:t>How could we calculate the average speed of the Walker during this investigation?</a:t>
            </a:r>
          </a:p>
          <a:p>
            <a:endParaRPr lang="en-AU" b="0"/>
          </a:p>
        </p:txBody>
      </p:sp>
      <p:sp>
        <p:nvSpPr>
          <p:cNvPr id="3" name="Slide Number Placeholder 2">
            <a:extLst>
              <a:ext uri="{FF2B5EF4-FFF2-40B4-BE49-F238E27FC236}">
                <a16:creationId xmlns:a16="http://schemas.microsoft.com/office/drawing/2014/main" id="{0EF1FD65-34C6-9FB7-FAF2-92740AABE603}"/>
              </a:ext>
            </a:extLst>
          </p:cNvPr>
          <p:cNvSpPr>
            <a:spLocks noGrp="1"/>
          </p:cNvSpPr>
          <p:nvPr>
            <p:ph type="sldNum" sz="quarter" idx="4"/>
          </p:nvPr>
        </p:nvSpPr>
        <p:spPr/>
        <p:txBody>
          <a:bodyPr/>
          <a:lstStyle/>
          <a:p>
            <a:fld id="{29D5CE74-914C-4689-99FC-1AEF49CE2B47}" type="slidenum">
              <a:rPr lang="en-AU" smtClean="0"/>
              <a:pPr/>
              <a:t>18</a:t>
            </a:fld>
            <a:endParaRPr lang="en-AU" sz="1200">
              <a:solidFill>
                <a:schemeClr val="bg2"/>
              </a:solidFill>
            </a:endParaRPr>
          </a:p>
        </p:txBody>
      </p:sp>
      <p:sp>
        <p:nvSpPr>
          <p:cNvPr id="4" name="Footer Placeholder 3">
            <a:extLst>
              <a:ext uri="{FF2B5EF4-FFF2-40B4-BE49-F238E27FC236}">
                <a16:creationId xmlns:a16="http://schemas.microsoft.com/office/drawing/2014/main" id="{9AD9490F-D0BD-975C-0B08-5C0754823A3F}"/>
              </a:ext>
            </a:extLst>
          </p:cNvPr>
          <p:cNvSpPr>
            <a:spLocks noGrp="1"/>
          </p:cNvSpPr>
          <p:nvPr>
            <p:ph type="ftr" sz="quarter" idx="16"/>
          </p:nvPr>
        </p:nvSpPr>
        <p:spPr/>
        <p:txBody>
          <a:bodyPr/>
          <a:lstStyle/>
          <a:p>
            <a:r>
              <a:rPr lang="en-AU"/>
              <a:t>scienceconnections.edu.au</a:t>
            </a:r>
          </a:p>
        </p:txBody>
      </p:sp>
    </p:spTree>
    <p:extLst>
      <p:ext uri="{BB962C8B-B14F-4D97-AF65-F5344CB8AC3E}">
        <p14:creationId xmlns:p14="http://schemas.microsoft.com/office/powerpoint/2010/main" val="1137038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C16992-0784-13B3-6E1C-6C544FB48AB0}"/>
              </a:ext>
            </a:extLst>
          </p:cNvPr>
          <p:cNvSpPr>
            <a:spLocks noGrp="1"/>
          </p:cNvSpPr>
          <p:nvPr>
            <p:ph type="title"/>
          </p:nvPr>
        </p:nvSpPr>
        <p:spPr/>
        <p:txBody>
          <a:bodyPr/>
          <a:lstStyle/>
          <a:p>
            <a:r>
              <a:rPr lang="en-AU"/>
              <a:t>Fast or slow?</a:t>
            </a:r>
          </a:p>
        </p:txBody>
      </p:sp>
      <p:sp>
        <p:nvSpPr>
          <p:cNvPr id="8" name="Content Placeholder 7">
            <a:extLst>
              <a:ext uri="{FF2B5EF4-FFF2-40B4-BE49-F238E27FC236}">
                <a16:creationId xmlns:a16="http://schemas.microsoft.com/office/drawing/2014/main" id="{3FC60769-E22F-A612-F7D3-9C6A0B1EDB24}"/>
              </a:ext>
            </a:extLst>
          </p:cNvPr>
          <p:cNvSpPr>
            <a:spLocks noGrp="1"/>
          </p:cNvSpPr>
          <p:nvPr>
            <p:ph sz="quarter" idx="13"/>
          </p:nvPr>
        </p:nvSpPr>
        <p:spPr>
          <a:xfrm>
            <a:off x="425370" y="2663915"/>
            <a:ext cx="10980964" cy="2880084"/>
          </a:xfrm>
        </p:spPr>
        <p:txBody>
          <a:bodyPr/>
          <a:lstStyle/>
          <a:p>
            <a:r>
              <a:rPr lang="en-AU" b="0"/>
              <a:t>Place each of the following in the correct column</a:t>
            </a:r>
          </a:p>
          <a:p>
            <a:pPr marL="285750" indent="-285750">
              <a:buFont typeface="Arial" panose="020B0604020202020204" pitchFamily="34" charset="0"/>
              <a:buChar char="•"/>
            </a:pPr>
            <a:r>
              <a:rPr lang="en-US" b="0"/>
              <a:t>Takes longer to travel 10 m</a:t>
            </a:r>
          </a:p>
          <a:p>
            <a:pPr marL="285750" indent="-285750">
              <a:buFont typeface="Arial" panose="020B0604020202020204" pitchFamily="34" charset="0"/>
              <a:buChar char="•"/>
            </a:pPr>
            <a:r>
              <a:rPr lang="en-US" b="0"/>
              <a:t>Takes less time to travel 10 m</a:t>
            </a:r>
          </a:p>
          <a:p>
            <a:pPr marL="285750" indent="-285750">
              <a:buFont typeface="Arial" panose="020B0604020202020204" pitchFamily="34" charset="0"/>
              <a:buChar char="•"/>
            </a:pPr>
            <a:r>
              <a:rPr lang="en-US" b="0"/>
              <a:t>Travels further in 10 s</a:t>
            </a:r>
          </a:p>
          <a:p>
            <a:pPr marL="285750" indent="-285750">
              <a:buFont typeface="Arial" panose="020B0604020202020204" pitchFamily="34" charset="0"/>
              <a:buChar char="•"/>
            </a:pPr>
            <a:r>
              <a:rPr lang="en-US" b="0"/>
              <a:t>Travels a shorter distance in 10 s</a:t>
            </a:r>
          </a:p>
        </p:txBody>
      </p:sp>
      <p:sp>
        <p:nvSpPr>
          <p:cNvPr id="4" name="Slide Number Placeholder 3">
            <a:extLst>
              <a:ext uri="{FF2B5EF4-FFF2-40B4-BE49-F238E27FC236}">
                <a16:creationId xmlns:a16="http://schemas.microsoft.com/office/drawing/2014/main" id="{1DE6EDA1-C11E-8AF0-41E0-DE1B658079AB}"/>
              </a:ext>
            </a:extLst>
          </p:cNvPr>
          <p:cNvSpPr>
            <a:spLocks noGrp="1"/>
          </p:cNvSpPr>
          <p:nvPr>
            <p:ph type="sldNum" sz="quarter" idx="4"/>
          </p:nvPr>
        </p:nvSpPr>
        <p:spPr/>
        <p:txBody>
          <a:bodyPr/>
          <a:lstStyle/>
          <a:p>
            <a:fld id="{29D5CE74-914C-4689-99FC-1AEF49CE2B47}" type="slidenum">
              <a:rPr lang="en-AU" smtClean="0"/>
              <a:pPr/>
              <a:t>19</a:t>
            </a:fld>
            <a:endParaRPr lang="en-AU" sz="1200">
              <a:solidFill>
                <a:schemeClr val="bg2"/>
              </a:solidFill>
            </a:endParaRPr>
          </a:p>
        </p:txBody>
      </p:sp>
      <p:sp>
        <p:nvSpPr>
          <p:cNvPr id="5" name="Footer Placeholder 4">
            <a:extLst>
              <a:ext uri="{FF2B5EF4-FFF2-40B4-BE49-F238E27FC236}">
                <a16:creationId xmlns:a16="http://schemas.microsoft.com/office/drawing/2014/main" id="{A17A9FD8-CBB3-4E1A-DDB2-B00B39D2ED6F}"/>
              </a:ext>
            </a:extLst>
          </p:cNvPr>
          <p:cNvSpPr>
            <a:spLocks noGrp="1"/>
          </p:cNvSpPr>
          <p:nvPr>
            <p:ph type="ftr" sz="quarter" idx="14"/>
          </p:nvPr>
        </p:nvSpPr>
        <p:spPr/>
        <p:txBody>
          <a:bodyPr/>
          <a:lstStyle/>
          <a:p>
            <a:r>
              <a:rPr lang="en-AU"/>
              <a:t>scienceconnections.edu.au</a:t>
            </a:r>
          </a:p>
        </p:txBody>
      </p:sp>
      <p:graphicFrame>
        <p:nvGraphicFramePr>
          <p:cNvPr id="6" name="Table 5">
            <a:extLst>
              <a:ext uri="{FF2B5EF4-FFF2-40B4-BE49-F238E27FC236}">
                <a16:creationId xmlns:a16="http://schemas.microsoft.com/office/drawing/2014/main" id="{D454B1AB-585E-155D-0037-A10BFF2F22BA}"/>
              </a:ext>
            </a:extLst>
          </p:cNvPr>
          <p:cNvGraphicFramePr>
            <a:graphicFrameLocks noGrp="1"/>
          </p:cNvGraphicFramePr>
          <p:nvPr>
            <p:extLst>
              <p:ext uri="{D42A27DB-BD31-4B8C-83A1-F6EECF244321}">
                <p14:modId xmlns:p14="http://schemas.microsoft.com/office/powerpoint/2010/main" val="1461116627"/>
              </p:ext>
            </p:extLst>
          </p:nvPr>
        </p:nvGraphicFramePr>
        <p:xfrm>
          <a:off x="5465930" y="1763815"/>
          <a:ext cx="6012766" cy="3474720"/>
        </p:xfrm>
        <a:graphic>
          <a:graphicData uri="http://schemas.openxmlformats.org/drawingml/2006/table">
            <a:tbl>
              <a:tblPr firstRow="1" bandRow="1">
                <a:tableStyleId>{69012ECD-51FC-41F1-AA8D-1B2483CD663E}</a:tableStyleId>
              </a:tblPr>
              <a:tblGrid>
                <a:gridCol w="3006383">
                  <a:extLst>
                    <a:ext uri="{9D8B030D-6E8A-4147-A177-3AD203B41FA5}">
                      <a16:colId xmlns:a16="http://schemas.microsoft.com/office/drawing/2014/main" val="2084246912"/>
                    </a:ext>
                  </a:extLst>
                </a:gridCol>
                <a:gridCol w="3006383">
                  <a:extLst>
                    <a:ext uri="{9D8B030D-6E8A-4147-A177-3AD203B41FA5}">
                      <a16:colId xmlns:a16="http://schemas.microsoft.com/office/drawing/2014/main" val="912909926"/>
                    </a:ext>
                  </a:extLst>
                </a:gridCol>
              </a:tblGrid>
              <a:tr h="436329">
                <a:tc>
                  <a:txBody>
                    <a:bodyPr/>
                    <a:lstStyle/>
                    <a:p>
                      <a:pPr algn="ctr"/>
                      <a:r>
                        <a:rPr lang="en-AU" sz="2400"/>
                        <a:t>High speed/Fast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400"/>
                        <a:t>Low speed/Slow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9468055"/>
                  </a:ext>
                </a:extLst>
              </a:tr>
              <a:tr h="2879772">
                <a:tc>
                  <a:txBody>
                    <a:bodyPr/>
                    <a:lstStyle/>
                    <a:p>
                      <a:pPr algn="ctr"/>
                      <a:endParaRPr lang="en-AU" sz="2400"/>
                    </a:p>
                    <a:p>
                      <a:pPr algn="ctr"/>
                      <a:endParaRPr lang="en-AU" sz="2400"/>
                    </a:p>
                    <a:p>
                      <a:pPr algn="ctr"/>
                      <a:endParaRPr lang="en-AU" sz="2400"/>
                    </a:p>
                    <a:p>
                      <a:pPr algn="ctr"/>
                      <a:endParaRPr lang="en-AU" sz="2400"/>
                    </a:p>
                    <a:p>
                      <a:pPr algn="ctr"/>
                      <a:endParaRPr lang="en-AU" sz="2400"/>
                    </a:p>
                    <a:p>
                      <a:pPr algn="ctr"/>
                      <a:endParaRPr lang="en-AU" sz="2400"/>
                    </a:p>
                    <a:p>
                      <a:pPr algn="ctr"/>
                      <a:endParaRPr lang="en-AU" sz="2400"/>
                    </a:p>
                    <a:p>
                      <a:pPr algn="ctr"/>
                      <a:endParaRPr lang="en-AU"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AU"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300307"/>
                  </a:ext>
                </a:extLst>
              </a:tr>
            </a:tbl>
          </a:graphicData>
        </a:graphic>
      </p:graphicFrame>
    </p:spTree>
    <p:extLst>
      <p:ext uri="{BB962C8B-B14F-4D97-AF65-F5344CB8AC3E}">
        <p14:creationId xmlns:p14="http://schemas.microsoft.com/office/powerpoint/2010/main" val="139144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2B4A-4361-22CF-CFE2-9C1F65D84E2B}"/>
              </a:ext>
            </a:extLst>
          </p:cNvPr>
          <p:cNvSpPr>
            <a:spLocks noGrp="1"/>
          </p:cNvSpPr>
          <p:nvPr>
            <p:ph type="title"/>
          </p:nvPr>
        </p:nvSpPr>
        <p:spPr/>
        <p:txBody>
          <a:bodyPr/>
          <a:lstStyle/>
          <a:p>
            <a:r>
              <a:rPr lang="en-AU"/>
              <a:t>L1 Launch</a:t>
            </a:r>
          </a:p>
        </p:txBody>
      </p:sp>
      <p:sp>
        <p:nvSpPr>
          <p:cNvPr id="3" name="Text Placeholder 2">
            <a:extLst>
              <a:ext uri="{FF2B5EF4-FFF2-40B4-BE49-F238E27FC236}">
                <a16:creationId xmlns:a16="http://schemas.microsoft.com/office/drawing/2014/main" id="{3130F8CB-A4AD-6C00-6D13-86B32F3090F0}"/>
              </a:ext>
            </a:extLst>
          </p:cNvPr>
          <p:cNvSpPr>
            <a:spLocks noGrp="1"/>
          </p:cNvSpPr>
          <p:nvPr>
            <p:ph type="body" sz="quarter" idx="10"/>
          </p:nvPr>
        </p:nvSpPr>
        <p:spPr/>
        <p:txBody>
          <a:bodyPr/>
          <a:lstStyle/>
          <a:p>
            <a:r>
              <a:rPr lang="en-AU"/>
              <a:t>Accidental physics</a:t>
            </a:r>
          </a:p>
        </p:txBody>
      </p:sp>
      <p:sp>
        <p:nvSpPr>
          <p:cNvPr id="5" name="Slide Number Placeholder 4">
            <a:extLst>
              <a:ext uri="{FF2B5EF4-FFF2-40B4-BE49-F238E27FC236}">
                <a16:creationId xmlns:a16="http://schemas.microsoft.com/office/drawing/2014/main" id="{D386AB0E-C3F5-D98D-2540-3769534CB1D8}"/>
              </a:ext>
            </a:extLst>
          </p:cNvPr>
          <p:cNvSpPr>
            <a:spLocks noGrp="1"/>
          </p:cNvSpPr>
          <p:nvPr>
            <p:ph type="sldNum" sz="quarter" idx="4"/>
          </p:nvPr>
        </p:nvSpPr>
        <p:spPr/>
        <p:txBody>
          <a:bodyPr/>
          <a:lstStyle/>
          <a:p>
            <a:fld id="{29D5CE74-914C-4689-99FC-1AEF49CE2B47}" type="slidenum">
              <a:rPr lang="en-AU" smtClean="0"/>
              <a:pPr/>
              <a:t>2</a:t>
            </a:fld>
            <a:endParaRPr lang="en-AU" sz="1200">
              <a:solidFill>
                <a:schemeClr val="bg2"/>
              </a:solidFill>
            </a:endParaRPr>
          </a:p>
        </p:txBody>
      </p:sp>
      <p:sp>
        <p:nvSpPr>
          <p:cNvPr id="4" name="Footer Placeholder 3">
            <a:extLst>
              <a:ext uri="{FF2B5EF4-FFF2-40B4-BE49-F238E27FC236}">
                <a16:creationId xmlns:a16="http://schemas.microsoft.com/office/drawing/2014/main" id="{921714AA-5EAE-63DC-069D-5BBDA50A873B}"/>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2261369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DCB8E-4C99-2CC4-99BF-8EE60B7F5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4F181-2E33-1543-49DA-9D89890B777E}"/>
              </a:ext>
            </a:extLst>
          </p:cNvPr>
          <p:cNvSpPr>
            <a:spLocks noGrp="1"/>
          </p:cNvSpPr>
          <p:nvPr>
            <p:ph type="title"/>
          </p:nvPr>
        </p:nvSpPr>
        <p:spPr/>
        <p:txBody>
          <a:bodyPr/>
          <a:lstStyle/>
          <a:p>
            <a:r>
              <a:rPr lang="en-AU"/>
              <a:t>L3 Inquire</a:t>
            </a:r>
          </a:p>
        </p:txBody>
      </p:sp>
      <p:sp>
        <p:nvSpPr>
          <p:cNvPr id="3" name="Text Placeholder 2">
            <a:extLst>
              <a:ext uri="{FF2B5EF4-FFF2-40B4-BE49-F238E27FC236}">
                <a16:creationId xmlns:a16="http://schemas.microsoft.com/office/drawing/2014/main" id="{E206CA9B-0373-7F77-F23C-C4EF5F7BF95D}"/>
              </a:ext>
            </a:extLst>
          </p:cNvPr>
          <p:cNvSpPr>
            <a:spLocks noGrp="1"/>
          </p:cNvSpPr>
          <p:nvPr>
            <p:ph type="body" sz="quarter" idx="10"/>
          </p:nvPr>
        </p:nvSpPr>
        <p:spPr/>
        <p:txBody>
          <a:bodyPr/>
          <a:lstStyle/>
          <a:p>
            <a:r>
              <a:rPr lang="en-AU"/>
              <a:t>Think fast</a:t>
            </a:r>
          </a:p>
        </p:txBody>
      </p:sp>
      <p:sp>
        <p:nvSpPr>
          <p:cNvPr id="5" name="Slide Number Placeholder 4">
            <a:extLst>
              <a:ext uri="{FF2B5EF4-FFF2-40B4-BE49-F238E27FC236}">
                <a16:creationId xmlns:a16="http://schemas.microsoft.com/office/drawing/2014/main" id="{3C19556C-D9EF-AE60-5821-E68DD6361FAC}"/>
              </a:ext>
            </a:extLst>
          </p:cNvPr>
          <p:cNvSpPr>
            <a:spLocks noGrp="1"/>
          </p:cNvSpPr>
          <p:nvPr>
            <p:ph type="sldNum" sz="quarter" idx="4"/>
          </p:nvPr>
        </p:nvSpPr>
        <p:spPr/>
        <p:txBody>
          <a:bodyPr/>
          <a:lstStyle/>
          <a:p>
            <a:fld id="{29D5CE74-914C-4689-99FC-1AEF49CE2B47}" type="slidenum">
              <a:rPr lang="en-AU" smtClean="0"/>
              <a:pPr/>
              <a:t>20</a:t>
            </a:fld>
            <a:endParaRPr lang="en-AU" sz="1200">
              <a:solidFill>
                <a:schemeClr val="bg2"/>
              </a:solidFill>
            </a:endParaRPr>
          </a:p>
        </p:txBody>
      </p:sp>
      <p:sp>
        <p:nvSpPr>
          <p:cNvPr id="4" name="Footer Placeholder 3">
            <a:extLst>
              <a:ext uri="{FF2B5EF4-FFF2-40B4-BE49-F238E27FC236}">
                <a16:creationId xmlns:a16="http://schemas.microsoft.com/office/drawing/2014/main" id="{79055FB8-3A3B-1EF8-DCB8-71BE1BD55BE3}"/>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2165525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A3E4C7-BF76-3D2A-45BB-17CDD898FFBD}"/>
              </a:ext>
            </a:extLst>
          </p:cNvPr>
          <p:cNvSpPr>
            <a:spLocks noGrp="1"/>
          </p:cNvSpPr>
          <p:nvPr>
            <p:ph type="title"/>
          </p:nvPr>
        </p:nvSpPr>
        <p:spPr/>
        <p:txBody>
          <a:bodyPr/>
          <a:lstStyle/>
          <a:p>
            <a:r>
              <a:rPr lang="en-AU"/>
              <a:t>What do we know about autonomous cars?</a:t>
            </a:r>
          </a:p>
        </p:txBody>
      </p:sp>
      <p:sp>
        <p:nvSpPr>
          <p:cNvPr id="4" name="Slide Number Placeholder 3">
            <a:extLst>
              <a:ext uri="{FF2B5EF4-FFF2-40B4-BE49-F238E27FC236}">
                <a16:creationId xmlns:a16="http://schemas.microsoft.com/office/drawing/2014/main" id="{FC962562-0048-B01D-FF0F-FF5088BA3B93}"/>
              </a:ext>
            </a:extLst>
          </p:cNvPr>
          <p:cNvSpPr>
            <a:spLocks noGrp="1"/>
          </p:cNvSpPr>
          <p:nvPr>
            <p:ph type="sldNum" sz="quarter" idx="4"/>
          </p:nvPr>
        </p:nvSpPr>
        <p:spPr/>
        <p:txBody>
          <a:bodyPr/>
          <a:lstStyle/>
          <a:p>
            <a:fld id="{29D5CE74-914C-4689-99FC-1AEF49CE2B47}" type="slidenum">
              <a:rPr lang="en-AU" smtClean="0"/>
              <a:pPr/>
              <a:t>21</a:t>
            </a:fld>
            <a:endParaRPr lang="en-AU" sz="1200">
              <a:solidFill>
                <a:schemeClr val="bg2"/>
              </a:solidFill>
            </a:endParaRPr>
          </a:p>
        </p:txBody>
      </p:sp>
      <p:sp>
        <p:nvSpPr>
          <p:cNvPr id="5" name="Footer Placeholder 4">
            <a:extLst>
              <a:ext uri="{FF2B5EF4-FFF2-40B4-BE49-F238E27FC236}">
                <a16:creationId xmlns:a16="http://schemas.microsoft.com/office/drawing/2014/main" id="{6A235FBD-911A-3F4F-6CC3-19C4816E83BD}"/>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372697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F589-0928-052A-42D0-C729F2F2B538}"/>
              </a:ext>
            </a:extLst>
          </p:cNvPr>
          <p:cNvSpPr>
            <a:spLocks noGrp="1"/>
          </p:cNvSpPr>
          <p:nvPr>
            <p:ph type="title"/>
          </p:nvPr>
        </p:nvSpPr>
        <p:spPr/>
        <p:txBody>
          <a:bodyPr/>
          <a:lstStyle/>
          <a:p>
            <a:r>
              <a:rPr lang="en-AU"/>
              <a:t>What do we need to know about autonomous cars?</a:t>
            </a:r>
          </a:p>
        </p:txBody>
      </p:sp>
      <p:sp>
        <p:nvSpPr>
          <p:cNvPr id="4" name="Slide Number Placeholder 3">
            <a:extLst>
              <a:ext uri="{FF2B5EF4-FFF2-40B4-BE49-F238E27FC236}">
                <a16:creationId xmlns:a16="http://schemas.microsoft.com/office/drawing/2014/main" id="{41567E0A-0E01-B371-0257-A58768C5EF6E}"/>
              </a:ext>
            </a:extLst>
          </p:cNvPr>
          <p:cNvSpPr>
            <a:spLocks noGrp="1"/>
          </p:cNvSpPr>
          <p:nvPr>
            <p:ph type="sldNum" sz="quarter" idx="4"/>
          </p:nvPr>
        </p:nvSpPr>
        <p:spPr/>
        <p:txBody>
          <a:bodyPr/>
          <a:lstStyle/>
          <a:p>
            <a:fld id="{29D5CE74-914C-4689-99FC-1AEF49CE2B47}" type="slidenum">
              <a:rPr lang="en-AU" smtClean="0"/>
              <a:pPr/>
              <a:t>22</a:t>
            </a:fld>
            <a:endParaRPr lang="en-AU" sz="1200">
              <a:solidFill>
                <a:schemeClr val="bg2"/>
              </a:solidFill>
            </a:endParaRPr>
          </a:p>
        </p:txBody>
      </p:sp>
      <p:sp>
        <p:nvSpPr>
          <p:cNvPr id="5" name="Footer Placeholder 4">
            <a:extLst>
              <a:ext uri="{FF2B5EF4-FFF2-40B4-BE49-F238E27FC236}">
                <a16:creationId xmlns:a16="http://schemas.microsoft.com/office/drawing/2014/main" id="{60B9AD2D-47E7-D7BA-D60C-60D590AA0DCB}"/>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227003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9C7010-817E-2E75-6C9F-F0A440F99D65}"/>
              </a:ext>
            </a:extLst>
          </p:cNvPr>
          <p:cNvSpPr>
            <a:spLocks noGrp="1"/>
          </p:cNvSpPr>
          <p:nvPr>
            <p:ph type="title"/>
          </p:nvPr>
        </p:nvSpPr>
        <p:spPr>
          <a:xfrm>
            <a:off x="786020" y="2753925"/>
            <a:ext cx="10080510" cy="742940"/>
          </a:xfrm>
        </p:spPr>
        <p:txBody>
          <a:bodyPr/>
          <a:lstStyle/>
          <a:p>
            <a:r>
              <a:rPr lang="en-US"/>
              <a:t>How do self-driving cars work?</a:t>
            </a:r>
            <a:endParaRPr lang="en-AU"/>
          </a:p>
        </p:txBody>
      </p:sp>
      <p:sp>
        <p:nvSpPr>
          <p:cNvPr id="7" name="Text Placeholder 6">
            <a:extLst>
              <a:ext uri="{FF2B5EF4-FFF2-40B4-BE49-F238E27FC236}">
                <a16:creationId xmlns:a16="http://schemas.microsoft.com/office/drawing/2014/main" id="{C810E1C9-D70B-0407-9703-949D126711A6}"/>
              </a:ext>
            </a:extLst>
          </p:cNvPr>
          <p:cNvSpPr>
            <a:spLocks noGrp="1"/>
          </p:cNvSpPr>
          <p:nvPr>
            <p:ph type="body" sz="quarter" idx="10"/>
          </p:nvPr>
        </p:nvSpPr>
        <p:spPr/>
        <p:txBody>
          <a:bodyPr/>
          <a:lstStyle/>
          <a:p>
            <a:r>
              <a:rPr lang="en-AU" sz="2800" b="0" u="sng">
                <a:solidFill>
                  <a:srgbClr val="0070C0"/>
                </a:solidFill>
                <a:hlinkClick r:id="rId2">
                  <a:extLst>
                    <a:ext uri="{A12FA001-AC4F-418D-AE19-62706E023703}">
                      <ahyp:hlinkClr xmlns:ahyp="http://schemas.microsoft.com/office/drawing/2018/hyperlinkcolor" val="tx"/>
                    </a:ext>
                  </a:extLst>
                </a:hlinkClick>
              </a:rPr>
              <a:t>https://www.youtube.com/watch?v=taMP_n3wL7M</a:t>
            </a:r>
            <a:endParaRPr lang="en-AU" sz="2800" b="0">
              <a:solidFill>
                <a:srgbClr val="0070C0"/>
              </a:solidFill>
            </a:endParaRPr>
          </a:p>
          <a:p>
            <a:endParaRPr lang="en-AU"/>
          </a:p>
        </p:txBody>
      </p:sp>
      <p:sp>
        <p:nvSpPr>
          <p:cNvPr id="4" name="Slide Number Placeholder 3">
            <a:extLst>
              <a:ext uri="{FF2B5EF4-FFF2-40B4-BE49-F238E27FC236}">
                <a16:creationId xmlns:a16="http://schemas.microsoft.com/office/drawing/2014/main" id="{D82A5CCE-F825-06D2-6115-34FEE0C6C027}"/>
              </a:ext>
            </a:extLst>
          </p:cNvPr>
          <p:cNvSpPr>
            <a:spLocks noGrp="1"/>
          </p:cNvSpPr>
          <p:nvPr>
            <p:ph type="sldNum" sz="quarter" idx="4"/>
          </p:nvPr>
        </p:nvSpPr>
        <p:spPr/>
        <p:txBody>
          <a:bodyPr/>
          <a:lstStyle/>
          <a:p>
            <a:fld id="{29D5CE74-914C-4689-99FC-1AEF49CE2B47}" type="slidenum">
              <a:rPr lang="en-AU" smtClean="0"/>
              <a:pPr/>
              <a:t>23</a:t>
            </a:fld>
            <a:endParaRPr lang="en-AU" sz="1200">
              <a:solidFill>
                <a:schemeClr val="bg2"/>
              </a:solidFill>
            </a:endParaRPr>
          </a:p>
        </p:txBody>
      </p:sp>
      <p:sp>
        <p:nvSpPr>
          <p:cNvPr id="5" name="Footer Placeholder 4">
            <a:extLst>
              <a:ext uri="{FF2B5EF4-FFF2-40B4-BE49-F238E27FC236}">
                <a16:creationId xmlns:a16="http://schemas.microsoft.com/office/drawing/2014/main" id="{CDA13FD7-882A-1C62-50BA-26470BDAF183}"/>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2111793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1C8A-18A7-20C7-D7C5-C65B55E28052}"/>
              </a:ext>
            </a:extLst>
          </p:cNvPr>
          <p:cNvSpPr>
            <a:spLocks noGrp="1"/>
          </p:cNvSpPr>
          <p:nvPr>
            <p:ph type="title"/>
          </p:nvPr>
        </p:nvSpPr>
        <p:spPr/>
        <p:txBody>
          <a:bodyPr/>
          <a:lstStyle/>
          <a:p>
            <a:r>
              <a:rPr lang="en-US"/>
              <a:t>Testing reaction times</a:t>
            </a:r>
            <a:endParaRPr lang="en-AU"/>
          </a:p>
        </p:txBody>
      </p:sp>
      <p:sp>
        <p:nvSpPr>
          <p:cNvPr id="3" name="Content Placeholder 2">
            <a:extLst>
              <a:ext uri="{FF2B5EF4-FFF2-40B4-BE49-F238E27FC236}">
                <a16:creationId xmlns:a16="http://schemas.microsoft.com/office/drawing/2014/main" id="{E9BEE6BD-F351-4ECD-8105-A0FFCC675098}"/>
              </a:ext>
            </a:extLst>
          </p:cNvPr>
          <p:cNvSpPr>
            <a:spLocks noGrp="1"/>
          </p:cNvSpPr>
          <p:nvPr>
            <p:ph sz="quarter" idx="13"/>
          </p:nvPr>
        </p:nvSpPr>
        <p:spPr/>
        <p:txBody>
          <a:bodyPr/>
          <a:lstStyle/>
          <a:p>
            <a:pPr marL="342900" lvl="0" indent="-342900">
              <a:buFont typeface="+mj-lt"/>
              <a:buAutoNum type="arabicPeriod"/>
            </a:pPr>
            <a:r>
              <a:rPr lang="en-AU" sz="2400" b="0"/>
              <a:t>Student 1 holds the ruler vertically above Student 2’s thumb and forefinger. The ‘0’ of the ruler should be equal with the thumb and forefinger.</a:t>
            </a:r>
          </a:p>
          <a:p>
            <a:pPr marL="342900" lvl="0" indent="-342900">
              <a:buFont typeface="+mj-lt"/>
              <a:buAutoNum type="arabicPeriod"/>
            </a:pPr>
            <a:r>
              <a:rPr lang="en-AU" sz="2400" b="0"/>
              <a:t>Student 1 drops the ruler randomly (without warning) and Student 2 tries to catch it as quickly as possible between their thumb and forefinger.</a:t>
            </a:r>
          </a:p>
          <a:p>
            <a:pPr marL="342900" lvl="0" indent="-342900">
              <a:buFont typeface="+mj-lt"/>
              <a:buAutoNum type="arabicPeriod"/>
            </a:pPr>
            <a:r>
              <a:rPr lang="en-AU" sz="2400" b="0"/>
              <a:t>The distance the ruler falls before being caught will determine the reaction time.</a:t>
            </a:r>
          </a:p>
          <a:p>
            <a:pPr marL="342900" lvl="0" indent="-342900">
              <a:buFont typeface="+mj-lt"/>
              <a:buAutoNum type="arabicPeriod"/>
            </a:pPr>
            <a:r>
              <a:rPr lang="en-AU" sz="2400" b="0"/>
              <a:t>Record the position of Student 2’s fingers on the </a:t>
            </a:r>
            <a:br>
              <a:rPr lang="en-AU" sz="2400" b="0"/>
            </a:br>
            <a:r>
              <a:rPr lang="en-AU" sz="2400" b="0"/>
              <a:t>ruler in cm.</a:t>
            </a:r>
          </a:p>
          <a:p>
            <a:pPr marL="342900" lvl="0" indent="-342900">
              <a:buFont typeface="+mj-lt"/>
              <a:buAutoNum type="arabicPeriod"/>
            </a:pPr>
            <a:r>
              <a:rPr lang="en-AU" sz="2400" b="0"/>
              <a:t>Repeat this 5 times and average the distances.</a:t>
            </a:r>
          </a:p>
          <a:p>
            <a:endParaRPr lang="en-AU"/>
          </a:p>
        </p:txBody>
      </p:sp>
      <p:sp>
        <p:nvSpPr>
          <p:cNvPr id="4" name="Slide Number Placeholder 3">
            <a:extLst>
              <a:ext uri="{FF2B5EF4-FFF2-40B4-BE49-F238E27FC236}">
                <a16:creationId xmlns:a16="http://schemas.microsoft.com/office/drawing/2014/main" id="{4F92249F-903D-DB2F-7C09-1F64A0E4AF8D}"/>
              </a:ext>
            </a:extLst>
          </p:cNvPr>
          <p:cNvSpPr>
            <a:spLocks noGrp="1"/>
          </p:cNvSpPr>
          <p:nvPr>
            <p:ph type="sldNum" sz="quarter" idx="4"/>
          </p:nvPr>
        </p:nvSpPr>
        <p:spPr/>
        <p:txBody>
          <a:bodyPr/>
          <a:lstStyle/>
          <a:p>
            <a:fld id="{29D5CE74-914C-4689-99FC-1AEF49CE2B47}" type="slidenum">
              <a:rPr lang="en-AU" smtClean="0"/>
              <a:pPr/>
              <a:t>24</a:t>
            </a:fld>
            <a:endParaRPr lang="en-AU" sz="1200">
              <a:solidFill>
                <a:schemeClr val="bg2"/>
              </a:solidFill>
            </a:endParaRPr>
          </a:p>
        </p:txBody>
      </p:sp>
      <p:sp>
        <p:nvSpPr>
          <p:cNvPr id="5" name="Footer Placeholder 4">
            <a:extLst>
              <a:ext uri="{FF2B5EF4-FFF2-40B4-BE49-F238E27FC236}">
                <a16:creationId xmlns:a16="http://schemas.microsoft.com/office/drawing/2014/main" id="{FC6A4655-D367-1204-1FC2-5DC471076421}"/>
              </a:ext>
            </a:extLst>
          </p:cNvPr>
          <p:cNvSpPr>
            <a:spLocks noGrp="1"/>
          </p:cNvSpPr>
          <p:nvPr>
            <p:ph type="ftr" sz="quarter" idx="14"/>
          </p:nvPr>
        </p:nvSpPr>
        <p:spPr/>
        <p:txBody>
          <a:bodyPr/>
          <a:lstStyle/>
          <a:p>
            <a:r>
              <a:rPr lang="en-AU"/>
              <a:t>scienceconnections.edu.au</a:t>
            </a:r>
          </a:p>
        </p:txBody>
      </p:sp>
      <p:sp>
        <p:nvSpPr>
          <p:cNvPr id="7" name="Rectangle 1">
            <a:extLst>
              <a:ext uri="{FF2B5EF4-FFF2-40B4-BE49-F238E27FC236}">
                <a16:creationId xmlns:a16="http://schemas.microsoft.com/office/drawing/2014/main" id="{9B939343-522F-5591-65CA-FF47577989B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256928643"/>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08B1-1818-63B4-122B-E53489EB6081}"/>
              </a:ext>
            </a:extLst>
          </p:cNvPr>
          <p:cNvSpPr>
            <a:spLocks noGrp="1"/>
          </p:cNvSpPr>
          <p:nvPr>
            <p:ph type="title"/>
          </p:nvPr>
        </p:nvSpPr>
        <p:spPr/>
        <p:txBody>
          <a:bodyPr/>
          <a:lstStyle/>
          <a:p>
            <a:r>
              <a:rPr lang="en-US"/>
              <a:t>Do distractions affect reaction times?</a:t>
            </a:r>
            <a:endParaRPr lang="en-AU"/>
          </a:p>
        </p:txBody>
      </p:sp>
      <p:sp>
        <p:nvSpPr>
          <p:cNvPr id="3" name="Content Placeholder 2">
            <a:extLst>
              <a:ext uri="{FF2B5EF4-FFF2-40B4-BE49-F238E27FC236}">
                <a16:creationId xmlns:a16="http://schemas.microsoft.com/office/drawing/2014/main" id="{8B87AAD2-3249-8F93-63FB-C2ACD6FAF73B}"/>
              </a:ext>
            </a:extLst>
          </p:cNvPr>
          <p:cNvSpPr>
            <a:spLocks noGrp="1"/>
          </p:cNvSpPr>
          <p:nvPr>
            <p:ph sz="quarter" idx="13"/>
          </p:nvPr>
        </p:nvSpPr>
        <p:spPr/>
        <p:txBody>
          <a:bodyPr/>
          <a:lstStyle/>
          <a:p>
            <a:pPr marL="285750" lvl="0" indent="-285750" fontAlgn="base">
              <a:buFont typeface="Arial" panose="020B0604020202020204" pitchFamily="34" charset="0"/>
              <a:buChar char="•"/>
            </a:pPr>
            <a:r>
              <a:rPr lang="en-AU" sz="2400" b="0"/>
              <a:t>What type of distractions could affect a person’s reaction time?</a:t>
            </a:r>
          </a:p>
          <a:p>
            <a:pPr marL="285750" lvl="0" indent="-285750" fontAlgn="base">
              <a:buFont typeface="Arial" panose="020B0604020202020204" pitchFamily="34" charset="0"/>
              <a:buChar char="•"/>
            </a:pPr>
            <a:r>
              <a:rPr lang="en-AU" sz="2400" b="0"/>
              <a:t>How could you control the environment to test reaction times with and without distractions?</a:t>
            </a:r>
          </a:p>
          <a:p>
            <a:pPr marL="285750" lvl="0" indent="-285750" fontAlgn="base">
              <a:buFont typeface="Arial" panose="020B0604020202020204" pitchFamily="34" charset="0"/>
              <a:buChar char="•"/>
            </a:pPr>
            <a:r>
              <a:rPr lang="en-AU" sz="2400" b="0"/>
              <a:t>Who will have their reaction times tested? Why did you choose that person?</a:t>
            </a:r>
          </a:p>
          <a:p>
            <a:pPr marL="285750" lvl="0" indent="-285750" fontAlgn="base">
              <a:buFont typeface="Arial" panose="020B0604020202020204" pitchFamily="34" charset="0"/>
              <a:buChar char="•"/>
            </a:pPr>
            <a:r>
              <a:rPr lang="en-AU" sz="2400" b="0"/>
              <a:t>How could you make sure your test is reliable?</a:t>
            </a:r>
          </a:p>
          <a:p>
            <a:pPr marL="285750" lvl="0" indent="-285750" fontAlgn="base">
              <a:buFont typeface="Arial" panose="020B0604020202020204" pitchFamily="34" charset="0"/>
              <a:buChar char="•"/>
            </a:pPr>
            <a:r>
              <a:rPr lang="en-AU" sz="2400" b="0"/>
              <a:t>Why do you think you may need to repeat the test many times?</a:t>
            </a:r>
          </a:p>
          <a:p>
            <a:pPr marL="285750" lvl="0" indent="-285750" fontAlgn="base">
              <a:buFont typeface="Arial" panose="020B0604020202020204" pitchFamily="34" charset="0"/>
              <a:buChar char="•"/>
            </a:pPr>
            <a:r>
              <a:rPr lang="en-AU" sz="2400" b="0"/>
              <a:t>How will you collect or record your data?</a:t>
            </a:r>
          </a:p>
          <a:p>
            <a:pPr marL="285750" lvl="0" indent="-285750" fontAlgn="base">
              <a:buFont typeface="Arial" panose="020B0604020202020204" pitchFamily="34" charset="0"/>
              <a:buChar char="•"/>
            </a:pPr>
            <a:r>
              <a:rPr lang="en-AU" sz="2400" b="0"/>
              <a:t>What variable might be difficult to control?</a:t>
            </a:r>
          </a:p>
          <a:p>
            <a:pPr marL="285750" lvl="0" indent="-285750" fontAlgn="base">
              <a:buFont typeface="Arial" panose="020B0604020202020204" pitchFamily="34" charset="0"/>
              <a:buChar char="•"/>
            </a:pPr>
            <a:r>
              <a:rPr lang="en-AU" sz="2400" b="0"/>
              <a:t>How will you make sure your experiment is safe and respectful to everyone?</a:t>
            </a:r>
          </a:p>
          <a:p>
            <a:endParaRPr lang="en-AU"/>
          </a:p>
        </p:txBody>
      </p:sp>
      <p:sp>
        <p:nvSpPr>
          <p:cNvPr id="4" name="Slide Number Placeholder 3">
            <a:extLst>
              <a:ext uri="{FF2B5EF4-FFF2-40B4-BE49-F238E27FC236}">
                <a16:creationId xmlns:a16="http://schemas.microsoft.com/office/drawing/2014/main" id="{71A5E70C-6135-1D1B-B356-1D1B0C73CDF1}"/>
              </a:ext>
            </a:extLst>
          </p:cNvPr>
          <p:cNvSpPr>
            <a:spLocks noGrp="1"/>
          </p:cNvSpPr>
          <p:nvPr>
            <p:ph type="sldNum" sz="quarter" idx="4"/>
          </p:nvPr>
        </p:nvSpPr>
        <p:spPr/>
        <p:txBody>
          <a:bodyPr/>
          <a:lstStyle/>
          <a:p>
            <a:fld id="{29D5CE74-914C-4689-99FC-1AEF49CE2B47}" type="slidenum">
              <a:rPr lang="en-AU" smtClean="0"/>
              <a:pPr/>
              <a:t>25</a:t>
            </a:fld>
            <a:endParaRPr lang="en-AU" sz="1200">
              <a:solidFill>
                <a:schemeClr val="bg2"/>
              </a:solidFill>
            </a:endParaRPr>
          </a:p>
        </p:txBody>
      </p:sp>
      <p:sp>
        <p:nvSpPr>
          <p:cNvPr id="5" name="Footer Placeholder 4">
            <a:extLst>
              <a:ext uri="{FF2B5EF4-FFF2-40B4-BE49-F238E27FC236}">
                <a16:creationId xmlns:a16="http://schemas.microsoft.com/office/drawing/2014/main" id="{B1CED100-588F-6F67-BDE9-9A9BFC295434}"/>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46569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0C77-78A1-108A-20DC-768C611B0057}"/>
              </a:ext>
            </a:extLst>
          </p:cNvPr>
          <p:cNvSpPr>
            <a:spLocks noGrp="1"/>
          </p:cNvSpPr>
          <p:nvPr>
            <p:ph type="title"/>
          </p:nvPr>
        </p:nvSpPr>
        <p:spPr/>
        <p:txBody>
          <a:bodyPr/>
          <a:lstStyle/>
          <a:p>
            <a:r>
              <a:rPr lang="en-AU"/>
              <a:t>Convert km/</a:t>
            </a:r>
            <a:r>
              <a:rPr lang="en-AU" dirty="0"/>
              <a:t>h </a:t>
            </a:r>
            <a:r>
              <a:rPr lang="en-AU"/>
              <a:t>to m/</a:t>
            </a:r>
            <a:r>
              <a:rPr lang="en-AU" dirty="0"/>
              <a:t>s</a:t>
            </a:r>
            <a:endParaRPr lang="en-AU"/>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071F4-8F3D-7EFC-BDC8-3A06FD7F9642}"/>
                  </a:ext>
                </a:extLst>
              </p:cNvPr>
              <p:cNvSpPr>
                <a:spLocks noGrp="1"/>
              </p:cNvSpPr>
              <p:nvPr>
                <p:ph sz="quarter" idx="13"/>
              </p:nvPr>
            </p:nvSpPr>
            <p:spPr>
              <a:xfrm>
                <a:off x="789936" y="2843935"/>
                <a:ext cx="10616398" cy="2700064"/>
              </a:xfrm>
            </p:spPr>
            <p:txBody>
              <a:bodyPr/>
              <a:lstStyle/>
              <a:p>
                <a:pPr/>
                <a14:m>
                  <m:oMathPara xmlns:m="http://schemas.openxmlformats.org/officeDocument/2006/math">
                    <m:oMathParaPr>
                      <m:jc m:val="centerGroup"/>
                    </m:oMathParaPr>
                    <m:oMath xmlns:m="http://schemas.openxmlformats.org/officeDocument/2006/math">
                      <m:r>
                        <a:rPr lang="en-AU" sz="3200" b="1" i="1" smtClean="0">
                          <a:latin typeface="Cambria Math" panose="02040503050406030204" pitchFamily="18" charset="0"/>
                        </a:rPr>
                        <m:t>𝟔𝟎</m:t>
                      </m:r>
                      <m:r>
                        <a:rPr lang="en-AU" sz="3200" b="1" i="1" smtClean="0">
                          <a:latin typeface="Cambria Math" panose="02040503050406030204" pitchFamily="18" charset="0"/>
                        </a:rPr>
                        <m:t> </m:t>
                      </m:r>
                      <m:r>
                        <a:rPr lang="en-AU" sz="3200" b="1" i="1" smtClean="0">
                          <a:latin typeface="Cambria Math" panose="02040503050406030204" pitchFamily="18" charset="0"/>
                        </a:rPr>
                        <m:t>𝒌𝒎</m:t>
                      </m:r>
                      <m:r>
                        <a:rPr lang="en-AU" sz="3200" b="1" i="1" smtClean="0">
                          <a:latin typeface="Cambria Math" panose="02040503050406030204" pitchFamily="18" charset="0"/>
                        </a:rPr>
                        <m:t>/</m:t>
                      </m:r>
                      <m:r>
                        <a:rPr lang="en-AU" sz="3200" b="1" i="1" smtClean="0">
                          <a:latin typeface="Cambria Math" panose="02040503050406030204" pitchFamily="18" charset="0"/>
                        </a:rPr>
                        <m:t>𝒉</m:t>
                      </m:r>
                      <m:r>
                        <a:rPr lang="en-AU" sz="3200" b="1" i="1" smtClean="0">
                          <a:latin typeface="Cambria Math" panose="02040503050406030204" pitchFamily="18" charset="0"/>
                        </a:rPr>
                        <m:t>=</m:t>
                      </m:r>
                      <m:f>
                        <m:fPr>
                          <m:ctrlPr>
                            <a:rPr lang="en-AU" sz="3200" b="1" i="1" smtClean="0">
                              <a:latin typeface="Cambria Math" panose="02040503050406030204" pitchFamily="18" charset="0"/>
                            </a:rPr>
                          </m:ctrlPr>
                        </m:fPr>
                        <m:num>
                          <m:r>
                            <a:rPr lang="en-AU" sz="3200" b="1" i="1" smtClean="0">
                              <a:latin typeface="Cambria Math" panose="02040503050406030204" pitchFamily="18" charset="0"/>
                            </a:rPr>
                            <m:t>𝟔𝟎</m:t>
                          </m:r>
                          <m:r>
                            <a:rPr lang="en-AU" sz="3200" b="1" i="1" smtClean="0">
                              <a:latin typeface="Cambria Math" panose="02040503050406030204" pitchFamily="18" charset="0"/>
                            </a:rPr>
                            <m:t> × </m:t>
                          </m:r>
                          <m:r>
                            <a:rPr lang="en-AU" sz="3200" b="1" i="1" smtClean="0">
                              <a:latin typeface="Cambria Math" panose="02040503050406030204" pitchFamily="18" charset="0"/>
                            </a:rPr>
                            <m:t>𝟏𝟎𝟎𝟎</m:t>
                          </m:r>
                        </m:num>
                        <m:den>
                          <m:r>
                            <a:rPr lang="en-AU" sz="3200" b="1" i="1" smtClean="0">
                              <a:latin typeface="Cambria Math" panose="02040503050406030204" pitchFamily="18" charset="0"/>
                            </a:rPr>
                            <m:t>𝟑𝟔𝟎𝟎</m:t>
                          </m:r>
                        </m:den>
                      </m:f>
                      <m:r>
                        <a:rPr lang="en-AU" sz="3200" b="1" i="1" smtClean="0">
                          <a:latin typeface="Cambria Math" panose="02040503050406030204" pitchFamily="18" charset="0"/>
                        </a:rPr>
                        <m:t>=</m:t>
                      </m:r>
                      <m:r>
                        <a:rPr lang="en-AU" sz="3200" b="1" i="1" smtClean="0">
                          <a:latin typeface="Cambria Math" panose="02040503050406030204" pitchFamily="18" charset="0"/>
                        </a:rPr>
                        <m:t>𝟏𝟔</m:t>
                      </m:r>
                      <m:r>
                        <a:rPr lang="en-AU" sz="3200" b="1" i="1" smtClean="0">
                          <a:latin typeface="Cambria Math" panose="02040503050406030204" pitchFamily="18" charset="0"/>
                        </a:rPr>
                        <m:t>.</m:t>
                      </m:r>
                      <m:r>
                        <a:rPr lang="en-AU" sz="3200" b="1" i="1" smtClean="0">
                          <a:latin typeface="Cambria Math" panose="02040503050406030204" pitchFamily="18" charset="0"/>
                        </a:rPr>
                        <m:t>𝟔𝟕</m:t>
                      </m:r>
                      <m:r>
                        <a:rPr lang="en-AU" sz="3200" b="1" i="1" smtClean="0">
                          <a:latin typeface="Cambria Math" panose="02040503050406030204" pitchFamily="18" charset="0"/>
                        </a:rPr>
                        <m:t> </m:t>
                      </m:r>
                      <m:r>
                        <a:rPr lang="en-AU" sz="3200" b="1" i="1" smtClean="0">
                          <a:latin typeface="Cambria Math" panose="02040503050406030204" pitchFamily="18" charset="0"/>
                        </a:rPr>
                        <m:t>𝒎</m:t>
                      </m:r>
                      <m:r>
                        <a:rPr lang="en-AU" sz="3200" b="1" i="1" smtClean="0">
                          <a:latin typeface="Cambria Math" panose="02040503050406030204" pitchFamily="18" charset="0"/>
                        </a:rPr>
                        <m:t>/</m:t>
                      </m:r>
                      <m:r>
                        <a:rPr lang="en-AU" sz="3200" b="1" i="1" smtClean="0">
                          <a:latin typeface="Cambria Math" panose="02040503050406030204" pitchFamily="18" charset="0"/>
                        </a:rPr>
                        <m:t>𝒔𝒆𝒄</m:t>
                      </m:r>
                    </m:oMath>
                  </m:oMathPara>
                </a14:m>
                <a:endParaRPr lang="en-AU" sz="3200"/>
              </a:p>
              <a:p>
                <a:endParaRPr lang="en-AU" sz="3200"/>
              </a:p>
            </p:txBody>
          </p:sp>
        </mc:Choice>
        <mc:Fallback xmlns="">
          <p:sp>
            <p:nvSpPr>
              <p:cNvPr id="3" name="Content Placeholder 2">
                <a:extLst>
                  <a:ext uri="{FF2B5EF4-FFF2-40B4-BE49-F238E27FC236}">
                    <a16:creationId xmlns:a16="http://schemas.microsoft.com/office/drawing/2014/main" id="{C16071F4-8F3D-7EFC-BDC8-3A06FD7F9642}"/>
                  </a:ext>
                </a:extLst>
              </p:cNvPr>
              <p:cNvSpPr>
                <a:spLocks noGrp="1" noRot="1" noChangeAspect="1" noMove="1" noResize="1" noEditPoints="1" noAdjustHandles="1" noChangeArrowheads="1" noChangeShapeType="1" noTextEdit="1"/>
              </p:cNvSpPr>
              <p:nvPr>
                <p:ph sz="quarter" idx="13"/>
              </p:nvPr>
            </p:nvSpPr>
            <p:spPr>
              <a:xfrm>
                <a:off x="789936" y="2843935"/>
                <a:ext cx="10616398" cy="2700064"/>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A4374FC-0D9A-EE85-3A0C-2E6D8AA2ED20}"/>
              </a:ext>
            </a:extLst>
          </p:cNvPr>
          <p:cNvSpPr>
            <a:spLocks noGrp="1"/>
          </p:cNvSpPr>
          <p:nvPr>
            <p:ph type="sldNum" sz="quarter" idx="4"/>
          </p:nvPr>
        </p:nvSpPr>
        <p:spPr/>
        <p:txBody>
          <a:bodyPr/>
          <a:lstStyle/>
          <a:p>
            <a:fld id="{29D5CE74-914C-4689-99FC-1AEF49CE2B47}" type="slidenum">
              <a:rPr lang="en-AU" smtClean="0"/>
              <a:pPr/>
              <a:t>26</a:t>
            </a:fld>
            <a:endParaRPr lang="en-AU" sz="1200">
              <a:solidFill>
                <a:schemeClr val="bg2"/>
              </a:solidFill>
            </a:endParaRPr>
          </a:p>
        </p:txBody>
      </p:sp>
      <p:sp>
        <p:nvSpPr>
          <p:cNvPr id="5" name="Footer Placeholder 4">
            <a:extLst>
              <a:ext uri="{FF2B5EF4-FFF2-40B4-BE49-F238E27FC236}">
                <a16:creationId xmlns:a16="http://schemas.microsoft.com/office/drawing/2014/main" id="{0E9FD413-38E9-B870-CA2E-00A905913C50}"/>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4190566009"/>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9BD8-3317-6264-8EF8-37B6F441D978}"/>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87DF14BB-8C01-3F32-1C7E-3212DB1E0377}"/>
              </a:ext>
            </a:extLst>
          </p:cNvPr>
          <p:cNvSpPr>
            <a:spLocks noGrp="1"/>
          </p:cNvSpPr>
          <p:nvPr>
            <p:ph sz="quarter" idx="13"/>
          </p:nvPr>
        </p:nvSpPr>
        <p:spPr/>
        <p:txBody>
          <a:bodyPr/>
          <a:lstStyle/>
          <a:p>
            <a:endParaRPr lang="en-AU"/>
          </a:p>
        </p:txBody>
      </p:sp>
      <p:sp>
        <p:nvSpPr>
          <p:cNvPr id="4" name="Slide Number Placeholder 3">
            <a:extLst>
              <a:ext uri="{FF2B5EF4-FFF2-40B4-BE49-F238E27FC236}">
                <a16:creationId xmlns:a16="http://schemas.microsoft.com/office/drawing/2014/main" id="{F9707645-8AC7-E111-2534-2A6F2D702FC9}"/>
              </a:ext>
            </a:extLst>
          </p:cNvPr>
          <p:cNvSpPr>
            <a:spLocks noGrp="1"/>
          </p:cNvSpPr>
          <p:nvPr>
            <p:ph type="sldNum" sz="quarter" idx="4"/>
          </p:nvPr>
        </p:nvSpPr>
        <p:spPr/>
        <p:txBody>
          <a:bodyPr/>
          <a:lstStyle/>
          <a:p>
            <a:fld id="{29D5CE74-914C-4689-99FC-1AEF49CE2B47}" type="slidenum">
              <a:rPr lang="en-AU" smtClean="0"/>
              <a:pPr/>
              <a:t>27</a:t>
            </a:fld>
            <a:endParaRPr lang="en-AU" sz="1200">
              <a:solidFill>
                <a:schemeClr val="bg2"/>
              </a:solidFill>
            </a:endParaRPr>
          </a:p>
        </p:txBody>
      </p:sp>
      <p:sp>
        <p:nvSpPr>
          <p:cNvPr id="5" name="Footer Placeholder 4">
            <a:extLst>
              <a:ext uri="{FF2B5EF4-FFF2-40B4-BE49-F238E27FC236}">
                <a16:creationId xmlns:a16="http://schemas.microsoft.com/office/drawing/2014/main" id="{E67C9EEE-8043-8A27-83E6-34ED87D21A3D}"/>
              </a:ext>
            </a:extLst>
          </p:cNvPr>
          <p:cNvSpPr>
            <a:spLocks noGrp="1"/>
          </p:cNvSpPr>
          <p:nvPr>
            <p:ph type="ftr" sz="quarter" idx="14"/>
          </p:nvPr>
        </p:nvSpPr>
        <p:spPr/>
        <p:txBody>
          <a:bodyPr/>
          <a:lstStyle/>
          <a:p>
            <a:r>
              <a:rPr lang="en-AU"/>
              <a:t>scienceconnections.edu.au</a:t>
            </a:r>
          </a:p>
        </p:txBody>
      </p:sp>
      <p:pic>
        <p:nvPicPr>
          <p:cNvPr id="10" name="Picture 9" descr="A graph of a speed of travelling car over time&#10;&#10;AI-generated content may be incorrect.">
            <a:extLst>
              <a:ext uri="{FF2B5EF4-FFF2-40B4-BE49-F238E27FC236}">
                <a16:creationId xmlns:a16="http://schemas.microsoft.com/office/drawing/2014/main" id="{4879427D-3A83-71B2-255E-802A0EE02C78}"/>
              </a:ext>
            </a:extLst>
          </p:cNvPr>
          <p:cNvPicPr>
            <a:picLocks noChangeAspect="1"/>
          </p:cNvPicPr>
          <p:nvPr/>
        </p:nvPicPr>
        <p:blipFill>
          <a:blip r:embed="rId2"/>
          <a:stretch>
            <a:fillRect/>
          </a:stretch>
        </p:blipFill>
        <p:spPr>
          <a:xfrm>
            <a:off x="0" y="0"/>
            <a:ext cx="12112943" cy="6858000"/>
          </a:xfrm>
          <a:prstGeom prst="rect">
            <a:avLst/>
          </a:prstGeom>
        </p:spPr>
      </p:pic>
    </p:spTree>
    <p:extLst>
      <p:ext uri="{BB962C8B-B14F-4D97-AF65-F5344CB8AC3E}">
        <p14:creationId xmlns:p14="http://schemas.microsoft.com/office/powerpoint/2010/main" val="317551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682DF-1A1E-38BE-8129-441AEC61E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26361-7003-59A4-4904-B0423E4E023D}"/>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66A79F1E-A965-FCAD-F886-78CA04BAD3F1}"/>
              </a:ext>
            </a:extLst>
          </p:cNvPr>
          <p:cNvSpPr>
            <a:spLocks noGrp="1"/>
          </p:cNvSpPr>
          <p:nvPr>
            <p:ph sz="quarter" idx="13"/>
          </p:nvPr>
        </p:nvSpPr>
        <p:spPr/>
        <p:txBody>
          <a:bodyPr/>
          <a:lstStyle/>
          <a:p>
            <a:endParaRPr lang="en-AU"/>
          </a:p>
        </p:txBody>
      </p:sp>
      <p:sp>
        <p:nvSpPr>
          <p:cNvPr id="4" name="Slide Number Placeholder 3">
            <a:extLst>
              <a:ext uri="{FF2B5EF4-FFF2-40B4-BE49-F238E27FC236}">
                <a16:creationId xmlns:a16="http://schemas.microsoft.com/office/drawing/2014/main" id="{167B69A7-A9F4-BB86-E130-A331C24C4C0C}"/>
              </a:ext>
            </a:extLst>
          </p:cNvPr>
          <p:cNvSpPr>
            <a:spLocks noGrp="1"/>
          </p:cNvSpPr>
          <p:nvPr>
            <p:ph type="sldNum" sz="quarter" idx="4"/>
          </p:nvPr>
        </p:nvSpPr>
        <p:spPr/>
        <p:txBody>
          <a:bodyPr/>
          <a:lstStyle/>
          <a:p>
            <a:fld id="{29D5CE74-914C-4689-99FC-1AEF49CE2B47}" type="slidenum">
              <a:rPr lang="en-AU" smtClean="0"/>
              <a:pPr/>
              <a:t>28</a:t>
            </a:fld>
            <a:endParaRPr lang="en-AU" sz="1200">
              <a:solidFill>
                <a:schemeClr val="bg2"/>
              </a:solidFill>
            </a:endParaRPr>
          </a:p>
        </p:txBody>
      </p:sp>
      <p:sp>
        <p:nvSpPr>
          <p:cNvPr id="5" name="Footer Placeholder 4">
            <a:extLst>
              <a:ext uri="{FF2B5EF4-FFF2-40B4-BE49-F238E27FC236}">
                <a16:creationId xmlns:a16="http://schemas.microsoft.com/office/drawing/2014/main" id="{E34314B0-E50C-5FC9-85FE-A4FA9FA73D9C}"/>
              </a:ext>
            </a:extLst>
          </p:cNvPr>
          <p:cNvSpPr>
            <a:spLocks noGrp="1"/>
          </p:cNvSpPr>
          <p:nvPr>
            <p:ph type="ftr" sz="quarter" idx="14"/>
          </p:nvPr>
        </p:nvSpPr>
        <p:spPr/>
        <p:txBody>
          <a:bodyPr/>
          <a:lstStyle/>
          <a:p>
            <a:r>
              <a:rPr lang="en-AU"/>
              <a:t>scienceconnections.edu.au</a:t>
            </a:r>
          </a:p>
        </p:txBody>
      </p:sp>
      <p:pic>
        <p:nvPicPr>
          <p:cNvPr id="7" name="Picture 6">
            <a:extLst>
              <a:ext uri="{FF2B5EF4-FFF2-40B4-BE49-F238E27FC236}">
                <a16:creationId xmlns:a16="http://schemas.microsoft.com/office/drawing/2014/main" id="{997AA5B0-7108-0231-2069-F54755C555D9}"/>
              </a:ext>
            </a:extLst>
          </p:cNvPr>
          <p:cNvPicPr>
            <a:picLocks noChangeAspect="1"/>
          </p:cNvPicPr>
          <p:nvPr/>
        </p:nvPicPr>
        <p:blipFill>
          <a:blip r:embed="rId2"/>
          <a:stretch>
            <a:fillRect/>
          </a:stretch>
        </p:blipFill>
        <p:spPr>
          <a:xfrm>
            <a:off x="28979" y="0"/>
            <a:ext cx="12134042" cy="6858000"/>
          </a:xfrm>
          <a:prstGeom prst="rect">
            <a:avLst/>
          </a:prstGeom>
        </p:spPr>
      </p:pic>
      <p:sp>
        <p:nvSpPr>
          <p:cNvPr id="6" name="Rectangle 5">
            <a:extLst>
              <a:ext uri="{FF2B5EF4-FFF2-40B4-BE49-F238E27FC236}">
                <a16:creationId xmlns:a16="http://schemas.microsoft.com/office/drawing/2014/main" id="{C12D5CF3-00D3-2933-19AE-ED970DAE0479}"/>
              </a:ext>
            </a:extLst>
          </p:cNvPr>
          <p:cNvSpPr/>
          <p:nvPr/>
        </p:nvSpPr>
        <p:spPr>
          <a:xfrm>
            <a:off x="729673" y="1052945"/>
            <a:ext cx="2711032" cy="5040588"/>
          </a:xfrm>
          <a:prstGeom prst="rect">
            <a:avLst/>
          </a:prstGeom>
          <a:solidFill>
            <a:srgbClr val="FFC000">
              <a:alpha val="23137"/>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600">
                <a:solidFill>
                  <a:schemeClr val="tx1"/>
                </a:solidFill>
              </a:rPr>
              <a:t>Reaction distance </a:t>
            </a:r>
          </a:p>
          <a:p>
            <a:pPr algn="ctr"/>
            <a:r>
              <a:rPr lang="en-AU" sz="1600">
                <a:solidFill>
                  <a:schemeClr val="tx1"/>
                </a:solidFill>
              </a:rPr>
              <a:t>= 0.95 x 16.67</a:t>
            </a:r>
          </a:p>
          <a:p>
            <a:pPr algn="ctr"/>
            <a:r>
              <a:rPr lang="en-AU" sz="1600">
                <a:solidFill>
                  <a:schemeClr val="tx1"/>
                </a:solidFill>
              </a:rPr>
              <a:t>= 15.87 m </a:t>
            </a:r>
          </a:p>
        </p:txBody>
      </p:sp>
      <p:sp>
        <p:nvSpPr>
          <p:cNvPr id="8" name="Rectangle 7">
            <a:extLst>
              <a:ext uri="{FF2B5EF4-FFF2-40B4-BE49-F238E27FC236}">
                <a16:creationId xmlns:a16="http://schemas.microsoft.com/office/drawing/2014/main" id="{A74CBB42-A6DB-D704-BFB5-6CD6FEEB21BD}"/>
              </a:ext>
            </a:extLst>
          </p:cNvPr>
          <p:cNvSpPr/>
          <p:nvPr/>
        </p:nvSpPr>
        <p:spPr>
          <a:xfrm>
            <a:off x="729674" y="1052946"/>
            <a:ext cx="831272" cy="5040588"/>
          </a:xfrm>
          <a:prstGeom prst="rect">
            <a:avLst/>
          </a:prstGeom>
          <a:solidFill>
            <a:schemeClr val="bg2">
              <a:alpha val="23137"/>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600">
                <a:solidFill>
                  <a:schemeClr val="tx1"/>
                </a:solidFill>
              </a:rPr>
              <a:t>Reaction distance </a:t>
            </a:r>
          </a:p>
          <a:p>
            <a:pPr algn="ctr"/>
            <a:r>
              <a:rPr lang="en-AU" sz="1600">
                <a:solidFill>
                  <a:schemeClr val="tx1"/>
                </a:solidFill>
              </a:rPr>
              <a:t>= 0.30 x 16.67</a:t>
            </a:r>
          </a:p>
          <a:p>
            <a:pPr algn="ctr"/>
            <a:r>
              <a:rPr lang="en-AU" sz="1600">
                <a:solidFill>
                  <a:schemeClr val="tx1"/>
                </a:solidFill>
              </a:rPr>
              <a:t>= 5.00 m </a:t>
            </a:r>
          </a:p>
        </p:txBody>
      </p:sp>
      <mc:AlternateContent xmlns:mc="http://schemas.openxmlformats.org/markup-compatibility/2006" xmlns:a14="http://schemas.microsoft.com/office/drawing/2010/main">
        <mc:Choice Requires="a14">
          <p:sp>
            <p:nvSpPr>
              <p:cNvPr id="9" name="Right Triangle 8">
                <a:extLst>
                  <a:ext uri="{FF2B5EF4-FFF2-40B4-BE49-F238E27FC236}">
                    <a16:creationId xmlns:a16="http://schemas.microsoft.com/office/drawing/2014/main" id="{ED89C2BE-7939-C09E-0A58-3E352A19E97F}"/>
                  </a:ext>
                </a:extLst>
              </p:cNvPr>
              <p:cNvSpPr/>
              <p:nvPr/>
            </p:nvSpPr>
            <p:spPr>
              <a:xfrm>
                <a:off x="1595500" y="1088739"/>
                <a:ext cx="8550950" cy="4995555"/>
              </a:xfrm>
              <a:prstGeom prst="rtTriangle">
                <a:avLst/>
              </a:prstGeom>
              <a:solidFill>
                <a:schemeClr val="accent4">
                  <a:lumMod val="75000"/>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a:solidFill>
                      <a:schemeClr val="tx1"/>
                    </a:solidFill>
                  </a:rPr>
                  <a:t>Stopping distance</a:t>
                </a:r>
              </a:p>
              <a:p>
                <a:r>
                  <a:rPr lang="en-AU" dirty="0">
                    <a:solidFill>
                      <a:schemeClr val="tx1"/>
                    </a:solidFill>
                  </a:rPr>
                  <a:t>	</a:t>
                </a:r>
                <a:r>
                  <a:rPr lang="en-AU">
                    <a:solidFill>
                      <a:schemeClr val="tx1"/>
                    </a:solidFill>
                  </a:rPr>
                  <a:t>= </a:t>
                </a:r>
                <a14:m>
                  <m:oMath xmlns:m="http://schemas.openxmlformats.org/officeDocument/2006/math">
                    <m:f>
                      <m:fPr>
                        <m:ctrlPr>
                          <a:rPr lang="en-AU"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1</m:t>
                        </m:r>
                      </m:num>
                      <m:den>
                        <m:r>
                          <a:rPr lang="en-AU" b="0" i="1" smtClean="0">
                            <a:solidFill>
                              <a:schemeClr val="tx1"/>
                            </a:solidFill>
                            <a:latin typeface="Cambria Math" panose="02040503050406030204" pitchFamily="18" charset="0"/>
                          </a:rPr>
                          <m:t>2</m:t>
                        </m:r>
                      </m:den>
                    </m:f>
                  </m:oMath>
                </a14:m>
                <a:r>
                  <a:rPr lang="en-AU" dirty="0">
                    <a:solidFill>
                      <a:schemeClr val="tx1"/>
                    </a:solidFill>
                  </a:rPr>
                  <a:t> </a:t>
                </a:r>
                <a:r>
                  <a:rPr lang="en-AU">
                    <a:solidFill>
                      <a:schemeClr val="tx1"/>
                    </a:solidFill>
                  </a:rPr>
                  <a:t>x base x height</a:t>
                </a:r>
                <a:endParaRPr lang="en-AU" dirty="0">
                  <a:solidFill>
                    <a:schemeClr val="tx1"/>
                  </a:solidFill>
                </a:endParaRPr>
              </a:p>
              <a:p>
                <a:r>
                  <a:rPr lang="en-AU" dirty="0">
                    <a:solidFill>
                      <a:schemeClr val="tx1"/>
                    </a:solidFill>
                  </a:rPr>
                  <a:t>	</a:t>
                </a:r>
                <a:r>
                  <a:rPr lang="en-AU">
                    <a:solidFill>
                      <a:schemeClr val="tx1"/>
                    </a:solidFill>
                  </a:rPr>
                  <a:t>= </a:t>
                </a:r>
                <a14:m>
                  <m:oMath xmlns:m="http://schemas.openxmlformats.org/officeDocument/2006/math">
                    <m:f>
                      <m:fPr>
                        <m:ctrlPr>
                          <a:rPr lang="en-AU" i="1">
                            <a:solidFill>
                              <a:schemeClr val="tx1"/>
                            </a:solidFill>
                            <a:latin typeface="Cambria Math" panose="02040503050406030204" pitchFamily="18" charset="0"/>
                          </a:rPr>
                        </m:ctrlPr>
                      </m:fPr>
                      <m:num>
                        <m:r>
                          <a:rPr lang="en-AU" i="1">
                            <a:solidFill>
                              <a:schemeClr val="tx1"/>
                            </a:solidFill>
                            <a:latin typeface="Cambria Math" panose="02040503050406030204" pitchFamily="18" charset="0"/>
                          </a:rPr>
                          <m:t>1</m:t>
                        </m:r>
                      </m:num>
                      <m:den>
                        <m:r>
                          <a:rPr lang="en-AU" i="1">
                            <a:solidFill>
                              <a:schemeClr val="tx1"/>
                            </a:solidFill>
                            <a:latin typeface="Cambria Math" panose="02040503050406030204" pitchFamily="18" charset="0"/>
                          </a:rPr>
                          <m:t>2</m:t>
                        </m:r>
                      </m:den>
                    </m:f>
                  </m:oMath>
                </a14:m>
                <a:r>
                  <a:rPr lang="en-AU" dirty="0">
                    <a:solidFill>
                      <a:schemeClr val="tx1"/>
                    </a:solidFill>
                  </a:rPr>
                  <a:t> </a:t>
                </a:r>
                <a:r>
                  <a:rPr lang="en-AU">
                    <a:solidFill>
                      <a:schemeClr val="tx1"/>
                    </a:solidFill>
                  </a:rPr>
                  <a:t>x 3.05 x 16.67</a:t>
                </a:r>
                <a:endParaRPr lang="en-AU" dirty="0">
                  <a:solidFill>
                    <a:schemeClr val="tx1"/>
                  </a:solidFill>
                </a:endParaRPr>
              </a:p>
              <a:p>
                <a:r>
                  <a:rPr lang="en-AU" dirty="0">
                    <a:solidFill>
                      <a:schemeClr val="tx1"/>
                    </a:solidFill>
                  </a:rPr>
                  <a:t>	</a:t>
                </a:r>
                <a:r>
                  <a:rPr lang="en-AU">
                    <a:solidFill>
                      <a:schemeClr val="tx1"/>
                    </a:solidFill>
                  </a:rPr>
                  <a:t>= 25.42 m</a:t>
                </a:r>
                <a:endParaRPr lang="en-AU" dirty="0">
                  <a:solidFill>
                    <a:schemeClr val="tx1"/>
                  </a:solidFill>
                </a:endParaRPr>
              </a:p>
            </p:txBody>
          </p:sp>
        </mc:Choice>
        <mc:Fallback xmlns="">
          <p:sp>
            <p:nvSpPr>
              <p:cNvPr id="9" name="Right Triangle 8">
                <a:extLst>
                  <a:ext uri="{FF2B5EF4-FFF2-40B4-BE49-F238E27FC236}">
                    <a16:creationId xmlns:a16="http://schemas.microsoft.com/office/drawing/2014/main" id="{ED89C2BE-7939-C09E-0A58-3E352A19E97F}"/>
                  </a:ext>
                </a:extLst>
              </p:cNvPr>
              <p:cNvSpPr>
                <a:spLocks noRot="1" noChangeAspect="1" noMove="1" noResize="1" noEditPoints="1" noAdjustHandles="1" noChangeArrowheads="1" noChangeShapeType="1" noTextEdit="1"/>
              </p:cNvSpPr>
              <p:nvPr/>
            </p:nvSpPr>
            <p:spPr>
              <a:xfrm>
                <a:off x="1595500" y="1088739"/>
                <a:ext cx="8550950" cy="4995555"/>
              </a:xfrm>
              <a:prstGeom prst="rtTriangle">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4859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B9284-D91B-0DAB-7593-D502AA388E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577F7-7346-60BD-5B14-3D189E24C76C}"/>
              </a:ext>
            </a:extLst>
          </p:cNvPr>
          <p:cNvSpPr>
            <a:spLocks noGrp="1"/>
          </p:cNvSpPr>
          <p:nvPr>
            <p:ph type="title"/>
          </p:nvPr>
        </p:nvSpPr>
        <p:spPr/>
        <p:txBody>
          <a:bodyPr/>
          <a:lstStyle/>
          <a:p>
            <a:r>
              <a:rPr lang="en-AU"/>
              <a:t>How far would the car travel before you start braking?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68D1DD-761E-8A56-21AA-5773EB158CD6}"/>
                  </a:ext>
                </a:extLst>
              </p:cNvPr>
              <p:cNvSpPr>
                <a:spLocks noGrp="1"/>
              </p:cNvSpPr>
              <p:nvPr>
                <p:ph sz="quarter" idx="13"/>
              </p:nvPr>
            </p:nvSpPr>
            <p:spPr/>
            <p:txBody>
              <a:bodyPr/>
              <a:lstStyle/>
              <a:p>
                <a:endParaRPr lang="en-AU" sz="2400"/>
              </a:p>
              <a:p>
                <a:r>
                  <a:rPr lang="en-AU" sz="2400"/>
                  <a:t>Use the formula Distance = Speed x Time</a:t>
                </a:r>
              </a:p>
              <a:p>
                <a:pPr/>
                <a14:m>
                  <m:oMathPara xmlns:m="http://schemas.openxmlformats.org/officeDocument/2006/math">
                    <m:oMathParaPr>
                      <m:jc m:val="centerGroup"/>
                    </m:oMathParaPr>
                    <m:oMath xmlns:m="http://schemas.openxmlformats.org/officeDocument/2006/math">
                      <m:r>
                        <a:rPr lang="en-AU" sz="2400" b="1" i="1" smtClean="0">
                          <a:latin typeface="Cambria Math" panose="02040503050406030204" pitchFamily="18" charset="0"/>
                        </a:rPr>
                        <m:t>𝑫𝒊𝒔𝒕𝒂𝒏𝒄𝒆</m:t>
                      </m:r>
                      <m:r>
                        <a:rPr lang="en-AU" sz="2400" b="1" i="1" smtClean="0">
                          <a:latin typeface="Cambria Math" panose="02040503050406030204" pitchFamily="18" charset="0"/>
                        </a:rPr>
                        <m:t>=</m:t>
                      </m:r>
                      <m:r>
                        <a:rPr lang="en-AU" sz="2400" b="1" i="1" smtClean="0">
                          <a:latin typeface="Cambria Math" panose="02040503050406030204" pitchFamily="18" charset="0"/>
                        </a:rPr>
                        <m:t>𝑺𝒑𝒆𝒆𝒅</m:t>
                      </m:r>
                      <m:r>
                        <a:rPr lang="en-AU" sz="2400" b="1" i="1" smtClean="0">
                          <a:latin typeface="Cambria Math" panose="02040503050406030204" pitchFamily="18" charset="0"/>
                        </a:rPr>
                        <m:t> × </m:t>
                      </m:r>
                      <m:r>
                        <a:rPr lang="en-AU" sz="2400" b="1" i="1" smtClean="0">
                          <a:latin typeface="Cambria Math" panose="02040503050406030204" pitchFamily="18" charset="0"/>
                        </a:rPr>
                        <m:t>𝑻𝒊𝒎𝒆</m:t>
                      </m:r>
                    </m:oMath>
                  </m:oMathPara>
                </a14:m>
                <a:endParaRPr lang="en-AU" sz="2400"/>
              </a:p>
              <a:p>
                <a:r>
                  <a:rPr lang="en-AU" sz="2400" b="1"/>
                  <a:t> 				</a:t>
                </a:r>
                <a14:m>
                  <m:oMath xmlns:m="http://schemas.openxmlformats.org/officeDocument/2006/math">
                    <m:r>
                      <a:rPr lang="en-AU" sz="2400" b="1" i="1" smtClean="0">
                        <a:latin typeface="Cambria Math" panose="02040503050406030204" pitchFamily="18" charset="0"/>
                      </a:rPr>
                      <m:t>=</m:t>
                    </m:r>
                    <m:r>
                      <a:rPr lang="en-AU" sz="2400" b="1" i="1" smtClean="0">
                        <a:latin typeface="Cambria Math" panose="02040503050406030204" pitchFamily="18" charset="0"/>
                      </a:rPr>
                      <m:t>𝟏𝟔</m:t>
                    </m:r>
                    <m:r>
                      <a:rPr lang="en-AU" sz="2400" b="1" i="1" smtClean="0">
                        <a:latin typeface="Cambria Math" panose="02040503050406030204" pitchFamily="18" charset="0"/>
                      </a:rPr>
                      <m:t>.</m:t>
                    </m:r>
                    <m:r>
                      <a:rPr lang="en-AU" sz="2400" b="1" i="1" smtClean="0">
                        <a:latin typeface="Cambria Math" panose="02040503050406030204" pitchFamily="18" charset="0"/>
                      </a:rPr>
                      <m:t>𝟔𝟕</m:t>
                    </m:r>
                    <m:r>
                      <a:rPr lang="en-AU" sz="2400" b="1" i="1" smtClean="0">
                        <a:latin typeface="Cambria Math" panose="02040503050406030204" pitchFamily="18" charset="0"/>
                      </a:rPr>
                      <m:t> ×</m:t>
                    </m:r>
                    <m:r>
                      <a:rPr lang="en-AU" sz="2400" b="1" i="1" smtClean="0">
                        <a:latin typeface="Cambria Math" panose="02040503050406030204" pitchFamily="18" charset="0"/>
                        <a:ea typeface="Cambria Math" panose="02040503050406030204" pitchFamily="18" charset="0"/>
                      </a:rPr>
                      <m:t>𝑹𝒆𝒂𝒄𝒕𝒊𝒐𝒏</m:t>
                    </m:r>
                    <m:r>
                      <a:rPr lang="en-AU" sz="2400" b="1" i="1" smtClean="0">
                        <a:latin typeface="Cambria Math" panose="02040503050406030204" pitchFamily="18" charset="0"/>
                        <a:ea typeface="Cambria Math" panose="02040503050406030204" pitchFamily="18" charset="0"/>
                      </a:rPr>
                      <m:t> </m:t>
                    </m:r>
                    <m:r>
                      <a:rPr lang="en-AU" sz="2400" b="1" i="1" smtClean="0">
                        <a:latin typeface="Cambria Math" panose="02040503050406030204" pitchFamily="18" charset="0"/>
                        <a:ea typeface="Cambria Math" panose="02040503050406030204" pitchFamily="18" charset="0"/>
                      </a:rPr>
                      <m:t>𝒕𝒊𝒎𝒆</m:t>
                    </m:r>
                    <m:r>
                      <a:rPr lang="en-AU" sz="2400" b="1" i="1" smtClean="0">
                        <a:latin typeface="Cambria Math" panose="02040503050406030204" pitchFamily="18" charset="0"/>
                        <a:ea typeface="Cambria Math" panose="02040503050406030204" pitchFamily="18" charset="0"/>
                      </a:rPr>
                      <m:t> </m:t>
                    </m:r>
                    <m:r>
                      <a:rPr lang="en-AU" sz="2400" b="1" i="1" smtClean="0">
                        <a:latin typeface="Cambria Math" panose="02040503050406030204" pitchFamily="18" charset="0"/>
                        <a:ea typeface="Cambria Math" panose="02040503050406030204" pitchFamily="18" charset="0"/>
                      </a:rPr>
                      <m:t>𝒊𝒏</m:t>
                    </m:r>
                    <m:r>
                      <a:rPr lang="en-AU" sz="2400" b="1" i="1" smtClean="0">
                        <a:latin typeface="Cambria Math" panose="02040503050406030204" pitchFamily="18" charset="0"/>
                        <a:ea typeface="Cambria Math" panose="02040503050406030204" pitchFamily="18" charset="0"/>
                      </a:rPr>
                      <m:t> </m:t>
                    </m:r>
                    <m:r>
                      <a:rPr lang="en-AU" sz="2400" b="1" i="1" smtClean="0">
                        <a:latin typeface="Cambria Math" panose="02040503050406030204" pitchFamily="18" charset="0"/>
                        <a:ea typeface="Cambria Math" panose="02040503050406030204" pitchFamily="18" charset="0"/>
                      </a:rPr>
                      <m:t>𝒔𝒆𝒄𝒐𝒏𝒅𝒔</m:t>
                    </m:r>
                  </m:oMath>
                </a14:m>
                <a:endParaRPr lang="en-AU" sz="2400"/>
              </a:p>
            </p:txBody>
          </p:sp>
        </mc:Choice>
        <mc:Fallback xmlns="">
          <p:sp>
            <p:nvSpPr>
              <p:cNvPr id="3" name="Content Placeholder 2">
                <a:extLst>
                  <a:ext uri="{FF2B5EF4-FFF2-40B4-BE49-F238E27FC236}">
                    <a16:creationId xmlns:a16="http://schemas.microsoft.com/office/drawing/2014/main" id="{8968D1DD-761E-8A56-21AA-5773EB158CD6}"/>
                  </a:ext>
                </a:extLst>
              </p:cNvPr>
              <p:cNvSpPr>
                <a:spLocks noGrp="1" noRot="1" noChangeAspect="1" noMove="1" noResize="1" noEditPoints="1" noAdjustHandles="1" noChangeArrowheads="1" noChangeShapeType="1" noTextEdit="1"/>
              </p:cNvSpPr>
              <p:nvPr>
                <p:ph sz="quarter" idx="13"/>
              </p:nvPr>
            </p:nvSpPr>
            <p:spPr>
              <a:blipFill>
                <a:blip r:embed="rId2"/>
                <a:stretch>
                  <a:fillRect l="-17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E43F877-A204-BBC8-32C2-1103FB9F4A8B}"/>
              </a:ext>
            </a:extLst>
          </p:cNvPr>
          <p:cNvSpPr>
            <a:spLocks noGrp="1"/>
          </p:cNvSpPr>
          <p:nvPr>
            <p:ph type="sldNum" sz="quarter" idx="4"/>
          </p:nvPr>
        </p:nvSpPr>
        <p:spPr/>
        <p:txBody>
          <a:bodyPr/>
          <a:lstStyle/>
          <a:p>
            <a:fld id="{29D5CE74-914C-4689-99FC-1AEF49CE2B47}" type="slidenum">
              <a:rPr lang="en-AU" smtClean="0"/>
              <a:pPr/>
              <a:t>29</a:t>
            </a:fld>
            <a:endParaRPr lang="en-AU" sz="1200">
              <a:solidFill>
                <a:schemeClr val="bg2"/>
              </a:solidFill>
            </a:endParaRPr>
          </a:p>
        </p:txBody>
      </p:sp>
      <p:sp>
        <p:nvSpPr>
          <p:cNvPr id="5" name="Footer Placeholder 4">
            <a:extLst>
              <a:ext uri="{FF2B5EF4-FFF2-40B4-BE49-F238E27FC236}">
                <a16:creationId xmlns:a16="http://schemas.microsoft.com/office/drawing/2014/main" id="{0B5B8215-1CDB-05F2-1049-E00797DE2E5C}"/>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29516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74C21D-2C45-4A9C-4873-FD477291B46B}"/>
              </a:ext>
            </a:extLst>
          </p:cNvPr>
          <p:cNvSpPr>
            <a:spLocks noGrp="1"/>
          </p:cNvSpPr>
          <p:nvPr>
            <p:ph type="title"/>
          </p:nvPr>
        </p:nvSpPr>
        <p:spPr/>
        <p:txBody>
          <a:bodyPr/>
          <a:lstStyle/>
          <a:p>
            <a:r>
              <a:rPr lang="en-AU"/>
              <a:t>How did you travel to school today?</a:t>
            </a:r>
          </a:p>
        </p:txBody>
      </p:sp>
      <p:sp>
        <p:nvSpPr>
          <p:cNvPr id="7" name="Content Placeholder 6">
            <a:extLst>
              <a:ext uri="{FF2B5EF4-FFF2-40B4-BE49-F238E27FC236}">
                <a16:creationId xmlns:a16="http://schemas.microsoft.com/office/drawing/2014/main" id="{E227115C-A4FE-73C1-DF5C-1817E8D81E1B}"/>
              </a:ext>
            </a:extLst>
          </p:cNvPr>
          <p:cNvSpPr>
            <a:spLocks noGrp="1"/>
          </p:cNvSpPr>
          <p:nvPr>
            <p:ph sz="quarter" idx="13"/>
          </p:nvPr>
        </p:nvSpPr>
        <p:spPr>
          <a:xfrm>
            <a:off x="789936" y="2348879"/>
            <a:ext cx="10616398" cy="3195119"/>
          </a:xfrm>
        </p:spPr>
        <p:txBody>
          <a:bodyPr/>
          <a:lstStyle/>
          <a:p>
            <a:pPr algn="ctr"/>
            <a:r>
              <a:rPr lang="en-US" sz="3200" b="0" i="1"/>
              <a:t>“Forty years ago, 75 per cent of children walked or rode to school, but this has now dropped to just one in five, meaning children are missing valuable opportunities to incorporate physical activity into their daily routines.”</a:t>
            </a:r>
          </a:p>
          <a:p>
            <a:pPr algn="r"/>
            <a:r>
              <a:rPr lang="en-US" sz="2400" b="0"/>
              <a:t>The Kids Research Institute Australia, Curtin University, 2024</a:t>
            </a:r>
            <a:endParaRPr lang="en-AU" sz="2000"/>
          </a:p>
        </p:txBody>
      </p:sp>
      <p:sp>
        <p:nvSpPr>
          <p:cNvPr id="4" name="Slide Number Placeholder 3">
            <a:extLst>
              <a:ext uri="{FF2B5EF4-FFF2-40B4-BE49-F238E27FC236}">
                <a16:creationId xmlns:a16="http://schemas.microsoft.com/office/drawing/2014/main" id="{940AA82F-BB59-D129-3128-D7A385B8364A}"/>
              </a:ext>
            </a:extLst>
          </p:cNvPr>
          <p:cNvSpPr>
            <a:spLocks noGrp="1"/>
          </p:cNvSpPr>
          <p:nvPr>
            <p:ph type="sldNum" sz="quarter" idx="4"/>
          </p:nvPr>
        </p:nvSpPr>
        <p:spPr/>
        <p:txBody>
          <a:bodyPr/>
          <a:lstStyle/>
          <a:p>
            <a:fld id="{29D5CE74-914C-4689-99FC-1AEF49CE2B47}" type="slidenum">
              <a:rPr lang="en-AU" smtClean="0"/>
              <a:pPr/>
              <a:t>3</a:t>
            </a:fld>
            <a:endParaRPr lang="en-AU" sz="1200">
              <a:solidFill>
                <a:schemeClr val="bg2"/>
              </a:solidFill>
            </a:endParaRPr>
          </a:p>
        </p:txBody>
      </p:sp>
      <p:sp>
        <p:nvSpPr>
          <p:cNvPr id="5" name="Footer Placeholder 4">
            <a:extLst>
              <a:ext uri="{FF2B5EF4-FFF2-40B4-BE49-F238E27FC236}">
                <a16:creationId xmlns:a16="http://schemas.microsoft.com/office/drawing/2014/main" id="{578C09D8-9EDB-D9CC-0E35-D28AA07C3341}"/>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3810067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D71B-1A43-62AF-6C5C-1BFE2C606D94}"/>
              </a:ext>
            </a:extLst>
          </p:cNvPr>
          <p:cNvSpPr>
            <a:spLocks noGrp="1"/>
          </p:cNvSpPr>
          <p:nvPr>
            <p:ph type="title"/>
          </p:nvPr>
        </p:nvSpPr>
        <p:spPr/>
        <p:txBody>
          <a:bodyPr/>
          <a:lstStyle/>
          <a:p>
            <a:r>
              <a:rPr lang="en-US"/>
              <a:t>Comparing reaction times</a:t>
            </a:r>
            <a:endParaRPr lang="en-AU"/>
          </a:p>
        </p:txBody>
      </p:sp>
      <p:sp>
        <p:nvSpPr>
          <p:cNvPr id="3" name="Content Placeholder 2">
            <a:extLst>
              <a:ext uri="{FF2B5EF4-FFF2-40B4-BE49-F238E27FC236}">
                <a16:creationId xmlns:a16="http://schemas.microsoft.com/office/drawing/2014/main" id="{6C6C1733-A903-A86A-2B3F-C9C9F2841257}"/>
              </a:ext>
            </a:extLst>
          </p:cNvPr>
          <p:cNvSpPr>
            <a:spLocks noGrp="1"/>
          </p:cNvSpPr>
          <p:nvPr>
            <p:ph sz="quarter" idx="13"/>
          </p:nvPr>
        </p:nvSpPr>
        <p:spPr/>
        <p:txBody>
          <a:bodyPr/>
          <a:lstStyle/>
          <a:p>
            <a:r>
              <a:rPr lang="en-US" sz="2400" b="0"/>
              <a:t>Average human reaction time: </a:t>
            </a:r>
          </a:p>
          <a:p>
            <a:pPr marL="285750" indent="-285750">
              <a:buFont typeface="Arial" panose="020B0604020202020204" pitchFamily="34" charset="0"/>
              <a:buChar char="•"/>
            </a:pPr>
            <a:r>
              <a:rPr lang="en-US" sz="2400" b="0"/>
              <a:t>100 m sprinter = 0.144 seconds</a:t>
            </a:r>
            <a:r>
              <a:rPr lang="en-US" sz="2400" b="0" baseline="30000"/>
              <a:t>1</a:t>
            </a:r>
            <a:r>
              <a:rPr lang="en-US" sz="2400" b="0"/>
              <a:t> </a:t>
            </a:r>
          </a:p>
          <a:p>
            <a:pPr marL="285750" indent="-285750">
              <a:buFont typeface="Arial" panose="020B0604020202020204" pitchFamily="34" charset="0"/>
              <a:buChar char="•"/>
            </a:pPr>
            <a:r>
              <a:rPr lang="en-US" sz="2400" b="0"/>
              <a:t>Average person = 0.25 seconds</a:t>
            </a:r>
            <a:r>
              <a:rPr lang="en-US" sz="2400" b="0" baseline="30000"/>
              <a:t>2</a:t>
            </a:r>
          </a:p>
          <a:p>
            <a:pPr marL="285750" indent="-285750">
              <a:buFont typeface="Arial" panose="020B0604020202020204" pitchFamily="34" charset="0"/>
              <a:buChar char="•"/>
            </a:pPr>
            <a:endParaRPr lang="en-US" sz="2400" b="0"/>
          </a:p>
          <a:p>
            <a:r>
              <a:rPr lang="en-US" sz="2400" b="0"/>
              <a:t>Average autonomous car reaction time: 0.05 - 0.10 seconds</a:t>
            </a:r>
            <a:r>
              <a:rPr lang="en-US" sz="2400" b="0" baseline="30000"/>
              <a:t>3</a:t>
            </a:r>
            <a:endParaRPr lang="en-US" sz="2400" b="0" baseline="30000" dirty="0"/>
          </a:p>
          <a:p>
            <a:endParaRPr lang="en-US" sz="2400" b="0" baseline="30000" dirty="0"/>
          </a:p>
          <a:p>
            <a:r>
              <a:rPr lang="en-US" sz="2400" b="0"/>
              <a:t> </a:t>
            </a:r>
          </a:p>
          <a:p>
            <a:pPr marL="285750" indent="-285750">
              <a:buFont typeface="Arial" panose="020B0604020202020204" pitchFamily="34" charset="0"/>
              <a:buChar char="•"/>
            </a:pPr>
            <a:endParaRPr lang="en-US" b="0"/>
          </a:p>
          <a:p>
            <a:endParaRPr lang="en-AU" b="0"/>
          </a:p>
        </p:txBody>
      </p:sp>
      <p:sp>
        <p:nvSpPr>
          <p:cNvPr id="4" name="Slide Number Placeholder 3">
            <a:extLst>
              <a:ext uri="{FF2B5EF4-FFF2-40B4-BE49-F238E27FC236}">
                <a16:creationId xmlns:a16="http://schemas.microsoft.com/office/drawing/2014/main" id="{61BFB72E-9155-0E69-43C5-52B285E5E5B4}"/>
              </a:ext>
            </a:extLst>
          </p:cNvPr>
          <p:cNvSpPr>
            <a:spLocks noGrp="1"/>
          </p:cNvSpPr>
          <p:nvPr>
            <p:ph type="sldNum" sz="quarter" idx="4"/>
          </p:nvPr>
        </p:nvSpPr>
        <p:spPr/>
        <p:txBody>
          <a:bodyPr/>
          <a:lstStyle/>
          <a:p>
            <a:fld id="{29D5CE74-914C-4689-99FC-1AEF49CE2B47}" type="slidenum">
              <a:rPr lang="en-AU" smtClean="0"/>
              <a:pPr/>
              <a:t>30</a:t>
            </a:fld>
            <a:endParaRPr lang="en-AU" sz="1200">
              <a:solidFill>
                <a:schemeClr val="bg2"/>
              </a:solidFill>
            </a:endParaRPr>
          </a:p>
        </p:txBody>
      </p:sp>
      <p:sp>
        <p:nvSpPr>
          <p:cNvPr id="5" name="Footer Placeholder 4">
            <a:extLst>
              <a:ext uri="{FF2B5EF4-FFF2-40B4-BE49-F238E27FC236}">
                <a16:creationId xmlns:a16="http://schemas.microsoft.com/office/drawing/2014/main" id="{0394AE7F-0F67-13F1-044A-789441AC89E1}"/>
              </a:ext>
            </a:extLst>
          </p:cNvPr>
          <p:cNvSpPr>
            <a:spLocks noGrp="1"/>
          </p:cNvSpPr>
          <p:nvPr>
            <p:ph type="ftr" sz="quarter" idx="14"/>
          </p:nvPr>
        </p:nvSpPr>
        <p:spPr/>
        <p:txBody>
          <a:bodyPr/>
          <a:lstStyle/>
          <a:p>
            <a:r>
              <a:rPr lang="en-AU"/>
              <a:t>scienceconnections.edu.au</a:t>
            </a:r>
          </a:p>
        </p:txBody>
      </p:sp>
      <p:sp>
        <p:nvSpPr>
          <p:cNvPr id="6" name="TextBox 5">
            <a:extLst>
              <a:ext uri="{FF2B5EF4-FFF2-40B4-BE49-F238E27FC236}">
                <a16:creationId xmlns:a16="http://schemas.microsoft.com/office/drawing/2014/main" id="{E6760C91-DA53-318A-5985-AE4E8C4C11CC}"/>
              </a:ext>
            </a:extLst>
          </p:cNvPr>
          <p:cNvSpPr txBox="1"/>
          <p:nvPr/>
        </p:nvSpPr>
        <p:spPr>
          <a:xfrm>
            <a:off x="789935" y="5039360"/>
            <a:ext cx="10616400" cy="1015663"/>
          </a:xfrm>
          <a:prstGeom prst="rect">
            <a:avLst/>
          </a:prstGeom>
          <a:noFill/>
        </p:spPr>
        <p:txBody>
          <a:bodyPr wrap="square" rtlCol="0">
            <a:spAutoFit/>
          </a:bodyPr>
          <a:lstStyle/>
          <a:p>
            <a:pPr marL="228600" indent="-228600">
              <a:buFont typeface="+mj-lt"/>
              <a:buAutoNum type="arabicPeriod"/>
            </a:pPr>
            <a:r>
              <a:rPr lang="en-AU" sz="1200" dirty="0" err="1">
                <a:cs typeface="Arial" pitchFamily="34" charset="0"/>
              </a:rPr>
              <a:t>Mitašík</a:t>
            </a:r>
            <a:r>
              <a:rPr lang="en-AU" sz="1200" dirty="0">
                <a:cs typeface="Arial" pitchFamily="34" charset="0"/>
              </a:rPr>
              <a:t>, P., </a:t>
            </a:r>
            <a:r>
              <a:rPr lang="en-AU" sz="1200" dirty="0" err="1">
                <a:cs typeface="Arial" pitchFamily="34" charset="0"/>
              </a:rPr>
              <a:t>Doležajová</a:t>
            </a:r>
            <a:r>
              <a:rPr lang="en-AU" sz="1200" dirty="0">
                <a:cs typeface="Arial" pitchFamily="34" charset="0"/>
              </a:rPr>
              <a:t>, L., &amp; </a:t>
            </a:r>
            <a:r>
              <a:rPr lang="en-AU" sz="1200" dirty="0" err="1">
                <a:cs typeface="Arial" pitchFamily="34" charset="0"/>
              </a:rPr>
              <a:t>Lednický</a:t>
            </a:r>
            <a:r>
              <a:rPr lang="en-AU" sz="1200" dirty="0">
                <a:cs typeface="Arial" pitchFamily="34" charset="0"/>
              </a:rPr>
              <a:t>, A. (2022). INTRAINDIVIDUAL EVALUATION OF REACTION TIME AT THE MEN'S WORLD ATHLETICS CHAMPIONSHIPS 1999-2019. </a:t>
            </a:r>
            <a:r>
              <a:rPr lang="en-AU" sz="1200" i="1" dirty="0">
                <a:cs typeface="Arial" pitchFamily="34" charset="0"/>
              </a:rPr>
              <a:t>Acta </a:t>
            </a:r>
            <a:r>
              <a:rPr lang="en-AU" sz="1200" i="1" dirty="0" err="1">
                <a:cs typeface="Arial" pitchFamily="34" charset="0"/>
              </a:rPr>
              <a:t>Facultatis</a:t>
            </a:r>
            <a:r>
              <a:rPr lang="en-AU" sz="1200" i="1" dirty="0">
                <a:cs typeface="Arial" pitchFamily="34" charset="0"/>
              </a:rPr>
              <a:t> </a:t>
            </a:r>
            <a:r>
              <a:rPr lang="en-AU" sz="1200" i="1" dirty="0" err="1">
                <a:cs typeface="Arial" pitchFamily="34" charset="0"/>
              </a:rPr>
              <a:t>Educationis</a:t>
            </a:r>
            <a:r>
              <a:rPr lang="en-AU" sz="1200" i="1" dirty="0">
                <a:cs typeface="Arial" pitchFamily="34" charset="0"/>
              </a:rPr>
              <a:t> </a:t>
            </a:r>
            <a:r>
              <a:rPr lang="en-AU" sz="1200" i="1" dirty="0" err="1">
                <a:cs typeface="Arial" pitchFamily="34" charset="0"/>
              </a:rPr>
              <a:t>Physicae</a:t>
            </a:r>
            <a:r>
              <a:rPr lang="en-AU" sz="1200" i="1" dirty="0">
                <a:cs typeface="Arial" pitchFamily="34" charset="0"/>
              </a:rPr>
              <a:t> Universitatis </a:t>
            </a:r>
            <a:r>
              <a:rPr lang="en-AU" sz="1200" i="1" dirty="0" err="1">
                <a:cs typeface="Arial" pitchFamily="34" charset="0"/>
              </a:rPr>
              <a:t>Comenianae</a:t>
            </a:r>
            <a:r>
              <a:rPr lang="en-AU" sz="1200" dirty="0">
                <a:cs typeface="Arial" pitchFamily="34" charset="0"/>
              </a:rPr>
              <a:t>, </a:t>
            </a:r>
            <a:r>
              <a:rPr lang="en-AU" sz="1200" i="1" dirty="0">
                <a:cs typeface="Arial" pitchFamily="34" charset="0"/>
              </a:rPr>
              <a:t>62</a:t>
            </a:r>
            <a:r>
              <a:rPr lang="en-AU" sz="1200" dirty="0">
                <a:cs typeface="Arial" pitchFamily="34" charset="0"/>
              </a:rPr>
              <a:t>(1), 72-82.</a:t>
            </a:r>
          </a:p>
          <a:p>
            <a:pPr marL="228600" indent="-228600">
              <a:buFont typeface="+mj-lt"/>
              <a:buAutoNum type="arabicPeriod"/>
            </a:pPr>
            <a:r>
              <a:rPr lang="en-US" sz="1200" dirty="0">
                <a:cs typeface="Arial" pitchFamily="34" charset="0"/>
              </a:rPr>
              <a:t>Silverman, I. W. (2010). Simple reaction time: It is not what it used to be. </a:t>
            </a:r>
            <a:r>
              <a:rPr lang="en-US" sz="1200" i="1" dirty="0">
                <a:cs typeface="Arial" pitchFamily="34" charset="0"/>
              </a:rPr>
              <a:t>The American journal of psychology</a:t>
            </a:r>
            <a:r>
              <a:rPr lang="en-US" sz="1200" dirty="0">
                <a:cs typeface="Arial" pitchFamily="34" charset="0"/>
              </a:rPr>
              <a:t>, </a:t>
            </a:r>
            <a:r>
              <a:rPr lang="en-US" sz="1200" i="1" dirty="0">
                <a:cs typeface="Arial" pitchFamily="34" charset="0"/>
              </a:rPr>
              <a:t>123</a:t>
            </a:r>
            <a:r>
              <a:rPr lang="en-US" sz="1200" dirty="0">
                <a:cs typeface="Arial" pitchFamily="34" charset="0"/>
              </a:rPr>
              <a:t>(1), 39-50.</a:t>
            </a:r>
          </a:p>
          <a:p>
            <a:pPr marL="228600" indent="-228600">
              <a:buFont typeface="+mj-lt"/>
              <a:buAutoNum type="arabicPeriod"/>
            </a:pPr>
            <a:r>
              <a:rPr lang="en-US" sz="1200" dirty="0">
                <a:cs typeface="Arial" pitchFamily="34" charset="0"/>
              </a:rPr>
              <a:t>Betz, T., Karle, P., Werner, F., &amp; Betz, J. (2023). An analysis of software latency for a high-speed autonomous race car—a case study in the </a:t>
            </a:r>
            <a:r>
              <a:rPr lang="en-US" sz="1200" dirty="0" err="1">
                <a:cs typeface="Arial" pitchFamily="34" charset="0"/>
              </a:rPr>
              <a:t>indy</a:t>
            </a:r>
            <a:r>
              <a:rPr lang="en-US" sz="1200" dirty="0">
                <a:cs typeface="Arial" pitchFamily="34" charset="0"/>
              </a:rPr>
              <a:t> autonomous challenge. </a:t>
            </a:r>
            <a:r>
              <a:rPr lang="en-US" sz="1200" i="1" dirty="0">
                <a:cs typeface="Arial" pitchFamily="34" charset="0"/>
              </a:rPr>
              <a:t>SAE International Journal of Connected and Automated Vehicles</a:t>
            </a:r>
            <a:r>
              <a:rPr lang="en-US" sz="1200" dirty="0">
                <a:cs typeface="Arial" pitchFamily="34" charset="0"/>
              </a:rPr>
              <a:t>, </a:t>
            </a:r>
            <a:r>
              <a:rPr lang="en-US" sz="1200" i="1" dirty="0">
                <a:cs typeface="Arial" pitchFamily="34" charset="0"/>
              </a:rPr>
              <a:t>6</a:t>
            </a:r>
            <a:r>
              <a:rPr lang="en-US" sz="1200" dirty="0">
                <a:cs typeface="Arial" pitchFamily="34" charset="0"/>
              </a:rPr>
              <a:t>(12-06-03-0018), 283-296.</a:t>
            </a:r>
          </a:p>
        </p:txBody>
      </p:sp>
    </p:spTree>
    <p:extLst>
      <p:ext uri="{BB962C8B-B14F-4D97-AF65-F5344CB8AC3E}">
        <p14:creationId xmlns:p14="http://schemas.microsoft.com/office/powerpoint/2010/main" val="2114530650"/>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2548-C373-0005-FD5F-4338016E15C6}"/>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80A714B7-241A-0697-0CA3-BF53F720D5CC}"/>
              </a:ext>
            </a:extLst>
          </p:cNvPr>
          <p:cNvSpPr>
            <a:spLocks noGrp="1"/>
          </p:cNvSpPr>
          <p:nvPr>
            <p:ph sz="quarter" idx="13"/>
          </p:nvPr>
        </p:nvSpPr>
        <p:spPr/>
        <p:txBody>
          <a:bodyPr/>
          <a:lstStyle/>
          <a:p>
            <a:endParaRPr lang="en-AU"/>
          </a:p>
        </p:txBody>
      </p:sp>
      <p:sp>
        <p:nvSpPr>
          <p:cNvPr id="4" name="Slide Number Placeholder 3">
            <a:extLst>
              <a:ext uri="{FF2B5EF4-FFF2-40B4-BE49-F238E27FC236}">
                <a16:creationId xmlns:a16="http://schemas.microsoft.com/office/drawing/2014/main" id="{03686F34-92CB-B77B-AB96-78FAB057429C}"/>
              </a:ext>
            </a:extLst>
          </p:cNvPr>
          <p:cNvSpPr>
            <a:spLocks noGrp="1"/>
          </p:cNvSpPr>
          <p:nvPr>
            <p:ph type="sldNum" sz="quarter" idx="4"/>
          </p:nvPr>
        </p:nvSpPr>
        <p:spPr/>
        <p:txBody>
          <a:bodyPr/>
          <a:lstStyle/>
          <a:p>
            <a:fld id="{29D5CE74-914C-4689-99FC-1AEF49CE2B47}" type="slidenum">
              <a:rPr lang="en-AU" smtClean="0"/>
              <a:pPr/>
              <a:t>31</a:t>
            </a:fld>
            <a:endParaRPr lang="en-AU" sz="1200">
              <a:solidFill>
                <a:schemeClr val="bg2"/>
              </a:solidFill>
            </a:endParaRPr>
          </a:p>
        </p:txBody>
      </p:sp>
      <p:sp>
        <p:nvSpPr>
          <p:cNvPr id="5" name="Footer Placeholder 4">
            <a:extLst>
              <a:ext uri="{FF2B5EF4-FFF2-40B4-BE49-F238E27FC236}">
                <a16:creationId xmlns:a16="http://schemas.microsoft.com/office/drawing/2014/main" id="{503A6AF3-9F6A-F4D4-7DBC-1707F0BFE9D4}"/>
              </a:ext>
            </a:extLst>
          </p:cNvPr>
          <p:cNvSpPr>
            <a:spLocks noGrp="1"/>
          </p:cNvSpPr>
          <p:nvPr>
            <p:ph type="ftr" sz="quarter" idx="14"/>
          </p:nvPr>
        </p:nvSpPr>
        <p:spPr/>
        <p:txBody>
          <a:bodyPr/>
          <a:lstStyle/>
          <a:p>
            <a:r>
              <a:rPr lang="en-AU"/>
              <a:t>scienceconnections.edu.au</a:t>
            </a:r>
          </a:p>
        </p:txBody>
      </p:sp>
      <p:pic>
        <p:nvPicPr>
          <p:cNvPr id="6" name="Picture 5">
            <a:extLst>
              <a:ext uri="{FF2B5EF4-FFF2-40B4-BE49-F238E27FC236}">
                <a16:creationId xmlns:a16="http://schemas.microsoft.com/office/drawing/2014/main" id="{41EB1EFC-2CA8-57DD-B743-A96B77472FED}"/>
              </a:ext>
            </a:extLst>
          </p:cNvPr>
          <p:cNvPicPr>
            <a:picLocks noChangeAspect="1"/>
          </p:cNvPicPr>
          <p:nvPr/>
        </p:nvPicPr>
        <p:blipFill>
          <a:blip r:embed="rId2"/>
          <a:stretch>
            <a:fillRect/>
          </a:stretch>
        </p:blipFill>
        <p:spPr>
          <a:xfrm>
            <a:off x="57958" y="0"/>
            <a:ext cx="12134042" cy="6858000"/>
          </a:xfrm>
          <a:prstGeom prst="rect">
            <a:avLst/>
          </a:prstGeom>
        </p:spPr>
      </p:pic>
      <p:cxnSp>
        <p:nvCxnSpPr>
          <p:cNvPr id="11" name="Straight Connector 10">
            <a:extLst>
              <a:ext uri="{FF2B5EF4-FFF2-40B4-BE49-F238E27FC236}">
                <a16:creationId xmlns:a16="http://schemas.microsoft.com/office/drawing/2014/main" id="{BBC4F60B-AB03-1161-51BE-8FF41C5A02E9}"/>
              </a:ext>
            </a:extLst>
          </p:cNvPr>
          <p:cNvCxnSpPr>
            <a:cxnSpLocks/>
          </p:cNvCxnSpPr>
          <p:nvPr/>
        </p:nvCxnSpPr>
        <p:spPr>
          <a:xfrm>
            <a:off x="1020642" y="1060601"/>
            <a:ext cx="8728903" cy="5070400"/>
          </a:xfrm>
          <a:prstGeom prst="line">
            <a:avLst/>
          </a:prstGeom>
          <a:ln w="28575">
            <a:solidFill>
              <a:srgbClr val="CC66F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1DD1C6F-18BE-4F6E-EC91-B5E7472493D3}"/>
              </a:ext>
            </a:extLst>
          </p:cNvPr>
          <p:cNvSpPr txBox="1"/>
          <p:nvPr/>
        </p:nvSpPr>
        <p:spPr>
          <a:xfrm>
            <a:off x="1578557" y="2262218"/>
            <a:ext cx="1910861" cy="338554"/>
          </a:xfrm>
          <a:prstGeom prst="rect">
            <a:avLst/>
          </a:prstGeom>
          <a:noFill/>
        </p:spPr>
        <p:txBody>
          <a:bodyPr wrap="square" rtlCol="0">
            <a:spAutoFit/>
          </a:bodyPr>
          <a:lstStyle/>
          <a:p>
            <a:r>
              <a:rPr lang="en-AU" sz="1600" b="1">
                <a:solidFill>
                  <a:srgbClr val="CC66FF"/>
                </a:solidFill>
              </a:rPr>
              <a:t>Autonomous car</a:t>
            </a:r>
          </a:p>
        </p:txBody>
      </p:sp>
    </p:spTree>
    <p:extLst>
      <p:ext uri="{BB962C8B-B14F-4D97-AF65-F5344CB8AC3E}">
        <p14:creationId xmlns:p14="http://schemas.microsoft.com/office/powerpoint/2010/main" val="333618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CDC0A-37E2-7AA1-D529-95393AFE89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24474D-9EA5-5218-98AB-07E908B12B58}"/>
              </a:ext>
            </a:extLst>
          </p:cNvPr>
          <p:cNvSpPr>
            <a:spLocks noGrp="1"/>
          </p:cNvSpPr>
          <p:nvPr>
            <p:ph type="title"/>
          </p:nvPr>
        </p:nvSpPr>
        <p:spPr/>
        <p:txBody>
          <a:bodyPr/>
          <a:lstStyle/>
          <a:p>
            <a:r>
              <a:rPr lang="en-AU"/>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4D009A-6F81-9A8B-6FB9-D76FDBC1F5CC}"/>
                  </a:ext>
                </a:extLst>
              </p:cNvPr>
              <p:cNvSpPr>
                <a:spLocks noGrp="1"/>
              </p:cNvSpPr>
              <p:nvPr>
                <p:ph sz="quarter" idx="13"/>
              </p:nvPr>
            </p:nvSpPr>
            <p:spPr/>
            <p:txBody>
              <a:bodyPr/>
              <a:lstStyle/>
              <a:p>
                <a:r>
                  <a:rPr lang="en-AU" sz="2400" dirty="0"/>
                  <a:t>The reaction time for autonomous cars</a:t>
                </a:r>
              </a:p>
              <a:p>
                <a:endParaRPr lang="en-AU" sz="2400" dirty="0"/>
              </a:p>
              <a:p>
                <a:pPr/>
                <a14:m>
                  <m:oMathPara xmlns:m="http://schemas.openxmlformats.org/officeDocument/2006/math">
                    <m:oMathParaPr>
                      <m:jc m:val="centerGroup"/>
                    </m:oMathParaPr>
                    <m:oMath xmlns:m="http://schemas.openxmlformats.org/officeDocument/2006/math">
                      <m:r>
                        <a:rPr lang="en-AU" sz="2400" b="1" i="1" smtClean="0">
                          <a:latin typeface="Cambria Math" panose="02040503050406030204" pitchFamily="18" charset="0"/>
                        </a:rPr>
                        <m:t>𝑫𝒊𝒔𝒕𝒂𝒏𝒄𝒆</m:t>
                      </m:r>
                      <m:r>
                        <a:rPr lang="en-AU" sz="2400" b="1" i="1" smtClean="0">
                          <a:latin typeface="Cambria Math" panose="02040503050406030204" pitchFamily="18" charset="0"/>
                        </a:rPr>
                        <m:t>=</m:t>
                      </m:r>
                      <m:r>
                        <a:rPr lang="en-AU" sz="2400" b="1" i="1" smtClean="0">
                          <a:latin typeface="Cambria Math" panose="02040503050406030204" pitchFamily="18" charset="0"/>
                        </a:rPr>
                        <m:t>𝑺𝒑𝒆𝒆𝒅</m:t>
                      </m:r>
                      <m:r>
                        <a:rPr lang="en-AU" sz="2400" b="1" i="1" smtClean="0">
                          <a:latin typeface="Cambria Math" panose="02040503050406030204" pitchFamily="18" charset="0"/>
                        </a:rPr>
                        <m:t> × </m:t>
                      </m:r>
                      <m:r>
                        <a:rPr lang="en-AU" sz="2400" b="1" i="1" smtClean="0">
                          <a:latin typeface="Cambria Math" panose="02040503050406030204" pitchFamily="18" charset="0"/>
                        </a:rPr>
                        <m:t>𝑻𝒊𝒎𝒆</m:t>
                      </m:r>
                    </m:oMath>
                  </m:oMathPara>
                </a14:m>
                <a:endParaRPr lang="en-AU" sz="2400" dirty="0"/>
              </a:p>
              <a:p>
                <a:r>
                  <a:rPr lang="en-AU" sz="2400" b="1" dirty="0"/>
                  <a:t> 				</a:t>
                </a:r>
                <a14:m>
                  <m:oMath xmlns:m="http://schemas.openxmlformats.org/officeDocument/2006/math">
                    <m:r>
                      <a:rPr lang="en-AU" sz="2400" b="1" i="1" smtClean="0">
                        <a:latin typeface="Cambria Math" panose="02040503050406030204" pitchFamily="18" charset="0"/>
                      </a:rPr>
                      <m:t>=</m:t>
                    </m:r>
                    <m:r>
                      <a:rPr lang="en-AU" sz="2400" b="1" i="1" smtClean="0">
                        <a:latin typeface="Cambria Math" panose="02040503050406030204" pitchFamily="18" charset="0"/>
                      </a:rPr>
                      <m:t>𝟏𝟔</m:t>
                    </m:r>
                    <m:r>
                      <a:rPr lang="en-AU" sz="2400" b="1" i="1" smtClean="0">
                        <a:latin typeface="Cambria Math" panose="02040503050406030204" pitchFamily="18" charset="0"/>
                      </a:rPr>
                      <m:t>.</m:t>
                    </m:r>
                    <m:r>
                      <a:rPr lang="en-AU" sz="2400" b="1" i="1" smtClean="0">
                        <a:latin typeface="Cambria Math" panose="02040503050406030204" pitchFamily="18" charset="0"/>
                      </a:rPr>
                      <m:t>𝟔𝟕</m:t>
                    </m:r>
                    <m:r>
                      <a:rPr lang="en-AU" sz="2400" b="1" i="1" smtClean="0">
                        <a:latin typeface="Cambria Math" panose="02040503050406030204" pitchFamily="18" charset="0"/>
                      </a:rPr>
                      <m:t> ×</m:t>
                    </m:r>
                    <m:r>
                      <a:rPr lang="en-AU" sz="2400" b="1" i="1" smtClean="0">
                        <a:latin typeface="Cambria Math" panose="02040503050406030204" pitchFamily="18" charset="0"/>
                        <a:ea typeface="Cambria Math" panose="02040503050406030204" pitchFamily="18" charset="0"/>
                      </a:rPr>
                      <m:t>𝟎</m:t>
                    </m:r>
                    <m:r>
                      <a:rPr lang="en-AU" sz="2400" b="1" i="1" smtClean="0">
                        <a:latin typeface="Cambria Math" panose="02040503050406030204" pitchFamily="18" charset="0"/>
                        <a:ea typeface="Cambria Math" panose="02040503050406030204" pitchFamily="18" charset="0"/>
                      </a:rPr>
                      <m:t>.</m:t>
                    </m:r>
                    <m:r>
                      <a:rPr lang="en-AU" sz="2400" b="1" i="1" smtClean="0">
                        <a:latin typeface="Cambria Math" panose="02040503050406030204" pitchFamily="18" charset="0"/>
                        <a:ea typeface="Cambria Math" panose="02040503050406030204" pitchFamily="18" charset="0"/>
                      </a:rPr>
                      <m:t>𝟏𝟎</m:t>
                    </m:r>
                    <m:r>
                      <a:rPr lang="en-AU" sz="2400" b="1" i="1" smtClean="0">
                        <a:latin typeface="Cambria Math" panose="02040503050406030204" pitchFamily="18" charset="0"/>
                        <a:ea typeface="Cambria Math" panose="02040503050406030204" pitchFamily="18" charset="0"/>
                      </a:rPr>
                      <m:t> </m:t>
                    </m:r>
                    <m:r>
                      <a:rPr lang="en-AU" sz="2400" b="1" i="1" smtClean="0">
                        <a:latin typeface="Cambria Math" panose="02040503050406030204" pitchFamily="18" charset="0"/>
                        <a:ea typeface="Cambria Math" panose="02040503050406030204" pitchFamily="18" charset="0"/>
                      </a:rPr>
                      <m:t>𝒔𝒆𝒄𝒐𝒏𝒅𝒔</m:t>
                    </m:r>
                  </m:oMath>
                </a14:m>
                <a:endParaRPr lang="en-AU" sz="2400" b="1" dirty="0">
                  <a:ea typeface="Cambria Math" panose="02040503050406030204" pitchFamily="18" charset="0"/>
                </a:endParaRPr>
              </a:p>
              <a:p>
                <a:r>
                  <a:rPr lang="en-AU" sz="2400" dirty="0"/>
                  <a:t>				</a:t>
                </a:r>
                <a14:m>
                  <m:oMath xmlns:m="http://schemas.openxmlformats.org/officeDocument/2006/math">
                    <m:r>
                      <a:rPr lang="en-AU" sz="2400" b="1" i="1" smtClean="0">
                        <a:latin typeface="Cambria Math" panose="02040503050406030204" pitchFamily="18" charset="0"/>
                      </a:rPr>
                      <m:t>=</m:t>
                    </m:r>
                    <m:r>
                      <a:rPr lang="en-AU" sz="2400" b="1" i="1" smtClean="0">
                        <a:latin typeface="Cambria Math" panose="02040503050406030204" pitchFamily="18" charset="0"/>
                      </a:rPr>
                      <m:t>𝟏</m:t>
                    </m:r>
                    <m:r>
                      <a:rPr lang="en-AU" sz="2400" b="1" i="1" smtClean="0">
                        <a:latin typeface="Cambria Math" panose="02040503050406030204" pitchFamily="18" charset="0"/>
                      </a:rPr>
                      <m:t>.</m:t>
                    </m:r>
                    <m:r>
                      <a:rPr lang="en-AU" sz="2400" b="1" i="1" smtClean="0">
                        <a:latin typeface="Cambria Math" panose="02040503050406030204" pitchFamily="18" charset="0"/>
                      </a:rPr>
                      <m:t>𝟔𝟕</m:t>
                    </m:r>
                    <m:r>
                      <a:rPr lang="en-AU" sz="2400" b="1" i="1" smtClean="0">
                        <a:latin typeface="Cambria Math" panose="02040503050406030204" pitchFamily="18" charset="0"/>
                      </a:rPr>
                      <m:t> </m:t>
                    </m:r>
                    <m:r>
                      <a:rPr lang="en-AU" sz="2400" b="1" i="1" smtClean="0">
                        <a:latin typeface="Cambria Math" panose="02040503050406030204" pitchFamily="18" charset="0"/>
                      </a:rPr>
                      <m:t>𝒎𝒆𝒕𝒓𝒆𝒔</m:t>
                    </m:r>
                  </m:oMath>
                </a14:m>
                <a:endParaRPr lang="en-AU" sz="2400" b="1" dirty="0"/>
              </a:p>
              <a:p>
                <a:endParaRPr lang="en-AU" sz="2400" dirty="0"/>
              </a:p>
              <a:p>
                <a:r>
                  <a:rPr lang="en-AU" sz="2400" dirty="0"/>
                  <a:t>The autonomous car will travel 1.67 m before it </a:t>
                </a:r>
                <a:r>
                  <a:rPr lang="en-AU" sz="2400" u="sng" dirty="0"/>
                  <a:t>starts</a:t>
                </a:r>
                <a:r>
                  <a:rPr lang="en-AU" sz="2400" dirty="0"/>
                  <a:t> to brake.</a:t>
                </a:r>
              </a:p>
            </p:txBody>
          </p:sp>
        </mc:Choice>
        <mc:Fallback xmlns="">
          <p:sp>
            <p:nvSpPr>
              <p:cNvPr id="3" name="Content Placeholder 2">
                <a:extLst>
                  <a:ext uri="{FF2B5EF4-FFF2-40B4-BE49-F238E27FC236}">
                    <a16:creationId xmlns:a16="http://schemas.microsoft.com/office/drawing/2014/main" id="{FF4D009A-6F81-9A8B-6FB9-D76FDBC1F5CC}"/>
                  </a:ext>
                </a:extLst>
              </p:cNvPr>
              <p:cNvSpPr>
                <a:spLocks noGrp="1" noRot="1" noChangeAspect="1" noMove="1" noResize="1" noEditPoints="1" noAdjustHandles="1" noChangeArrowheads="1" noChangeShapeType="1" noTextEdit="1"/>
              </p:cNvSpPr>
              <p:nvPr>
                <p:ph sz="quarter" idx="13"/>
              </p:nvPr>
            </p:nvSpPr>
            <p:spPr>
              <a:blipFill>
                <a:blip r:embed="rId2"/>
                <a:stretch>
                  <a:fillRect l="-1781" t="-23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7EB6C67-3F3F-C60F-9FE0-345670F65A5D}"/>
              </a:ext>
            </a:extLst>
          </p:cNvPr>
          <p:cNvSpPr>
            <a:spLocks noGrp="1"/>
          </p:cNvSpPr>
          <p:nvPr>
            <p:ph type="sldNum" sz="quarter" idx="4"/>
          </p:nvPr>
        </p:nvSpPr>
        <p:spPr/>
        <p:txBody>
          <a:bodyPr/>
          <a:lstStyle/>
          <a:p>
            <a:fld id="{29D5CE74-914C-4689-99FC-1AEF49CE2B47}" type="slidenum">
              <a:rPr lang="en-AU" smtClean="0"/>
              <a:pPr/>
              <a:t>32</a:t>
            </a:fld>
            <a:endParaRPr lang="en-AU" sz="1200">
              <a:solidFill>
                <a:schemeClr val="bg2"/>
              </a:solidFill>
            </a:endParaRPr>
          </a:p>
        </p:txBody>
      </p:sp>
      <p:sp>
        <p:nvSpPr>
          <p:cNvPr id="5" name="Footer Placeholder 4">
            <a:extLst>
              <a:ext uri="{FF2B5EF4-FFF2-40B4-BE49-F238E27FC236}">
                <a16:creationId xmlns:a16="http://schemas.microsoft.com/office/drawing/2014/main" id="{1628B359-32BC-7ABE-1E88-1F5CF3BB2A44}"/>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40305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6731-B662-7B0E-503B-3992C98CE3AB}"/>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59249C9C-D3A8-4172-2FDF-411EB1E9609E}"/>
              </a:ext>
            </a:extLst>
          </p:cNvPr>
          <p:cNvSpPr>
            <a:spLocks noGrp="1"/>
          </p:cNvSpPr>
          <p:nvPr>
            <p:ph sz="quarter" idx="13"/>
          </p:nvPr>
        </p:nvSpPr>
        <p:spPr/>
        <p:txBody>
          <a:bodyPr/>
          <a:lstStyle/>
          <a:p>
            <a:endParaRPr lang="en-AU"/>
          </a:p>
        </p:txBody>
      </p:sp>
      <p:sp>
        <p:nvSpPr>
          <p:cNvPr id="4" name="Slide Number Placeholder 3">
            <a:extLst>
              <a:ext uri="{FF2B5EF4-FFF2-40B4-BE49-F238E27FC236}">
                <a16:creationId xmlns:a16="http://schemas.microsoft.com/office/drawing/2014/main" id="{3654B57B-4CC5-5147-B632-B8531EF33192}"/>
              </a:ext>
            </a:extLst>
          </p:cNvPr>
          <p:cNvSpPr>
            <a:spLocks noGrp="1"/>
          </p:cNvSpPr>
          <p:nvPr>
            <p:ph type="sldNum" sz="quarter" idx="4"/>
          </p:nvPr>
        </p:nvSpPr>
        <p:spPr/>
        <p:txBody>
          <a:bodyPr/>
          <a:lstStyle/>
          <a:p>
            <a:fld id="{29D5CE74-914C-4689-99FC-1AEF49CE2B47}" type="slidenum">
              <a:rPr lang="en-AU" smtClean="0"/>
              <a:pPr/>
              <a:t>33</a:t>
            </a:fld>
            <a:endParaRPr lang="en-AU" sz="1200">
              <a:solidFill>
                <a:schemeClr val="bg2"/>
              </a:solidFill>
            </a:endParaRPr>
          </a:p>
        </p:txBody>
      </p:sp>
      <p:sp>
        <p:nvSpPr>
          <p:cNvPr id="5" name="Footer Placeholder 4">
            <a:extLst>
              <a:ext uri="{FF2B5EF4-FFF2-40B4-BE49-F238E27FC236}">
                <a16:creationId xmlns:a16="http://schemas.microsoft.com/office/drawing/2014/main" id="{BC14F7D3-54D3-29EA-71AE-98997275EF3E}"/>
              </a:ext>
            </a:extLst>
          </p:cNvPr>
          <p:cNvSpPr>
            <a:spLocks noGrp="1"/>
          </p:cNvSpPr>
          <p:nvPr>
            <p:ph type="ftr" sz="quarter" idx="14"/>
          </p:nvPr>
        </p:nvSpPr>
        <p:spPr/>
        <p:txBody>
          <a:bodyPr/>
          <a:lstStyle/>
          <a:p>
            <a:r>
              <a:rPr lang="en-AU"/>
              <a:t>scienceconnections.edu.au</a:t>
            </a:r>
          </a:p>
        </p:txBody>
      </p:sp>
      <p:pic>
        <p:nvPicPr>
          <p:cNvPr id="7" name="Picture 6">
            <a:extLst>
              <a:ext uri="{FF2B5EF4-FFF2-40B4-BE49-F238E27FC236}">
                <a16:creationId xmlns:a16="http://schemas.microsoft.com/office/drawing/2014/main" id="{10029694-AA7B-74AE-79C8-41168A32F523}"/>
              </a:ext>
            </a:extLst>
          </p:cNvPr>
          <p:cNvPicPr>
            <a:picLocks noChangeAspect="1"/>
          </p:cNvPicPr>
          <p:nvPr/>
        </p:nvPicPr>
        <p:blipFill>
          <a:blip r:embed="rId2"/>
          <a:stretch>
            <a:fillRect/>
          </a:stretch>
        </p:blipFill>
        <p:spPr>
          <a:xfrm>
            <a:off x="0" y="44728"/>
            <a:ext cx="12192000" cy="6768543"/>
          </a:xfrm>
          <a:prstGeom prst="rect">
            <a:avLst/>
          </a:prstGeom>
        </p:spPr>
      </p:pic>
    </p:spTree>
    <p:extLst>
      <p:ext uri="{BB962C8B-B14F-4D97-AF65-F5344CB8AC3E}">
        <p14:creationId xmlns:p14="http://schemas.microsoft.com/office/powerpoint/2010/main" val="454001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35DFD-5B95-E664-FF4F-820CD7B01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3BDC9-D542-BF94-A384-68CB1EE5FCA5}"/>
              </a:ext>
            </a:extLst>
          </p:cNvPr>
          <p:cNvSpPr>
            <a:spLocks noGrp="1"/>
          </p:cNvSpPr>
          <p:nvPr>
            <p:ph type="title"/>
          </p:nvPr>
        </p:nvSpPr>
        <p:spPr/>
        <p:txBody>
          <a:bodyPr/>
          <a:lstStyle/>
          <a:p>
            <a:r>
              <a:rPr lang="en-AU"/>
              <a:t>Argumentation</a:t>
            </a:r>
          </a:p>
        </p:txBody>
      </p:sp>
      <p:sp>
        <p:nvSpPr>
          <p:cNvPr id="4" name="Slide Number Placeholder 3">
            <a:extLst>
              <a:ext uri="{FF2B5EF4-FFF2-40B4-BE49-F238E27FC236}">
                <a16:creationId xmlns:a16="http://schemas.microsoft.com/office/drawing/2014/main" id="{B614E246-C099-D6E9-3155-1C3A12CC9F73}"/>
              </a:ext>
            </a:extLst>
          </p:cNvPr>
          <p:cNvSpPr>
            <a:spLocks noGrp="1"/>
          </p:cNvSpPr>
          <p:nvPr>
            <p:ph type="sldNum" sz="quarter" idx="4"/>
          </p:nvPr>
        </p:nvSpPr>
        <p:spPr/>
        <p:txBody>
          <a:bodyPr/>
          <a:lstStyle/>
          <a:p>
            <a:fld id="{29D5CE74-914C-4689-99FC-1AEF49CE2B47}" type="slidenum">
              <a:rPr lang="en-AU" smtClean="0"/>
              <a:pPr/>
              <a:t>34</a:t>
            </a:fld>
            <a:endParaRPr lang="en-AU" sz="1200">
              <a:solidFill>
                <a:schemeClr val="bg2"/>
              </a:solidFill>
            </a:endParaRPr>
          </a:p>
        </p:txBody>
      </p:sp>
      <p:sp>
        <p:nvSpPr>
          <p:cNvPr id="5" name="Footer Placeholder 4">
            <a:extLst>
              <a:ext uri="{FF2B5EF4-FFF2-40B4-BE49-F238E27FC236}">
                <a16:creationId xmlns:a16="http://schemas.microsoft.com/office/drawing/2014/main" id="{0A3335F4-9C9B-6358-AEB9-9D369CAFD4FF}"/>
              </a:ext>
            </a:extLst>
          </p:cNvPr>
          <p:cNvSpPr>
            <a:spLocks noGrp="1"/>
          </p:cNvSpPr>
          <p:nvPr>
            <p:ph type="ftr" sz="quarter" idx="14"/>
          </p:nvPr>
        </p:nvSpPr>
        <p:spPr/>
        <p:txBody>
          <a:bodyPr/>
          <a:lstStyle/>
          <a:p>
            <a:r>
              <a:rPr lang="en-AU"/>
              <a:t>scienceconnections.edu.au</a:t>
            </a:r>
          </a:p>
        </p:txBody>
      </p:sp>
      <p:sp>
        <p:nvSpPr>
          <p:cNvPr id="6" name="Rectangle: Folded Corner 5">
            <a:extLst>
              <a:ext uri="{FF2B5EF4-FFF2-40B4-BE49-F238E27FC236}">
                <a16:creationId xmlns:a16="http://schemas.microsoft.com/office/drawing/2014/main" id="{D0A1F7D9-5FB0-E618-4AF7-B99884EA921D}"/>
              </a:ext>
            </a:extLst>
          </p:cNvPr>
          <p:cNvSpPr/>
          <p:nvPr/>
        </p:nvSpPr>
        <p:spPr>
          <a:xfrm>
            <a:off x="1243810" y="2315528"/>
            <a:ext cx="3015336" cy="2598638"/>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b="1">
                <a:solidFill>
                  <a:schemeClr val="tx1"/>
                </a:solidFill>
              </a:rPr>
              <a:t>Claim:</a:t>
            </a:r>
          </a:p>
          <a:p>
            <a:pPr algn="ctr"/>
            <a:r>
              <a:rPr lang="en-AU" i="1" dirty="0">
                <a:solidFill>
                  <a:schemeClr val="tx1"/>
                </a:solidFill>
              </a:rPr>
              <a:t>Autonomous </a:t>
            </a:r>
            <a:r>
              <a:rPr lang="en-AU" i="1">
                <a:solidFill>
                  <a:schemeClr val="tx1"/>
                </a:solidFill>
              </a:rPr>
              <a:t>cars would</a:t>
            </a:r>
            <a:r>
              <a:rPr lang="en-AU" i="1" dirty="0">
                <a:solidFill>
                  <a:schemeClr val="tx1"/>
                </a:solidFill>
              </a:rPr>
              <a:t>(/</a:t>
            </a:r>
            <a:r>
              <a:rPr lang="en-AU" i="1">
                <a:solidFill>
                  <a:schemeClr val="tx1"/>
                </a:solidFill>
              </a:rPr>
              <a:t>would not) make it safer to walk to school.</a:t>
            </a:r>
          </a:p>
        </p:txBody>
      </p:sp>
      <p:sp>
        <p:nvSpPr>
          <p:cNvPr id="7" name="Rectangle: Folded Corner 6">
            <a:extLst>
              <a:ext uri="{FF2B5EF4-FFF2-40B4-BE49-F238E27FC236}">
                <a16:creationId xmlns:a16="http://schemas.microsoft.com/office/drawing/2014/main" id="{8D24EF0B-AADD-1268-175E-28484C70D938}"/>
              </a:ext>
            </a:extLst>
          </p:cNvPr>
          <p:cNvSpPr/>
          <p:nvPr/>
        </p:nvSpPr>
        <p:spPr>
          <a:xfrm>
            <a:off x="8093203" y="2297724"/>
            <a:ext cx="3015336" cy="2598638"/>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b="1">
                <a:solidFill>
                  <a:schemeClr val="tx1"/>
                </a:solidFill>
              </a:rPr>
              <a:t>Evidence:</a:t>
            </a:r>
          </a:p>
        </p:txBody>
      </p:sp>
      <p:sp>
        <p:nvSpPr>
          <p:cNvPr id="8" name="Rectangle: Folded Corner 7">
            <a:extLst>
              <a:ext uri="{FF2B5EF4-FFF2-40B4-BE49-F238E27FC236}">
                <a16:creationId xmlns:a16="http://schemas.microsoft.com/office/drawing/2014/main" id="{93718C0D-5FF6-193B-FEB1-E2231C6A59D4}"/>
              </a:ext>
            </a:extLst>
          </p:cNvPr>
          <p:cNvSpPr/>
          <p:nvPr/>
        </p:nvSpPr>
        <p:spPr>
          <a:xfrm>
            <a:off x="4633337" y="2315527"/>
            <a:ext cx="3015336" cy="2598638"/>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b="1">
                <a:solidFill>
                  <a:schemeClr val="tx1"/>
                </a:solidFill>
              </a:rPr>
              <a:t>Reasoning:</a:t>
            </a:r>
          </a:p>
        </p:txBody>
      </p:sp>
    </p:spTree>
    <p:extLst>
      <p:ext uri="{BB962C8B-B14F-4D97-AF65-F5344CB8AC3E}">
        <p14:creationId xmlns:p14="http://schemas.microsoft.com/office/powerpoint/2010/main" val="264231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1DC8-BF3A-3DCA-8590-B0B872929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66AFE6-8487-10A4-AFE4-F807A1BDC71D}"/>
              </a:ext>
            </a:extLst>
          </p:cNvPr>
          <p:cNvSpPr>
            <a:spLocks noGrp="1"/>
          </p:cNvSpPr>
          <p:nvPr>
            <p:ph type="title"/>
          </p:nvPr>
        </p:nvSpPr>
        <p:spPr/>
        <p:txBody>
          <a:bodyPr/>
          <a:lstStyle/>
          <a:p>
            <a:r>
              <a:rPr lang="en-AU"/>
              <a:t>L4 Inquire</a:t>
            </a:r>
          </a:p>
        </p:txBody>
      </p:sp>
      <p:sp>
        <p:nvSpPr>
          <p:cNvPr id="3" name="Text Placeholder 2">
            <a:extLst>
              <a:ext uri="{FF2B5EF4-FFF2-40B4-BE49-F238E27FC236}">
                <a16:creationId xmlns:a16="http://schemas.microsoft.com/office/drawing/2014/main" id="{0FD97F5F-9823-1B49-062C-637588EA701C}"/>
              </a:ext>
            </a:extLst>
          </p:cNvPr>
          <p:cNvSpPr>
            <a:spLocks noGrp="1"/>
          </p:cNvSpPr>
          <p:nvPr>
            <p:ph type="body" sz="quarter" idx="10"/>
          </p:nvPr>
        </p:nvSpPr>
        <p:spPr/>
        <p:txBody>
          <a:bodyPr/>
          <a:lstStyle/>
          <a:p>
            <a:r>
              <a:rPr lang="en-US"/>
              <a:t>Stopping in time</a:t>
            </a:r>
            <a:endParaRPr lang="en-AU"/>
          </a:p>
        </p:txBody>
      </p:sp>
      <p:sp>
        <p:nvSpPr>
          <p:cNvPr id="5" name="Slide Number Placeholder 4">
            <a:extLst>
              <a:ext uri="{FF2B5EF4-FFF2-40B4-BE49-F238E27FC236}">
                <a16:creationId xmlns:a16="http://schemas.microsoft.com/office/drawing/2014/main" id="{E5CEE02C-2105-2503-6A2E-CC79E3E726DB}"/>
              </a:ext>
            </a:extLst>
          </p:cNvPr>
          <p:cNvSpPr>
            <a:spLocks noGrp="1"/>
          </p:cNvSpPr>
          <p:nvPr>
            <p:ph type="sldNum" sz="quarter" idx="4"/>
          </p:nvPr>
        </p:nvSpPr>
        <p:spPr/>
        <p:txBody>
          <a:bodyPr/>
          <a:lstStyle/>
          <a:p>
            <a:fld id="{29D5CE74-914C-4689-99FC-1AEF49CE2B47}" type="slidenum">
              <a:rPr lang="en-AU" smtClean="0"/>
              <a:pPr/>
              <a:t>35</a:t>
            </a:fld>
            <a:endParaRPr lang="en-AU" sz="1200">
              <a:solidFill>
                <a:schemeClr val="bg2"/>
              </a:solidFill>
            </a:endParaRPr>
          </a:p>
        </p:txBody>
      </p:sp>
      <p:sp>
        <p:nvSpPr>
          <p:cNvPr id="4" name="Footer Placeholder 3">
            <a:extLst>
              <a:ext uri="{FF2B5EF4-FFF2-40B4-BE49-F238E27FC236}">
                <a16:creationId xmlns:a16="http://schemas.microsoft.com/office/drawing/2014/main" id="{1A0454A9-D528-2418-1CE8-71F114240EFD}"/>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970799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8F17E7-0B2B-F254-841A-817EFED28575}"/>
              </a:ext>
            </a:extLst>
          </p:cNvPr>
          <p:cNvSpPr>
            <a:spLocks noGrp="1"/>
          </p:cNvSpPr>
          <p:nvPr>
            <p:ph type="title"/>
          </p:nvPr>
        </p:nvSpPr>
        <p:spPr/>
        <p:txBody>
          <a:bodyPr/>
          <a:lstStyle/>
          <a:p>
            <a:r>
              <a:rPr lang="en-AU" sz="2800"/>
              <a:t>What factors affect how quickly the brakes slow you down?</a:t>
            </a:r>
          </a:p>
        </p:txBody>
      </p:sp>
      <p:sp>
        <p:nvSpPr>
          <p:cNvPr id="4" name="Slide Number Placeholder 3">
            <a:extLst>
              <a:ext uri="{FF2B5EF4-FFF2-40B4-BE49-F238E27FC236}">
                <a16:creationId xmlns:a16="http://schemas.microsoft.com/office/drawing/2014/main" id="{B1E09886-7B38-B2B7-9CB0-780096EAD4B3}"/>
              </a:ext>
            </a:extLst>
          </p:cNvPr>
          <p:cNvSpPr>
            <a:spLocks noGrp="1"/>
          </p:cNvSpPr>
          <p:nvPr>
            <p:ph type="sldNum" sz="quarter" idx="4"/>
          </p:nvPr>
        </p:nvSpPr>
        <p:spPr/>
        <p:txBody>
          <a:bodyPr/>
          <a:lstStyle/>
          <a:p>
            <a:fld id="{29D5CE74-914C-4689-99FC-1AEF49CE2B47}" type="slidenum">
              <a:rPr lang="en-AU" smtClean="0"/>
              <a:pPr/>
              <a:t>36</a:t>
            </a:fld>
            <a:endParaRPr lang="en-AU" sz="1200">
              <a:solidFill>
                <a:schemeClr val="bg2"/>
              </a:solidFill>
            </a:endParaRPr>
          </a:p>
        </p:txBody>
      </p:sp>
      <p:sp>
        <p:nvSpPr>
          <p:cNvPr id="5" name="Footer Placeholder 4">
            <a:extLst>
              <a:ext uri="{FF2B5EF4-FFF2-40B4-BE49-F238E27FC236}">
                <a16:creationId xmlns:a16="http://schemas.microsoft.com/office/drawing/2014/main" id="{52B48939-A82C-3BAA-F5F0-50DD0A8BF763}"/>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1134619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99E66-990B-B0B4-D4DD-BD4BB1F05FF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879A3F2-2302-D7E3-2FB3-09490D560555}"/>
              </a:ext>
            </a:extLst>
          </p:cNvPr>
          <p:cNvSpPr>
            <a:spLocks noGrp="1"/>
          </p:cNvSpPr>
          <p:nvPr>
            <p:ph type="title"/>
          </p:nvPr>
        </p:nvSpPr>
        <p:spPr/>
        <p:txBody>
          <a:bodyPr/>
          <a:lstStyle/>
          <a:p>
            <a:r>
              <a:rPr lang="en-US"/>
              <a:t>Measuring braking distance</a:t>
            </a:r>
            <a:endParaRPr lang="en-AU"/>
          </a:p>
        </p:txBody>
      </p:sp>
      <p:sp>
        <p:nvSpPr>
          <p:cNvPr id="7" name="Content Placeholder 6">
            <a:extLst>
              <a:ext uri="{FF2B5EF4-FFF2-40B4-BE49-F238E27FC236}">
                <a16:creationId xmlns:a16="http://schemas.microsoft.com/office/drawing/2014/main" id="{70E6184D-1F85-6F33-1EC9-3471DA223BF1}"/>
              </a:ext>
            </a:extLst>
          </p:cNvPr>
          <p:cNvSpPr>
            <a:spLocks noGrp="1"/>
          </p:cNvSpPr>
          <p:nvPr>
            <p:ph sz="quarter" idx="13"/>
          </p:nvPr>
        </p:nvSpPr>
        <p:spPr/>
        <p:txBody>
          <a:bodyPr/>
          <a:lstStyle/>
          <a:p>
            <a:r>
              <a:rPr lang="en-US" sz="2000" b="0" dirty="0"/>
              <a:t>1. Open up the </a:t>
            </a:r>
            <a:r>
              <a:rPr lang="en-US" sz="2000" b="0" i="1" dirty="0">
                <a:hlinkClick r:id="rId3"/>
              </a:rPr>
              <a:t>It’s a drag</a:t>
            </a:r>
            <a:r>
              <a:rPr lang="en-US" sz="2000" b="0" dirty="0"/>
              <a:t> website interactive.</a:t>
            </a:r>
          </a:p>
          <a:p>
            <a:r>
              <a:rPr lang="en-US" sz="2000" b="0" dirty="0"/>
              <a:t>2. Select the following conditions for the car.</a:t>
            </a:r>
          </a:p>
          <a:p>
            <a:endParaRPr lang="en-AU" sz="2000" b="0" dirty="0"/>
          </a:p>
          <a:p>
            <a:endParaRPr lang="en-AU" sz="2000" b="0" dirty="0"/>
          </a:p>
          <a:p>
            <a:endParaRPr lang="en-AU" sz="2000" b="0" dirty="0"/>
          </a:p>
          <a:p>
            <a:pPr lvl="0"/>
            <a:r>
              <a:rPr lang="en-AU" sz="2000" b="0" dirty="0"/>
              <a:t>3. When you start the test, a green circle will appear on the right-hand side of the “Brake” button. When this circle becomes red, select “Brake” as quickly as you can. Practice a few times to ensure that you can achieve a consistent result.</a:t>
            </a:r>
          </a:p>
          <a:p>
            <a:pPr lvl="0"/>
            <a:r>
              <a:rPr lang="en-AU" sz="2000" b="0" dirty="0"/>
              <a:t>4. Complete the test three times and record your results.</a:t>
            </a:r>
          </a:p>
          <a:p>
            <a:r>
              <a:rPr lang="en-AU" sz="2000" b="0" dirty="0"/>
              <a:t>5. Select different speeds as the independent variable. Complete the test three times for each speed and record your results.</a:t>
            </a:r>
          </a:p>
          <a:p>
            <a:pPr lvl="0"/>
            <a:endParaRPr lang="en-AU" sz="2000" b="0" dirty="0"/>
          </a:p>
          <a:p>
            <a:endParaRPr lang="en-AU" sz="2000" b="0" dirty="0"/>
          </a:p>
        </p:txBody>
      </p:sp>
      <p:sp>
        <p:nvSpPr>
          <p:cNvPr id="4" name="Slide Number Placeholder 3">
            <a:extLst>
              <a:ext uri="{FF2B5EF4-FFF2-40B4-BE49-F238E27FC236}">
                <a16:creationId xmlns:a16="http://schemas.microsoft.com/office/drawing/2014/main" id="{21999EBC-4532-8540-D1C1-81CD264DA047}"/>
              </a:ext>
            </a:extLst>
          </p:cNvPr>
          <p:cNvSpPr>
            <a:spLocks noGrp="1"/>
          </p:cNvSpPr>
          <p:nvPr>
            <p:ph type="sldNum" sz="quarter" idx="4"/>
          </p:nvPr>
        </p:nvSpPr>
        <p:spPr/>
        <p:txBody>
          <a:bodyPr/>
          <a:lstStyle/>
          <a:p>
            <a:fld id="{29D5CE74-914C-4689-99FC-1AEF49CE2B47}" type="slidenum">
              <a:rPr lang="en-AU" smtClean="0"/>
              <a:pPr/>
              <a:t>37</a:t>
            </a:fld>
            <a:endParaRPr lang="en-AU" sz="1200">
              <a:solidFill>
                <a:schemeClr val="bg2"/>
              </a:solidFill>
            </a:endParaRPr>
          </a:p>
        </p:txBody>
      </p:sp>
      <p:sp>
        <p:nvSpPr>
          <p:cNvPr id="5" name="Footer Placeholder 4">
            <a:extLst>
              <a:ext uri="{FF2B5EF4-FFF2-40B4-BE49-F238E27FC236}">
                <a16:creationId xmlns:a16="http://schemas.microsoft.com/office/drawing/2014/main" id="{241F6C45-1FED-69E3-05B6-F0EDA2A530BA}"/>
              </a:ext>
            </a:extLst>
          </p:cNvPr>
          <p:cNvSpPr>
            <a:spLocks noGrp="1"/>
          </p:cNvSpPr>
          <p:nvPr>
            <p:ph type="ftr" sz="quarter" idx="14"/>
          </p:nvPr>
        </p:nvSpPr>
        <p:spPr/>
        <p:txBody>
          <a:bodyPr/>
          <a:lstStyle/>
          <a:p>
            <a:r>
              <a:rPr lang="en-AU" dirty="0"/>
              <a:t>scienceconnections.edu.au</a:t>
            </a:r>
          </a:p>
        </p:txBody>
      </p:sp>
      <p:graphicFrame>
        <p:nvGraphicFramePr>
          <p:cNvPr id="9" name="Table 8">
            <a:extLst>
              <a:ext uri="{FF2B5EF4-FFF2-40B4-BE49-F238E27FC236}">
                <a16:creationId xmlns:a16="http://schemas.microsoft.com/office/drawing/2014/main" id="{7C6C5F44-4D34-448E-4508-A241A552732C}"/>
              </a:ext>
            </a:extLst>
          </p:cNvPr>
          <p:cNvGraphicFramePr>
            <a:graphicFrameLocks noGrp="1"/>
          </p:cNvGraphicFramePr>
          <p:nvPr>
            <p:extLst>
              <p:ext uri="{D42A27DB-BD31-4B8C-83A1-F6EECF244321}">
                <p14:modId xmlns:p14="http://schemas.microsoft.com/office/powerpoint/2010/main" val="4032360852"/>
              </p:ext>
            </p:extLst>
          </p:nvPr>
        </p:nvGraphicFramePr>
        <p:xfrm>
          <a:off x="2032000" y="2528900"/>
          <a:ext cx="8128000" cy="1010920"/>
        </p:xfrm>
        <a:graphic>
          <a:graphicData uri="http://schemas.openxmlformats.org/drawingml/2006/table">
            <a:tbl>
              <a:tblPr firstRow="1" bandRow="1">
                <a:tableStyleId>{69012ECD-51FC-41F1-AA8D-1B2483CD663E}</a:tableStyleId>
              </a:tblPr>
              <a:tblGrid>
                <a:gridCol w="1625600">
                  <a:extLst>
                    <a:ext uri="{9D8B030D-6E8A-4147-A177-3AD203B41FA5}">
                      <a16:colId xmlns:a16="http://schemas.microsoft.com/office/drawing/2014/main" val="3747291911"/>
                    </a:ext>
                  </a:extLst>
                </a:gridCol>
                <a:gridCol w="1625600">
                  <a:extLst>
                    <a:ext uri="{9D8B030D-6E8A-4147-A177-3AD203B41FA5}">
                      <a16:colId xmlns:a16="http://schemas.microsoft.com/office/drawing/2014/main" val="1975411830"/>
                    </a:ext>
                  </a:extLst>
                </a:gridCol>
                <a:gridCol w="1625600">
                  <a:extLst>
                    <a:ext uri="{9D8B030D-6E8A-4147-A177-3AD203B41FA5}">
                      <a16:colId xmlns:a16="http://schemas.microsoft.com/office/drawing/2014/main" val="4078518978"/>
                    </a:ext>
                  </a:extLst>
                </a:gridCol>
                <a:gridCol w="1625600">
                  <a:extLst>
                    <a:ext uri="{9D8B030D-6E8A-4147-A177-3AD203B41FA5}">
                      <a16:colId xmlns:a16="http://schemas.microsoft.com/office/drawing/2014/main" val="206125047"/>
                    </a:ext>
                  </a:extLst>
                </a:gridCol>
                <a:gridCol w="1625600">
                  <a:extLst>
                    <a:ext uri="{9D8B030D-6E8A-4147-A177-3AD203B41FA5}">
                      <a16:colId xmlns:a16="http://schemas.microsoft.com/office/drawing/2014/main" val="492683002"/>
                    </a:ext>
                  </a:extLst>
                </a:gridCol>
              </a:tblGrid>
              <a:tr h="370840">
                <a:tc>
                  <a:txBody>
                    <a:bodyPr/>
                    <a:lstStyle/>
                    <a:p>
                      <a:pPr algn="ctr"/>
                      <a:r>
                        <a:rPr lang="en-US" sz="1800"/>
                        <a:t>Speed</a:t>
                      </a:r>
                      <a:endParaRPr lang="en-AU"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Vehicle</a:t>
                      </a:r>
                      <a:endParaRPr lang="en-AU"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err="1"/>
                        <a:t>Tyres</a:t>
                      </a:r>
                      <a:endParaRPr lang="en-AU"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Road surface</a:t>
                      </a:r>
                      <a:endParaRPr lang="en-AU"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Weather</a:t>
                      </a:r>
                      <a:endParaRPr lang="en-AU"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78998"/>
                  </a:ext>
                </a:extLst>
              </a:tr>
              <a:tr h="370840">
                <a:tc>
                  <a:txBody>
                    <a:bodyPr/>
                    <a:lstStyle/>
                    <a:p>
                      <a:pPr algn="ctr"/>
                      <a:r>
                        <a:rPr lang="en-US" sz="1800" dirty="0"/>
                        <a:t>20 km/h</a:t>
                      </a:r>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Car</a:t>
                      </a:r>
                      <a:endParaRPr lang="en-AU"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Treaded</a:t>
                      </a:r>
                      <a:endParaRPr lang="en-AU"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Bitumen</a:t>
                      </a:r>
                      <a:endParaRPr lang="en-AU"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Dry</a:t>
                      </a:r>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7059414"/>
                  </a:ext>
                </a:extLst>
              </a:tr>
            </a:tbl>
          </a:graphicData>
        </a:graphic>
      </p:graphicFrame>
    </p:spTree>
    <p:extLst>
      <p:ext uri="{BB962C8B-B14F-4D97-AF65-F5344CB8AC3E}">
        <p14:creationId xmlns:p14="http://schemas.microsoft.com/office/powerpoint/2010/main" val="1322383160"/>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15C7-DDE3-A790-41EB-86485D073419}"/>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B8AF027A-EAB2-57E0-9487-3539512CDC3A}"/>
              </a:ext>
            </a:extLst>
          </p:cNvPr>
          <p:cNvSpPr>
            <a:spLocks noGrp="1"/>
          </p:cNvSpPr>
          <p:nvPr>
            <p:ph type="body" sz="quarter" idx="10"/>
          </p:nvPr>
        </p:nvSpPr>
        <p:spPr/>
        <p:txBody>
          <a:bodyPr/>
          <a:lstStyle/>
          <a:p>
            <a:endParaRPr lang="en-AU"/>
          </a:p>
        </p:txBody>
      </p:sp>
      <p:sp>
        <p:nvSpPr>
          <p:cNvPr id="4" name="Slide Number Placeholder 3">
            <a:extLst>
              <a:ext uri="{FF2B5EF4-FFF2-40B4-BE49-F238E27FC236}">
                <a16:creationId xmlns:a16="http://schemas.microsoft.com/office/drawing/2014/main" id="{7B75B1C8-884C-CBE9-7241-FF103FED8823}"/>
              </a:ext>
            </a:extLst>
          </p:cNvPr>
          <p:cNvSpPr>
            <a:spLocks noGrp="1"/>
          </p:cNvSpPr>
          <p:nvPr>
            <p:ph type="sldNum" sz="quarter" idx="4"/>
          </p:nvPr>
        </p:nvSpPr>
        <p:spPr/>
        <p:txBody>
          <a:bodyPr/>
          <a:lstStyle/>
          <a:p>
            <a:fld id="{29D5CE74-914C-4689-99FC-1AEF49CE2B47}" type="slidenum">
              <a:rPr lang="en-AU" smtClean="0"/>
              <a:pPr/>
              <a:t>38</a:t>
            </a:fld>
            <a:endParaRPr lang="en-AU" sz="1200">
              <a:solidFill>
                <a:schemeClr val="bg2"/>
              </a:solidFill>
            </a:endParaRPr>
          </a:p>
        </p:txBody>
      </p:sp>
      <p:sp>
        <p:nvSpPr>
          <p:cNvPr id="5" name="Footer Placeholder 4">
            <a:extLst>
              <a:ext uri="{FF2B5EF4-FFF2-40B4-BE49-F238E27FC236}">
                <a16:creationId xmlns:a16="http://schemas.microsoft.com/office/drawing/2014/main" id="{A3D07649-A818-E4A9-DA16-F372CAF8751C}"/>
              </a:ext>
            </a:extLst>
          </p:cNvPr>
          <p:cNvSpPr>
            <a:spLocks noGrp="1"/>
          </p:cNvSpPr>
          <p:nvPr>
            <p:ph type="ftr" sz="quarter" idx="11"/>
          </p:nvPr>
        </p:nvSpPr>
        <p:spPr/>
        <p:txBody>
          <a:bodyPr/>
          <a:lstStyle/>
          <a:p>
            <a:r>
              <a:rPr lang="en-AU"/>
              <a:t>scienceconnections.edu.au</a:t>
            </a:r>
          </a:p>
        </p:txBody>
      </p:sp>
      <p:pic>
        <p:nvPicPr>
          <p:cNvPr id="9" name="Picture 8" descr="A graph with a line&#10;&#10;AI-generated content may be incorrect.">
            <a:extLst>
              <a:ext uri="{FF2B5EF4-FFF2-40B4-BE49-F238E27FC236}">
                <a16:creationId xmlns:a16="http://schemas.microsoft.com/office/drawing/2014/main" id="{EB41110F-FAE5-B443-945F-A45D54AE6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34"/>
            <a:ext cx="12192000" cy="6822332"/>
          </a:xfrm>
          <a:prstGeom prst="rect">
            <a:avLst/>
          </a:prstGeom>
        </p:spPr>
      </p:pic>
    </p:spTree>
    <p:extLst>
      <p:ext uri="{BB962C8B-B14F-4D97-AF65-F5344CB8AC3E}">
        <p14:creationId xmlns:p14="http://schemas.microsoft.com/office/powerpoint/2010/main" val="2092194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6F8DC0-4FFD-5988-A8F4-66CB551DE917}"/>
              </a:ext>
            </a:extLst>
          </p:cNvPr>
          <p:cNvSpPr>
            <a:spLocks noGrp="1"/>
          </p:cNvSpPr>
          <p:nvPr>
            <p:ph type="title"/>
          </p:nvPr>
        </p:nvSpPr>
        <p:spPr/>
        <p:txBody>
          <a:bodyPr/>
          <a:lstStyle/>
          <a:p>
            <a:r>
              <a:rPr lang="en-AU"/>
              <a:t>Discussion</a:t>
            </a:r>
          </a:p>
        </p:txBody>
      </p:sp>
      <p:sp>
        <p:nvSpPr>
          <p:cNvPr id="7" name="Content Placeholder 6">
            <a:extLst>
              <a:ext uri="{FF2B5EF4-FFF2-40B4-BE49-F238E27FC236}">
                <a16:creationId xmlns:a16="http://schemas.microsoft.com/office/drawing/2014/main" id="{A913B85D-CD48-CA44-B10D-5D5F8AC4BF7E}"/>
              </a:ext>
            </a:extLst>
          </p:cNvPr>
          <p:cNvSpPr>
            <a:spLocks noGrp="1"/>
          </p:cNvSpPr>
          <p:nvPr>
            <p:ph sz="quarter" idx="13"/>
          </p:nvPr>
        </p:nvSpPr>
        <p:spPr/>
        <p:txBody>
          <a:bodyPr/>
          <a:lstStyle/>
          <a:p>
            <a:pPr marL="342900" indent="-342900">
              <a:lnSpc>
                <a:spcPct val="150000"/>
              </a:lnSpc>
              <a:buFont typeface="Arial" panose="020B0604020202020204" pitchFamily="34" charset="0"/>
              <a:buChar char="•"/>
            </a:pPr>
            <a:r>
              <a:rPr lang="en-US" sz="2000" b="0" dirty="0"/>
              <a:t>What type of model are you using?</a:t>
            </a:r>
          </a:p>
          <a:p>
            <a:pPr marL="342900" indent="-342900">
              <a:lnSpc>
                <a:spcPct val="150000"/>
              </a:lnSpc>
              <a:buFont typeface="Arial" panose="020B0604020202020204" pitchFamily="34" charset="0"/>
              <a:buChar char="•"/>
            </a:pPr>
            <a:r>
              <a:rPr lang="en-US" sz="2000" b="0" dirty="0"/>
              <a:t>What are the limitations of this model? What doesn’t it do or show?</a:t>
            </a:r>
          </a:p>
          <a:p>
            <a:pPr marL="342900" indent="-342900">
              <a:lnSpc>
                <a:spcPct val="150000"/>
              </a:lnSpc>
              <a:buFont typeface="Arial" panose="020B0604020202020204" pitchFamily="34" charset="0"/>
              <a:buChar char="•"/>
            </a:pPr>
            <a:r>
              <a:rPr lang="en-US" sz="2000" b="0" dirty="0"/>
              <a:t>Why is it important to practice using the braking simulation before starting your tests?</a:t>
            </a:r>
          </a:p>
          <a:p>
            <a:pPr marL="342900" indent="-342900">
              <a:lnSpc>
                <a:spcPct val="150000"/>
              </a:lnSpc>
              <a:buFont typeface="Arial" panose="020B0604020202020204" pitchFamily="34" charset="0"/>
              <a:buChar char="•"/>
            </a:pPr>
            <a:r>
              <a:rPr lang="en-US" sz="2000" b="0" dirty="0"/>
              <a:t>What could happen if you didn’t understand how the program works before collecting data?</a:t>
            </a:r>
          </a:p>
          <a:p>
            <a:pPr marL="342900" indent="-342900">
              <a:lnSpc>
                <a:spcPct val="150000"/>
              </a:lnSpc>
              <a:buFont typeface="Arial" panose="020B0604020202020204" pitchFamily="34" charset="0"/>
              <a:buChar char="•"/>
            </a:pPr>
            <a:r>
              <a:rPr lang="en-US" sz="2000" b="0" dirty="0"/>
              <a:t>What is the difference between reaction distance and stopping distance?</a:t>
            </a:r>
          </a:p>
          <a:p>
            <a:pPr marL="342900" indent="-342900">
              <a:lnSpc>
                <a:spcPct val="150000"/>
              </a:lnSpc>
              <a:buFont typeface="Arial" panose="020B0604020202020204" pitchFamily="34" charset="0"/>
              <a:buChar char="•"/>
            </a:pPr>
            <a:r>
              <a:rPr lang="en-US" sz="2000" b="0" dirty="0"/>
              <a:t>Why can’t we just look at the braking distance when thinking about a car’s total stopping distance?</a:t>
            </a:r>
          </a:p>
          <a:p>
            <a:endParaRPr lang="en-AU" dirty="0"/>
          </a:p>
        </p:txBody>
      </p:sp>
      <p:sp>
        <p:nvSpPr>
          <p:cNvPr id="4" name="Slide Number Placeholder 3">
            <a:extLst>
              <a:ext uri="{FF2B5EF4-FFF2-40B4-BE49-F238E27FC236}">
                <a16:creationId xmlns:a16="http://schemas.microsoft.com/office/drawing/2014/main" id="{A20E0BD7-34C4-233E-3218-8B6AA3E45046}"/>
              </a:ext>
            </a:extLst>
          </p:cNvPr>
          <p:cNvSpPr>
            <a:spLocks noGrp="1"/>
          </p:cNvSpPr>
          <p:nvPr>
            <p:ph type="sldNum" sz="quarter" idx="4"/>
          </p:nvPr>
        </p:nvSpPr>
        <p:spPr/>
        <p:txBody>
          <a:bodyPr/>
          <a:lstStyle/>
          <a:p>
            <a:fld id="{29D5CE74-914C-4689-99FC-1AEF49CE2B47}" type="slidenum">
              <a:rPr lang="en-AU" smtClean="0"/>
              <a:pPr/>
              <a:t>39</a:t>
            </a:fld>
            <a:endParaRPr lang="en-AU" sz="1200">
              <a:solidFill>
                <a:schemeClr val="bg2"/>
              </a:solidFill>
            </a:endParaRPr>
          </a:p>
        </p:txBody>
      </p:sp>
      <p:sp>
        <p:nvSpPr>
          <p:cNvPr id="5" name="Footer Placeholder 4">
            <a:extLst>
              <a:ext uri="{FF2B5EF4-FFF2-40B4-BE49-F238E27FC236}">
                <a16:creationId xmlns:a16="http://schemas.microsoft.com/office/drawing/2014/main" id="{3B3EE8FB-8C6A-88E4-D09C-4F50A32A5449}"/>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189413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7F2D-10C6-7446-EDBE-446613B1660B}"/>
              </a:ext>
            </a:extLst>
          </p:cNvPr>
          <p:cNvSpPr>
            <a:spLocks noGrp="1"/>
          </p:cNvSpPr>
          <p:nvPr>
            <p:ph type="title"/>
          </p:nvPr>
        </p:nvSpPr>
        <p:spPr>
          <a:xfrm>
            <a:off x="789935" y="711261"/>
            <a:ext cx="10616400" cy="531544"/>
          </a:xfrm>
        </p:spPr>
        <p:txBody>
          <a:bodyPr/>
          <a:lstStyle/>
          <a:p>
            <a:r>
              <a:rPr lang="en-AU"/>
              <a:t>Annual road deaths in Australia</a:t>
            </a:r>
          </a:p>
        </p:txBody>
      </p:sp>
      <p:sp>
        <p:nvSpPr>
          <p:cNvPr id="4" name="Footer Placeholder 3">
            <a:extLst>
              <a:ext uri="{FF2B5EF4-FFF2-40B4-BE49-F238E27FC236}">
                <a16:creationId xmlns:a16="http://schemas.microsoft.com/office/drawing/2014/main" id="{13744123-B458-2F97-E1CB-618C20E8C396}"/>
              </a:ext>
            </a:extLst>
          </p:cNvPr>
          <p:cNvSpPr>
            <a:spLocks noGrp="1"/>
          </p:cNvSpPr>
          <p:nvPr>
            <p:ph type="ftr" sz="quarter" idx="14"/>
          </p:nvPr>
        </p:nvSpPr>
        <p:spPr>
          <a:xfrm>
            <a:off x="3985527" y="6264315"/>
            <a:ext cx="4220946" cy="310740"/>
          </a:xfrm>
        </p:spPr>
        <p:txBody>
          <a:bodyPr/>
          <a:lstStyle/>
          <a:p>
            <a:r>
              <a:rPr lang="en-AU"/>
              <a:t>scienceconnections.edu.au</a:t>
            </a:r>
          </a:p>
        </p:txBody>
      </p:sp>
      <p:sp>
        <p:nvSpPr>
          <p:cNvPr id="6" name="Slide Number Placeholder 5">
            <a:extLst>
              <a:ext uri="{FF2B5EF4-FFF2-40B4-BE49-F238E27FC236}">
                <a16:creationId xmlns:a16="http://schemas.microsoft.com/office/drawing/2014/main" id="{C08AE35E-A601-82A1-CBF8-1D09BC0138E9}"/>
              </a:ext>
            </a:extLst>
          </p:cNvPr>
          <p:cNvSpPr>
            <a:spLocks noGrp="1"/>
          </p:cNvSpPr>
          <p:nvPr>
            <p:ph type="sldNum" sz="quarter" idx="4"/>
          </p:nvPr>
        </p:nvSpPr>
        <p:spPr/>
        <p:txBody>
          <a:bodyPr/>
          <a:lstStyle/>
          <a:p>
            <a:fld id="{29D5CE74-914C-4689-99FC-1AEF49CE2B47}" type="slidenum">
              <a:rPr lang="en-AU" smtClean="0"/>
              <a:pPr/>
              <a:t>4</a:t>
            </a:fld>
            <a:endParaRPr lang="en-AU" sz="1200">
              <a:solidFill>
                <a:schemeClr val="bg2"/>
              </a:solidFill>
            </a:endParaRPr>
          </a:p>
        </p:txBody>
      </p:sp>
      <p:graphicFrame>
        <p:nvGraphicFramePr>
          <p:cNvPr id="5" name="Chart 4">
            <a:extLst>
              <a:ext uri="{FF2B5EF4-FFF2-40B4-BE49-F238E27FC236}">
                <a16:creationId xmlns:a16="http://schemas.microsoft.com/office/drawing/2014/main" id="{71504C0F-F22C-10DB-D310-BE91AA696FFA}"/>
              </a:ext>
            </a:extLst>
          </p:cNvPr>
          <p:cNvGraphicFramePr>
            <a:graphicFrameLocks/>
          </p:cNvGraphicFramePr>
          <p:nvPr>
            <p:extLst>
              <p:ext uri="{D42A27DB-BD31-4B8C-83A1-F6EECF244321}">
                <p14:modId xmlns:p14="http://schemas.microsoft.com/office/powerpoint/2010/main" val="523631801"/>
              </p:ext>
            </p:extLst>
          </p:nvPr>
        </p:nvGraphicFramePr>
        <p:xfrm>
          <a:off x="695400" y="1327065"/>
          <a:ext cx="7600950" cy="48529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AB384AA-39D9-2F6F-EFD3-2E403ADC0380}"/>
              </a:ext>
            </a:extLst>
          </p:cNvPr>
          <p:cNvSpPr txBox="1"/>
          <p:nvPr/>
        </p:nvSpPr>
        <p:spPr>
          <a:xfrm>
            <a:off x="8296350" y="3248980"/>
            <a:ext cx="3473252" cy="861774"/>
          </a:xfrm>
          <a:prstGeom prst="rect">
            <a:avLst/>
          </a:prstGeom>
          <a:noFill/>
        </p:spPr>
        <p:txBody>
          <a:bodyPr wrap="square" rtlCol="0">
            <a:spAutoFit/>
          </a:bodyPr>
          <a:lstStyle/>
          <a:p>
            <a:r>
              <a:rPr lang="en-AU" sz="1000" i="1"/>
              <a:t>Australian Road Deaths Database </a:t>
            </a:r>
            <a:r>
              <a:rPr lang="en-AU" sz="1000" i="1" dirty="0"/>
              <a:t>– Bureau of Infrastructure and Transport Research Economics</a:t>
            </a:r>
            <a:r>
              <a:rPr lang="en-AU" sz="1000"/>
              <a:t>. (2025). </a:t>
            </a:r>
            <a:r>
              <a:rPr lang="en-AU" sz="1000" dirty="0"/>
              <a:t>catalogue</a:t>
            </a:r>
            <a:r>
              <a:rPr lang="en-AU" sz="1000"/>
              <a:t>.data.infrastructure.gov.au. </a:t>
            </a:r>
            <a:r>
              <a:rPr lang="en-AU" sz="1000">
                <a:hlinkClick r:id="rId3"/>
              </a:rPr>
              <a:t>https://catalogue.data.infrastructure.gov.au/dataset/australian-road-deaths-database</a:t>
            </a:r>
            <a:endParaRPr lang="en-AU" sz="1000"/>
          </a:p>
        </p:txBody>
      </p:sp>
    </p:spTree>
    <p:extLst>
      <p:ext uri="{BB962C8B-B14F-4D97-AF65-F5344CB8AC3E}">
        <p14:creationId xmlns:p14="http://schemas.microsoft.com/office/powerpoint/2010/main" val="579435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C293-B8AE-D13A-7EA4-CCDA288E73E4}"/>
              </a:ext>
            </a:extLst>
          </p:cNvPr>
          <p:cNvSpPr>
            <a:spLocks noGrp="1"/>
          </p:cNvSpPr>
          <p:nvPr>
            <p:ph type="title"/>
          </p:nvPr>
        </p:nvSpPr>
        <p:spPr/>
        <p:txBody>
          <a:bodyPr/>
          <a:lstStyle/>
          <a:p>
            <a:r>
              <a:rPr lang="en-AU"/>
              <a:t>What variable will you change?</a:t>
            </a:r>
          </a:p>
        </p:txBody>
      </p:sp>
      <p:sp>
        <p:nvSpPr>
          <p:cNvPr id="3" name="Content Placeholder 2">
            <a:extLst>
              <a:ext uri="{FF2B5EF4-FFF2-40B4-BE49-F238E27FC236}">
                <a16:creationId xmlns:a16="http://schemas.microsoft.com/office/drawing/2014/main" id="{8289E91E-11C0-3CBC-597E-45E8C2151648}"/>
              </a:ext>
            </a:extLst>
          </p:cNvPr>
          <p:cNvSpPr>
            <a:spLocks noGrp="1"/>
          </p:cNvSpPr>
          <p:nvPr>
            <p:ph sz="quarter" idx="13"/>
          </p:nvPr>
        </p:nvSpPr>
        <p:spPr/>
        <p:txBody>
          <a:bodyPr/>
          <a:lstStyle/>
          <a:p>
            <a:pPr marL="342900" indent="-342900">
              <a:buFont typeface="Arial" panose="020B0604020202020204" pitchFamily="34" charset="0"/>
              <a:buChar char="•"/>
            </a:pPr>
            <a:r>
              <a:rPr lang="en-AU" sz="2800" b="0" dirty="0"/>
              <a:t>Tyre wear</a:t>
            </a:r>
          </a:p>
          <a:p>
            <a:pPr marL="342900" indent="-342900">
              <a:buFont typeface="Arial" panose="020B0604020202020204" pitchFamily="34" charset="0"/>
              <a:buChar char="•"/>
            </a:pPr>
            <a:r>
              <a:rPr lang="en-AU" sz="2800" b="0" dirty="0"/>
              <a:t>Road surface</a:t>
            </a:r>
          </a:p>
          <a:p>
            <a:pPr marL="342900" indent="-342900">
              <a:buFont typeface="Arial" panose="020B0604020202020204" pitchFamily="34" charset="0"/>
              <a:buChar char="•"/>
            </a:pPr>
            <a:r>
              <a:rPr lang="en-AU" sz="2800" b="0" dirty="0"/>
              <a:t>Weather </a:t>
            </a:r>
          </a:p>
        </p:txBody>
      </p:sp>
      <p:sp>
        <p:nvSpPr>
          <p:cNvPr id="4" name="Slide Number Placeholder 3">
            <a:extLst>
              <a:ext uri="{FF2B5EF4-FFF2-40B4-BE49-F238E27FC236}">
                <a16:creationId xmlns:a16="http://schemas.microsoft.com/office/drawing/2014/main" id="{42AD2E57-871F-CB0D-589E-04F12EC4E78C}"/>
              </a:ext>
            </a:extLst>
          </p:cNvPr>
          <p:cNvSpPr>
            <a:spLocks noGrp="1"/>
          </p:cNvSpPr>
          <p:nvPr>
            <p:ph type="sldNum" sz="quarter" idx="4"/>
          </p:nvPr>
        </p:nvSpPr>
        <p:spPr/>
        <p:txBody>
          <a:bodyPr/>
          <a:lstStyle/>
          <a:p>
            <a:fld id="{29D5CE74-914C-4689-99FC-1AEF49CE2B47}" type="slidenum">
              <a:rPr lang="en-AU" smtClean="0"/>
              <a:pPr/>
              <a:t>40</a:t>
            </a:fld>
            <a:endParaRPr lang="en-AU" sz="1200">
              <a:solidFill>
                <a:schemeClr val="bg2"/>
              </a:solidFill>
            </a:endParaRPr>
          </a:p>
        </p:txBody>
      </p:sp>
      <p:sp>
        <p:nvSpPr>
          <p:cNvPr id="5" name="Footer Placeholder 4">
            <a:extLst>
              <a:ext uri="{FF2B5EF4-FFF2-40B4-BE49-F238E27FC236}">
                <a16:creationId xmlns:a16="http://schemas.microsoft.com/office/drawing/2014/main" id="{27401A1B-E660-9976-80A7-A198419BE3F1}"/>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1185551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2983-6721-605A-DDC4-2C45CCD0FBD3}"/>
              </a:ext>
            </a:extLst>
          </p:cNvPr>
          <p:cNvSpPr>
            <a:spLocks noGrp="1"/>
          </p:cNvSpPr>
          <p:nvPr>
            <p:ph type="title"/>
          </p:nvPr>
        </p:nvSpPr>
        <p:spPr/>
        <p:txBody>
          <a:bodyPr/>
          <a:lstStyle/>
          <a:p>
            <a:r>
              <a:rPr lang="en-AU"/>
              <a:t>Discussion</a:t>
            </a:r>
          </a:p>
        </p:txBody>
      </p:sp>
      <p:sp>
        <p:nvSpPr>
          <p:cNvPr id="3" name="Content Placeholder 2">
            <a:extLst>
              <a:ext uri="{FF2B5EF4-FFF2-40B4-BE49-F238E27FC236}">
                <a16:creationId xmlns:a16="http://schemas.microsoft.com/office/drawing/2014/main" id="{26B9D24F-3455-C1A5-05E3-FF40A0AA4245}"/>
              </a:ext>
            </a:extLst>
          </p:cNvPr>
          <p:cNvSpPr>
            <a:spLocks noGrp="1"/>
          </p:cNvSpPr>
          <p:nvPr>
            <p:ph sz="quarter" idx="13"/>
          </p:nvPr>
        </p:nvSpPr>
        <p:spPr/>
        <p:txBody>
          <a:bodyPr/>
          <a:lstStyle/>
          <a:p>
            <a:pPr marL="285750" indent="-285750">
              <a:buFont typeface="Arial" panose="020B0604020202020204" pitchFamily="34" charset="0"/>
              <a:buChar char="•"/>
            </a:pPr>
            <a:r>
              <a:rPr lang="en-US" sz="2000" b="0"/>
              <a:t>Why do you change only one variable in your tests?</a:t>
            </a:r>
          </a:p>
          <a:p>
            <a:pPr marL="285750" indent="-285750">
              <a:buFont typeface="Arial" panose="020B0604020202020204" pitchFamily="34" charset="0"/>
              <a:buChar char="•"/>
            </a:pPr>
            <a:r>
              <a:rPr lang="en-US" sz="2000" b="0"/>
              <a:t>What is your independent/dependent variable?</a:t>
            </a:r>
          </a:p>
          <a:p>
            <a:pPr marL="285750" indent="-285750">
              <a:buFont typeface="Arial" panose="020B0604020202020204" pitchFamily="34" charset="0"/>
              <a:buChar char="•"/>
            </a:pPr>
            <a:r>
              <a:rPr lang="en-US" sz="2000" b="0"/>
              <a:t>Why are you only comparing the braking distance and not the reaction distance?</a:t>
            </a:r>
          </a:p>
          <a:p>
            <a:pPr marL="285750" indent="-285750">
              <a:buFont typeface="Arial" panose="020B0604020202020204" pitchFamily="34" charset="0"/>
              <a:buChar char="•"/>
            </a:pPr>
            <a:r>
              <a:rPr lang="en-US" sz="2000" b="0"/>
              <a:t>How do you think bald </a:t>
            </a:r>
            <a:r>
              <a:rPr lang="en-US" sz="2000" b="0" err="1"/>
              <a:t>tyres</a:t>
            </a:r>
            <a:r>
              <a:rPr lang="en-US" sz="2000" b="0"/>
              <a:t>/road surface/weather will affect the braking distance?</a:t>
            </a:r>
          </a:p>
          <a:p>
            <a:pPr marL="285750" indent="-285750">
              <a:buFont typeface="Arial" panose="020B0604020202020204" pitchFamily="34" charset="0"/>
              <a:buChar char="•"/>
            </a:pPr>
            <a:r>
              <a:rPr lang="en-US" sz="2000" b="0"/>
              <a:t>Why do you think bald </a:t>
            </a:r>
            <a:r>
              <a:rPr lang="en-US" sz="2000" b="0" err="1"/>
              <a:t>tyres</a:t>
            </a:r>
            <a:r>
              <a:rPr lang="en-US" sz="2000" b="0"/>
              <a:t>/road surface/weather will increase the braking distance?</a:t>
            </a:r>
          </a:p>
          <a:p>
            <a:pPr marL="285750" indent="-285750">
              <a:buFont typeface="Arial" panose="020B0604020202020204" pitchFamily="34" charset="0"/>
              <a:buChar char="•"/>
            </a:pPr>
            <a:r>
              <a:rPr lang="en-US" sz="2000" b="0"/>
              <a:t>How do the brakes work to stop the car?</a:t>
            </a:r>
          </a:p>
          <a:p>
            <a:pPr marL="285750" indent="-285750">
              <a:buFont typeface="Arial" panose="020B0604020202020204" pitchFamily="34" charset="0"/>
              <a:buChar char="•"/>
            </a:pPr>
            <a:r>
              <a:rPr lang="en-US" sz="2000" b="0"/>
              <a:t>How will the bald </a:t>
            </a:r>
            <a:r>
              <a:rPr lang="en-US" sz="2000" b="0" err="1"/>
              <a:t>tyres</a:t>
            </a:r>
            <a:r>
              <a:rPr lang="en-US" sz="2000" b="0"/>
              <a:t>/road surface/weather affect the friction between the road and the </a:t>
            </a:r>
            <a:r>
              <a:rPr lang="en-US" sz="2000" b="0" err="1"/>
              <a:t>tyres</a:t>
            </a:r>
            <a:r>
              <a:rPr lang="en-US" sz="2000" b="0"/>
              <a:t>?</a:t>
            </a:r>
          </a:p>
          <a:p>
            <a:pPr marL="285750" indent="-285750">
              <a:buFont typeface="Arial" panose="020B0604020202020204" pitchFamily="34" charset="0"/>
              <a:buChar char="•"/>
            </a:pPr>
            <a:r>
              <a:rPr lang="en-US" sz="2000" b="0"/>
              <a:t>How does this affect the stopping distance of the car?</a:t>
            </a:r>
          </a:p>
          <a:p>
            <a:endParaRPr lang="en-AU"/>
          </a:p>
        </p:txBody>
      </p:sp>
      <p:sp>
        <p:nvSpPr>
          <p:cNvPr id="4" name="Slide Number Placeholder 3">
            <a:extLst>
              <a:ext uri="{FF2B5EF4-FFF2-40B4-BE49-F238E27FC236}">
                <a16:creationId xmlns:a16="http://schemas.microsoft.com/office/drawing/2014/main" id="{7AEBC357-B042-6763-DE4E-BEC8AEA99CE2}"/>
              </a:ext>
            </a:extLst>
          </p:cNvPr>
          <p:cNvSpPr>
            <a:spLocks noGrp="1"/>
          </p:cNvSpPr>
          <p:nvPr>
            <p:ph type="sldNum" sz="quarter" idx="4"/>
          </p:nvPr>
        </p:nvSpPr>
        <p:spPr/>
        <p:txBody>
          <a:bodyPr/>
          <a:lstStyle/>
          <a:p>
            <a:fld id="{29D5CE74-914C-4689-99FC-1AEF49CE2B47}" type="slidenum">
              <a:rPr lang="en-AU" smtClean="0"/>
              <a:pPr/>
              <a:t>41</a:t>
            </a:fld>
            <a:endParaRPr lang="en-AU" sz="1200">
              <a:solidFill>
                <a:schemeClr val="bg2"/>
              </a:solidFill>
            </a:endParaRPr>
          </a:p>
        </p:txBody>
      </p:sp>
      <p:sp>
        <p:nvSpPr>
          <p:cNvPr id="5" name="Footer Placeholder 4">
            <a:extLst>
              <a:ext uri="{FF2B5EF4-FFF2-40B4-BE49-F238E27FC236}">
                <a16:creationId xmlns:a16="http://schemas.microsoft.com/office/drawing/2014/main" id="{169C2C69-EB0F-9FB5-4A42-BE98AFA0A7DE}"/>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918724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4371-DA8F-0449-42A5-1CA3BF00874C}"/>
              </a:ext>
            </a:extLst>
          </p:cNvPr>
          <p:cNvSpPr>
            <a:spLocks noGrp="1"/>
          </p:cNvSpPr>
          <p:nvPr>
            <p:ph type="title"/>
          </p:nvPr>
        </p:nvSpPr>
        <p:spPr/>
        <p:txBody>
          <a:bodyPr/>
          <a:lstStyle/>
          <a:p>
            <a:r>
              <a:rPr lang="en-AU"/>
              <a:t>Braking distance at different speeds</a:t>
            </a:r>
          </a:p>
        </p:txBody>
      </p:sp>
      <p:sp>
        <p:nvSpPr>
          <p:cNvPr id="4" name="Slide Number Placeholder 3">
            <a:extLst>
              <a:ext uri="{FF2B5EF4-FFF2-40B4-BE49-F238E27FC236}">
                <a16:creationId xmlns:a16="http://schemas.microsoft.com/office/drawing/2014/main" id="{244D8326-C3C0-BACB-02A2-FA346D943059}"/>
              </a:ext>
            </a:extLst>
          </p:cNvPr>
          <p:cNvSpPr>
            <a:spLocks noGrp="1"/>
          </p:cNvSpPr>
          <p:nvPr>
            <p:ph type="sldNum" sz="quarter" idx="4"/>
          </p:nvPr>
        </p:nvSpPr>
        <p:spPr/>
        <p:txBody>
          <a:bodyPr/>
          <a:lstStyle/>
          <a:p>
            <a:fld id="{29D5CE74-914C-4689-99FC-1AEF49CE2B47}" type="slidenum">
              <a:rPr lang="en-AU" smtClean="0"/>
              <a:pPr/>
              <a:t>42</a:t>
            </a:fld>
            <a:endParaRPr lang="en-AU" sz="1200">
              <a:solidFill>
                <a:schemeClr val="bg2"/>
              </a:solidFill>
            </a:endParaRPr>
          </a:p>
        </p:txBody>
      </p:sp>
      <p:sp>
        <p:nvSpPr>
          <p:cNvPr id="5" name="Footer Placeholder 4">
            <a:extLst>
              <a:ext uri="{FF2B5EF4-FFF2-40B4-BE49-F238E27FC236}">
                <a16:creationId xmlns:a16="http://schemas.microsoft.com/office/drawing/2014/main" id="{C0F3CF26-F729-101C-4278-855C7ABB6B7D}"/>
              </a:ext>
            </a:extLst>
          </p:cNvPr>
          <p:cNvSpPr>
            <a:spLocks noGrp="1"/>
          </p:cNvSpPr>
          <p:nvPr>
            <p:ph type="ftr" sz="quarter" idx="14"/>
          </p:nvPr>
        </p:nvSpPr>
        <p:spPr/>
        <p:txBody>
          <a:bodyPr/>
          <a:lstStyle/>
          <a:p>
            <a:r>
              <a:rPr lang="en-AU"/>
              <a:t>scienceconnections.edu.au</a:t>
            </a:r>
          </a:p>
        </p:txBody>
      </p:sp>
      <p:pic>
        <p:nvPicPr>
          <p:cNvPr id="9" name="Picture 8">
            <a:extLst>
              <a:ext uri="{FF2B5EF4-FFF2-40B4-BE49-F238E27FC236}">
                <a16:creationId xmlns:a16="http://schemas.microsoft.com/office/drawing/2014/main" id="{00C334A2-3C3B-3947-5A7E-EF0EE779C12E}"/>
              </a:ext>
            </a:extLst>
          </p:cNvPr>
          <p:cNvPicPr>
            <a:picLocks noChangeAspect="1"/>
          </p:cNvPicPr>
          <p:nvPr/>
        </p:nvPicPr>
        <p:blipFill>
          <a:blip r:embed="rId3"/>
          <a:stretch>
            <a:fillRect/>
          </a:stretch>
        </p:blipFill>
        <p:spPr>
          <a:xfrm>
            <a:off x="3098337" y="1563384"/>
            <a:ext cx="5995326" cy="4375621"/>
          </a:xfrm>
          <a:prstGeom prst="rect">
            <a:avLst/>
          </a:prstGeom>
        </p:spPr>
      </p:pic>
    </p:spTree>
    <p:extLst>
      <p:ext uri="{BB962C8B-B14F-4D97-AF65-F5344CB8AC3E}">
        <p14:creationId xmlns:p14="http://schemas.microsoft.com/office/powerpoint/2010/main" val="1555674516"/>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1360-941C-2266-DCF2-53377B7B4E13}"/>
              </a:ext>
            </a:extLst>
          </p:cNvPr>
          <p:cNvSpPr>
            <a:spLocks noGrp="1"/>
          </p:cNvSpPr>
          <p:nvPr>
            <p:ph type="title"/>
          </p:nvPr>
        </p:nvSpPr>
        <p:spPr/>
        <p:txBody>
          <a:bodyPr/>
          <a:lstStyle/>
          <a:p>
            <a:r>
              <a:rPr lang="en-AU"/>
              <a:t>Discussion</a:t>
            </a:r>
          </a:p>
        </p:txBody>
      </p:sp>
      <p:sp>
        <p:nvSpPr>
          <p:cNvPr id="3" name="Content Placeholder 2">
            <a:extLst>
              <a:ext uri="{FF2B5EF4-FFF2-40B4-BE49-F238E27FC236}">
                <a16:creationId xmlns:a16="http://schemas.microsoft.com/office/drawing/2014/main" id="{D3E7D9C3-927D-9143-C350-A8F3191B6E67}"/>
              </a:ext>
            </a:extLst>
          </p:cNvPr>
          <p:cNvSpPr>
            <a:spLocks noGrp="1"/>
          </p:cNvSpPr>
          <p:nvPr>
            <p:ph sz="quarter" idx="13"/>
          </p:nvPr>
        </p:nvSpPr>
        <p:spPr/>
        <p:txBody>
          <a:bodyPr/>
          <a:lstStyle/>
          <a:p>
            <a:pPr marL="285750" indent="-285750">
              <a:buFont typeface="Arial" panose="020B0604020202020204" pitchFamily="34" charset="0"/>
              <a:buChar char="•"/>
            </a:pPr>
            <a:r>
              <a:rPr lang="en-US" sz="2000" b="0" dirty="0"/>
              <a:t>What trend did you notice between the car’s starting speed and the total stopping distance?</a:t>
            </a:r>
          </a:p>
          <a:p>
            <a:pPr marL="285750" indent="-285750">
              <a:buFont typeface="Arial" panose="020B0604020202020204" pitchFamily="34" charset="0"/>
              <a:buChar char="•"/>
            </a:pPr>
            <a:r>
              <a:rPr lang="en-US" sz="2000" b="0" dirty="0"/>
              <a:t>Did stopping distance increase steadily, or was the increase more dramatic at higher speeds?</a:t>
            </a:r>
          </a:p>
          <a:p>
            <a:pPr marL="285750" indent="-285750">
              <a:buFont typeface="Arial" panose="020B0604020202020204" pitchFamily="34" charset="0"/>
              <a:buChar char="•"/>
            </a:pPr>
            <a:r>
              <a:rPr lang="en-US" sz="2000" b="0" dirty="0"/>
              <a:t>What pattern did you observe between the car’s speed and braking distance when the car speed was doubled from 20 km/h and 40 km/h?</a:t>
            </a:r>
          </a:p>
          <a:p>
            <a:pPr marL="285750" indent="-285750">
              <a:buFont typeface="Arial" panose="020B0604020202020204" pitchFamily="34" charset="0"/>
              <a:buChar char="•"/>
            </a:pPr>
            <a:r>
              <a:rPr lang="en-US" sz="2000" b="0" dirty="0"/>
              <a:t>How much did the braking distance increase when the speed increased by a factor of 3 (20 km/h to 60 km/h)?</a:t>
            </a:r>
          </a:p>
          <a:p>
            <a:pPr marL="285750" indent="-285750">
              <a:buFont typeface="Arial" panose="020B0604020202020204" pitchFamily="34" charset="0"/>
              <a:buChar char="•"/>
            </a:pPr>
            <a:r>
              <a:rPr lang="en-US" sz="2000" b="0" dirty="0"/>
              <a:t>How much did the braking distance increase when the speed increased by a factor of 4 (20 km/h to 80 km/h)?</a:t>
            </a:r>
          </a:p>
          <a:p>
            <a:pPr marL="285750" indent="-285750">
              <a:buFont typeface="Arial" panose="020B0604020202020204" pitchFamily="34" charset="0"/>
              <a:buChar char="•"/>
            </a:pPr>
            <a:r>
              <a:rPr lang="en-US" sz="2000" b="0" dirty="0"/>
              <a:t>Why do you think speed limits are lower near schools?</a:t>
            </a:r>
          </a:p>
          <a:p>
            <a:pPr marL="285750" indent="-285750">
              <a:buFont typeface="Arial" panose="020B0604020202020204" pitchFamily="34" charset="0"/>
              <a:buChar char="•"/>
            </a:pPr>
            <a:r>
              <a:rPr lang="en-US" sz="2000" b="0" dirty="0"/>
              <a:t>How could your experiment results help explain the danger of speeding in school zones?</a:t>
            </a:r>
          </a:p>
          <a:p>
            <a:endParaRPr lang="en-AU" dirty="0"/>
          </a:p>
        </p:txBody>
      </p:sp>
      <p:sp>
        <p:nvSpPr>
          <p:cNvPr id="4" name="Slide Number Placeholder 3">
            <a:extLst>
              <a:ext uri="{FF2B5EF4-FFF2-40B4-BE49-F238E27FC236}">
                <a16:creationId xmlns:a16="http://schemas.microsoft.com/office/drawing/2014/main" id="{BD8CE41E-7539-0E75-1FE9-10F4EF59176D}"/>
              </a:ext>
            </a:extLst>
          </p:cNvPr>
          <p:cNvSpPr>
            <a:spLocks noGrp="1"/>
          </p:cNvSpPr>
          <p:nvPr>
            <p:ph type="sldNum" sz="quarter" idx="4"/>
          </p:nvPr>
        </p:nvSpPr>
        <p:spPr/>
        <p:txBody>
          <a:bodyPr/>
          <a:lstStyle/>
          <a:p>
            <a:fld id="{29D5CE74-914C-4689-99FC-1AEF49CE2B47}" type="slidenum">
              <a:rPr lang="en-AU" smtClean="0"/>
              <a:pPr/>
              <a:t>43</a:t>
            </a:fld>
            <a:endParaRPr lang="en-AU" sz="1200">
              <a:solidFill>
                <a:schemeClr val="bg2"/>
              </a:solidFill>
            </a:endParaRPr>
          </a:p>
        </p:txBody>
      </p:sp>
      <p:sp>
        <p:nvSpPr>
          <p:cNvPr id="5" name="Footer Placeholder 4">
            <a:extLst>
              <a:ext uri="{FF2B5EF4-FFF2-40B4-BE49-F238E27FC236}">
                <a16:creationId xmlns:a16="http://schemas.microsoft.com/office/drawing/2014/main" id="{AD79B2CE-36DF-4422-BF70-C18C439119B3}"/>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972330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99B1-DE6D-68D2-3C23-DFF9C871DE70}"/>
              </a:ext>
            </a:extLst>
          </p:cNvPr>
          <p:cNvSpPr>
            <a:spLocks noGrp="1"/>
          </p:cNvSpPr>
          <p:nvPr>
            <p:ph type="title"/>
          </p:nvPr>
        </p:nvSpPr>
        <p:spPr>
          <a:xfrm>
            <a:off x="789935" y="282945"/>
            <a:ext cx="10616400" cy="531544"/>
          </a:xfrm>
        </p:spPr>
        <p:txBody>
          <a:bodyPr/>
          <a:lstStyle/>
          <a:p>
            <a:r>
              <a:rPr lang="en-AU" dirty="0"/>
              <a:t>What is the effect of bald tyres/road surface/weather on the braking distance?</a:t>
            </a:r>
          </a:p>
        </p:txBody>
      </p:sp>
      <p:sp>
        <p:nvSpPr>
          <p:cNvPr id="4" name="Slide Number Placeholder 3">
            <a:extLst>
              <a:ext uri="{FF2B5EF4-FFF2-40B4-BE49-F238E27FC236}">
                <a16:creationId xmlns:a16="http://schemas.microsoft.com/office/drawing/2014/main" id="{EC1B62FB-BBC4-231C-1993-E485945D5734}"/>
              </a:ext>
            </a:extLst>
          </p:cNvPr>
          <p:cNvSpPr>
            <a:spLocks noGrp="1"/>
          </p:cNvSpPr>
          <p:nvPr>
            <p:ph type="sldNum" sz="quarter" idx="4"/>
          </p:nvPr>
        </p:nvSpPr>
        <p:spPr/>
        <p:txBody>
          <a:bodyPr/>
          <a:lstStyle/>
          <a:p>
            <a:fld id="{29D5CE74-914C-4689-99FC-1AEF49CE2B47}" type="slidenum">
              <a:rPr lang="en-AU" smtClean="0"/>
              <a:pPr/>
              <a:t>44</a:t>
            </a:fld>
            <a:endParaRPr lang="en-AU" sz="1200">
              <a:solidFill>
                <a:schemeClr val="bg2"/>
              </a:solidFill>
            </a:endParaRPr>
          </a:p>
        </p:txBody>
      </p:sp>
      <p:sp>
        <p:nvSpPr>
          <p:cNvPr id="5" name="Footer Placeholder 4">
            <a:extLst>
              <a:ext uri="{FF2B5EF4-FFF2-40B4-BE49-F238E27FC236}">
                <a16:creationId xmlns:a16="http://schemas.microsoft.com/office/drawing/2014/main" id="{207042B3-3220-C893-D90D-442E2CC84FD7}"/>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693776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B7281-F0B1-05C1-5853-5A13BFACE81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6F094DA-ADED-B583-BBEF-6B694FAA0AC9}"/>
              </a:ext>
            </a:extLst>
          </p:cNvPr>
          <p:cNvSpPr>
            <a:spLocks noGrp="1"/>
          </p:cNvSpPr>
          <p:nvPr>
            <p:ph type="title"/>
          </p:nvPr>
        </p:nvSpPr>
        <p:spPr/>
        <p:txBody>
          <a:bodyPr/>
          <a:lstStyle/>
          <a:p>
            <a:r>
              <a:rPr lang="en-AU"/>
              <a:t>Acceleration = slope or gradient of the graph</a:t>
            </a:r>
          </a:p>
        </p:txBody>
      </p:sp>
      <p:sp>
        <p:nvSpPr>
          <p:cNvPr id="4" name="Slide Number Placeholder 3">
            <a:extLst>
              <a:ext uri="{FF2B5EF4-FFF2-40B4-BE49-F238E27FC236}">
                <a16:creationId xmlns:a16="http://schemas.microsoft.com/office/drawing/2014/main" id="{DCEA2112-AA11-7D5F-5606-5DA3863FFF32}"/>
              </a:ext>
            </a:extLst>
          </p:cNvPr>
          <p:cNvSpPr>
            <a:spLocks noGrp="1"/>
          </p:cNvSpPr>
          <p:nvPr>
            <p:ph type="sldNum" sz="quarter" idx="4"/>
          </p:nvPr>
        </p:nvSpPr>
        <p:spPr/>
        <p:txBody>
          <a:bodyPr/>
          <a:lstStyle/>
          <a:p>
            <a:fld id="{29D5CE74-914C-4689-99FC-1AEF49CE2B47}" type="slidenum">
              <a:rPr lang="en-AU" smtClean="0"/>
              <a:pPr/>
              <a:t>45</a:t>
            </a:fld>
            <a:endParaRPr lang="en-AU" sz="1200">
              <a:solidFill>
                <a:schemeClr val="bg2"/>
              </a:solidFill>
            </a:endParaRPr>
          </a:p>
        </p:txBody>
      </p:sp>
      <p:sp>
        <p:nvSpPr>
          <p:cNvPr id="5" name="Footer Placeholder 4">
            <a:extLst>
              <a:ext uri="{FF2B5EF4-FFF2-40B4-BE49-F238E27FC236}">
                <a16:creationId xmlns:a16="http://schemas.microsoft.com/office/drawing/2014/main" id="{602322A5-55DA-6440-46E0-7B136D1AACBC}"/>
              </a:ext>
            </a:extLst>
          </p:cNvPr>
          <p:cNvSpPr>
            <a:spLocks noGrp="1"/>
          </p:cNvSpPr>
          <p:nvPr>
            <p:ph type="ftr" sz="quarter" idx="14"/>
          </p:nvPr>
        </p:nvSpPr>
        <p:spPr/>
        <p:txBody>
          <a:bodyPr/>
          <a:lstStyle/>
          <a:p>
            <a:r>
              <a:rPr lang="en-AU"/>
              <a:t>scienceconnections.edu.au</a:t>
            </a:r>
          </a:p>
        </p:txBody>
      </p:sp>
      <p:pic>
        <p:nvPicPr>
          <p:cNvPr id="9" name="Picture 8" descr="A graph with a line&#10;&#10;AI-generated content may be incorrect.">
            <a:extLst>
              <a:ext uri="{FF2B5EF4-FFF2-40B4-BE49-F238E27FC236}">
                <a16:creationId xmlns:a16="http://schemas.microsoft.com/office/drawing/2014/main" id="{AC6970F8-B63A-F002-60EE-AC79E925F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251" y="1679507"/>
            <a:ext cx="8213498" cy="4596064"/>
          </a:xfrm>
          <a:prstGeom prst="rect">
            <a:avLst/>
          </a:prstGeom>
        </p:spPr>
      </p:pic>
    </p:spTree>
    <p:extLst>
      <p:ext uri="{BB962C8B-B14F-4D97-AF65-F5344CB8AC3E}">
        <p14:creationId xmlns:p14="http://schemas.microsoft.com/office/powerpoint/2010/main" val="3975848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4022-EACF-E421-3DA5-E53EF3C3F80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42A677F-6DEA-E128-6155-F3313D693A54}"/>
              </a:ext>
            </a:extLst>
          </p:cNvPr>
          <p:cNvSpPr>
            <a:spLocks noGrp="1"/>
          </p:cNvSpPr>
          <p:nvPr>
            <p:ph type="title"/>
          </p:nvPr>
        </p:nvSpPr>
        <p:spPr>
          <a:xfrm>
            <a:off x="786020" y="1673805"/>
            <a:ext cx="8955384" cy="742940"/>
          </a:xfrm>
        </p:spPr>
        <p:txBody>
          <a:bodyPr/>
          <a:lstStyle/>
          <a:p>
            <a:r>
              <a:rPr lang="en-US"/>
              <a:t>Acceleration</a:t>
            </a:r>
            <a:endParaRPr lang="en-AU"/>
          </a:p>
        </p:txBody>
      </p:sp>
      <p:sp>
        <p:nvSpPr>
          <p:cNvPr id="2" name="Text Placeholder 1">
            <a:extLst>
              <a:ext uri="{FF2B5EF4-FFF2-40B4-BE49-F238E27FC236}">
                <a16:creationId xmlns:a16="http://schemas.microsoft.com/office/drawing/2014/main" id="{EDFD0525-B238-D744-2F25-1D7F68EA8C27}"/>
              </a:ext>
            </a:extLst>
          </p:cNvPr>
          <p:cNvSpPr>
            <a:spLocks noGrp="1"/>
          </p:cNvSpPr>
          <p:nvPr>
            <p:ph type="body" sz="quarter" idx="10"/>
          </p:nvPr>
        </p:nvSpPr>
        <p:spPr>
          <a:xfrm>
            <a:off x="786021" y="2708920"/>
            <a:ext cx="10395544" cy="2115105"/>
          </a:xfrm>
        </p:spPr>
        <p:txBody>
          <a:bodyPr/>
          <a:lstStyle/>
          <a:p>
            <a:pPr>
              <a:lnSpc>
                <a:spcPct val="150000"/>
              </a:lnSpc>
            </a:pPr>
            <a:r>
              <a:rPr lang="en-AU"/>
              <a:t>The rate at which speed and direction changes.</a:t>
            </a:r>
          </a:p>
          <a:p>
            <a:pPr>
              <a:lnSpc>
                <a:spcPct val="150000"/>
              </a:lnSpc>
            </a:pPr>
            <a:r>
              <a:rPr lang="en-AU" b="0"/>
              <a:t>Positive acceleration: a car is speeding up.</a:t>
            </a:r>
          </a:p>
          <a:p>
            <a:pPr>
              <a:lnSpc>
                <a:spcPct val="150000"/>
              </a:lnSpc>
            </a:pPr>
            <a:r>
              <a:rPr lang="en-AU" b="0"/>
              <a:t>Negative acceleration: a car is slowing down.</a:t>
            </a:r>
          </a:p>
        </p:txBody>
      </p:sp>
      <p:sp>
        <p:nvSpPr>
          <p:cNvPr id="4" name="Slide Number Placeholder 3">
            <a:extLst>
              <a:ext uri="{FF2B5EF4-FFF2-40B4-BE49-F238E27FC236}">
                <a16:creationId xmlns:a16="http://schemas.microsoft.com/office/drawing/2014/main" id="{E2CC6FC6-18C6-639D-9280-2E9513B435A6}"/>
              </a:ext>
            </a:extLst>
          </p:cNvPr>
          <p:cNvSpPr>
            <a:spLocks noGrp="1"/>
          </p:cNvSpPr>
          <p:nvPr>
            <p:ph type="sldNum" sz="quarter" idx="4"/>
          </p:nvPr>
        </p:nvSpPr>
        <p:spPr/>
        <p:txBody>
          <a:bodyPr/>
          <a:lstStyle/>
          <a:p>
            <a:fld id="{29D5CE74-914C-4689-99FC-1AEF49CE2B47}" type="slidenum">
              <a:rPr lang="en-AU" smtClean="0"/>
              <a:pPr/>
              <a:t>46</a:t>
            </a:fld>
            <a:endParaRPr lang="en-AU" sz="1200">
              <a:solidFill>
                <a:schemeClr val="bg2"/>
              </a:solidFill>
            </a:endParaRPr>
          </a:p>
        </p:txBody>
      </p:sp>
      <p:sp>
        <p:nvSpPr>
          <p:cNvPr id="5" name="Footer Placeholder 4">
            <a:extLst>
              <a:ext uri="{FF2B5EF4-FFF2-40B4-BE49-F238E27FC236}">
                <a16:creationId xmlns:a16="http://schemas.microsoft.com/office/drawing/2014/main" id="{13FAF042-5B0A-431B-CEE1-2F0F75C3D06D}"/>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3760053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94106-8B68-6BAA-439E-B520BF6A03F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8AFC455-2D5F-6E29-1703-8579950D2503}"/>
              </a:ext>
            </a:extLst>
          </p:cNvPr>
          <p:cNvSpPr>
            <a:spLocks noGrp="1"/>
          </p:cNvSpPr>
          <p:nvPr>
            <p:ph type="title"/>
          </p:nvPr>
        </p:nvSpPr>
        <p:spPr>
          <a:xfrm>
            <a:off x="695400" y="711261"/>
            <a:ext cx="10931691" cy="531544"/>
          </a:xfrm>
        </p:spPr>
        <p:txBody>
          <a:bodyPr/>
          <a:lstStyle/>
          <a:p>
            <a:r>
              <a:rPr lang="en-US"/>
              <a:t>How will autonomous cars need to modify their driving?</a:t>
            </a:r>
            <a:endParaRPr lang="en-AU"/>
          </a:p>
        </p:txBody>
      </p:sp>
      <p:sp>
        <p:nvSpPr>
          <p:cNvPr id="4" name="Slide Number Placeholder 3">
            <a:extLst>
              <a:ext uri="{FF2B5EF4-FFF2-40B4-BE49-F238E27FC236}">
                <a16:creationId xmlns:a16="http://schemas.microsoft.com/office/drawing/2014/main" id="{3E239C9F-0996-F1B6-D8FA-751E9F122CB0}"/>
              </a:ext>
            </a:extLst>
          </p:cNvPr>
          <p:cNvSpPr>
            <a:spLocks noGrp="1"/>
          </p:cNvSpPr>
          <p:nvPr>
            <p:ph type="sldNum" sz="quarter" idx="4"/>
          </p:nvPr>
        </p:nvSpPr>
        <p:spPr/>
        <p:txBody>
          <a:bodyPr/>
          <a:lstStyle/>
          <a:p>
            <a:fld id="{29D5CE74-914C-4689-99FC-1AEF49CE2B47}" type="slidenum">
              <a:rPr lang="en-AU" smtClean="0"/>
              <a:pPr/>
              <a:t>47</a:t>
            </a:fld>
            <a:endParaRPr lang="en-AU" sz="1200">
              <a:solidFill>
                <a:schemeClr val="bg2"/>
              </a:solidFill>
            </a:endParaRPr>
          </a:p>
        </p:txBody>
      </p:sp>
      <p:sp>
        <p:nvSpPr>
          <p:cNvPr id="5" name="Footer Placeholder 4">
            <a:extLst>
              <a:ext uri="{FF2B5EF4-FFF2-40B4-BE49-F238E27FC236}">
                <a16:creationId xmlns:a16="http://schemas.microsoft.com/office/drawing/2014/main" id="{F5E8F2EE-6017-46A0-A4C4-75C208F773E7}"/>
              </a:ext>
            </a:extLst>
          </p:cNvPr>
          <p:cNvSpPr>
            <a:spLocks noGrp="1"/>
          </p:cNvSpPr>
          <p:nvPr>
            <p:ph type="ftr" sz="quarter" idx="14"/>
          </p:nvPr>
        </p:nvSpPr>
        <p:spPr/>
        <p:txBody>
          <a:bodyPr/>
          <a:lstStyle/>
          <a:p>
            <a:r>
              <a:rPr lang="en-AU"/>
              <a:t>scienceconnections.edu.au</a:t>
            </a:r>
          </a:p>
        </p:txBody>
      </p:sp>
      <p:sp>
        <p:nvSpPr>
          <p:cNvPr id="2" name="Rectangle: Folded Corner 1">
            <a:extLst>
              <a:ext uri="{FF2B5EF4-FFF2-40B4-BE49-F238E27FC236}">
                <a16:creationId xmlns:a16="http://schemas.microsoft.com/office/drawing/2014/main" id="{CA125368-D643-2673-2F0E-28E3333B3D13}"/>
              </a:ext>
            </a:extLst>
          </p:cNvPr>
          <p:cNvSpPr/>
          <p:nvPr/>
        </p:nvSpPr>
        <p:spPr>
          <a:xfrm>
            <a:off x="1595500" y="2366684"/>
            <a:ext cx="2390027" cy="2547481"/>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b="1">
                <a:solidFill>
                  <a:schemeClr val="tx1"/>
                </a:solidFill>
              </a:rPr>
              <a:t>Claim:</a:t>
            </a:r>
          </a:p>
          <a:p>
            <a:pPr algn="ctr"/>
            <a:r>
              <a:rPr lang="en-AU" i="1">
                <a:solidFill>
                  <a:schemeClr val="tx1"/>
                </a:solidFill>
              </a:rPr>
              <a:t>Autonomous cars need to travel slower in wet conditions.</a:t>
            </a:r>
          </a:p>
        </p:txBody>
      </p:sp>
      <p:sp>
        <p:nvSpPr>
          <p:cNvPr id="3" name="Rectangle: Folded Corner 2">
            <a:extLst>
              <a:ext uri="{FF2B5EF4-FFF2-40B4-BE49-F238E27FC236}">
                <a16:creationId xmlns:a16="http://schemas.microsoft.com/office/drawing/2014/main" id="{A40D0A99-258A-D06A-7DFE-C8683EBEB414}"/>
              </a:ext>
            </a:extLst>
          </p:cNvPr>
          <p:cNvSpPr/>
          <p:nvPr/>
        </p:nvSpPr>
        <p:spPr>
          <a:xfrm>
            <a:off x="7671175" y="2348880"/>
            <a:ext cx="2390027" cy="2547481"/>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b="1" dirty="0">
                <a:solidFill>
                  <a:schemeClr val="tx1"/>
                </a:solidFill>
              </a:rPr>
              <a:t>Evidence:</a:t>
            </a:r>
          </a:p>
          <a:p>
            <a:pPr algn="ctr"/>
            <a:r>
              <a:rPr lang="en-AU" i="1" dirty="0">
                <a:solidFill>
                  <a:schemeClr val="tx1"/>
                </a:solidFill>
              </a:rPr>
              <a:t>In wet conditions, cars travel further when braking.</a:t>
            </a:r>
          </a:p>
        </p:txBody>
      </p:sp>
      <p:sp>
        <p:nvSpPr>
          <p:cNvPr id="8" name="Rectangle: Folded Corner 7">
            <a:extLst>
              <a:ext uri="{FF2B5EF4-FFF2-40B4-BE49-F238E27FC236}">
                <a16:creationId xmlns:a16="http://schemas.microsoft.com/office/drawing/2014/main" id="{F4AFEC6C-1929-48A0-B1D0-416FDEAB202F}"/>
              </a:ext>
            </a:extLst>
          </p:cNvPr>
          <p:cNvSpPr/>
          <p:nvPr/>
        </p:nvSpPr>
        <p:spPr>
          <a:xfrm>
            <a:off x="4633337" y="2366683"/>
            <a:ext cx="2390027" cy="2547481"/>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b="1" dirty="0">
              <a:solidFill>
                <a:schemeClr val="tx1"/>
              </a:solidFill>
            </a:endParaRPr>
          </a:p>
          <a:p>
            <a:pPr algn="ctr"/>
            <a:r>
              <a:rPr lang="en-AU" b="1" dirty="0">
                <a:solidFill>
                  <a:schemeClr val="tx1"/>
                </a:solidFill>
              </a:rPr>
              <a:t>Reasoning:</a:t>
            </a:r>
          </a:p>
          <a:p>
            <a:pPr algn="ctr"/>
            <a:r>
              <a:rPr lang="en-AU" i="1" dirty="0">
                <a:solidFill>
                  <a:schemeClr val="tx1"/>
                </a:solidFill>
              </a:rPr>
              <a:t>Travelling slower means less distance will be travelled when braking.</a:t>
            </a:r>
          </a:p>
        </p:txBody>
      </p:sp>
    </p:spTree>
    <p:extLst>
      <p:ext uri="{BB962C8B-B14F-4D97-AF65-F5344CB8AC3E}">
        <p14:creationId xmlns:p14="http://schemas.microsoft.com/office/powerpoint/2010/main" val="224191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E0CDE-F6EA-007C-8E4C-298467D8B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2A94F-6AE3-BE39-057B-9E9EADD5F6E6}"/>
              </a:ext>
            </a:extLst>
          </p:cNvPr>
          <p:cNvSpPr>
            <a:spLocks noGrp="1"/>
          </p:cNvSpPr>
          <p:nvPr>
            <p:ph type="title"/>
          </p:nvPr>
        </p:nvSpPr>
        <p:spPr/>
        <p:txBody>
          <a:bodyPr/>
          <a:lstStyle/>
          <a:p>
            <a:r>
              <a:rPr lang="en-AU"/>
              <a:t>L5 Inquire</a:t>
            </a:r>
          </a:p>
        </p:txBody>
      </p:sp>
      <p:sp>
        <p:nvSpPr>
          <p:cNvPr id="3" name="Text Placeholder 2">
            <a:extLst>
              <a:ext uri="{FF2B5EF4-FFF2-40B4-BE49-F238E27FC236}">
                <a16:creationId xmlns:a16="http://schemas.microsoft.com/office/drawing/2014/main" id="{384BD2CC-F2C4-B1F5-3DA6-297F5B367C39}"/>
              </a:ext>
            </a:extLst>
          </p:cNvPr>
          <p:cNvSpPr>
            <a:spLocks noGrp="1"/>
          </p:cNvSpPr>
          <p:nvPr>
            <p:ph type="body" sz="quarter" idx="10"/>
          </p:nvPr>
        </p:nvSpPr>
        <p:spPr/>
        <p:txBody>
          <a:bodyPr/>
          <a:lstStyle/>
          <a:p>
            <a:r>
              <a:rPr lang="en-US"/>
              <a:t>Does mass matter?</a:t>
            </a:r>
            <a:endParaRPr lang="en-AU"/>
          </a:p>
        </p:txBody>
      </p:sp>
      <p:sp>
        <p:nvSpPr>
          <p:cNvPr id="5" name="Slide Number Placeholder 4">
            <a:extLst>
              <a:ext uri="{FF2B5EF4-FFF2-40B4-BE49-F238E27FC236}">
                <a16:creationId xmlns:a16="http://schemas.microsoft.com/office/drawing/2014/main" id="{CBB1082B-17E7-A1FB-4327-C9906B7BCC0D}"/>
              </a:ext>
            </a:extLst>
          </p:cNvPr>
          <p:cNvSpPr>
            <a:spLocks noGrp="1"/>
          </p:cNvSpPr>
          <p:nvPr>
            <p:ph type="sldNum" sz="quarter" idx="4"/>
          </p:nvPr>
        </p:nvSpPr>
        <p:spPr/>
        <p:txBody>
          <a:bodyPr/>
          <a:lstStyle/>
          <a:p>
            <a:fld id="{29D5CE74-914C-4689-99FC-1AEF49CE2B47}" type="slidenum">
              <a:rPr lang="en-AU" smtClean="0"/>
              <a:pPr/>
              <a:t>48</a:t>
            </a:fld>
            <a:endParaRPr lang="en-AU" sz="1200">
              <a:solidFill>
                <a:schemeClr val="bg2"/>
              </a:solidFill>
            </a:endParaRPr>
          </a:p>
        </p:txBody>
      </p:sp>
      <p:sp>
        <p:nvSpPr>
          <p:cNvPr id="4" name="Footer Placeholder 3">
            <a:extLst>
              <a:ext uri="{FF2B5EF4-FFF2-40B4-BE49-F238E27FC236}">
                <a16:creationId xmlns:a16="http://schemas.microsoft.com/office/drawing/2014/main" id="{6A5556E1-7AEE-4AEF-8A4D-D3675C7A175E}"/>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152495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59C75-4313-6626-2729-DA9DF3366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CCD06-0C2A-56C4-DE10-3467F9C41768}"/>
              </a:ext>
            </a:extLst>
          </p:cNvPr>
          <p:cNvSpPr>
            <a:spLocks noGrp="1"/>
          </p:cNvSpPr>
          <p:nvPr>
            <p:ph type="title"/>
          </p:nvPr>
        </p:nvSpPr>
        <p:spPr>
          <a:xfrm>
            <a:off x="786020" y="2928230"/>
            <a:ext cx="10620315" cy="1001540"/>
          </a:xfrm>
        </p:spPr>
        <p:txBody>
          <a:bodyPr/>
          <a:lstStyle/>
          <a:p>
            <a:pPr algn="ctr">
              <a:lnSpc>
                <a:spcPct val="100000"/>
              </a:lnSpc>
            </a:pPr>
            <a:r>
              <a:rPr lang="en-US" dirty="0"/>
              <a:t>How closely should you follow </a:t>
            </a:r>
            <a:br>
              <a:rPr lang="en-US" dirty="0"/>
            </a:br>
            <a:r>
              <a:rPr lang="en-US" dirty="0"/>
              <a:t>an autonomous car?</a:t>
            </a:r>
            <a:endParaRPr lang="en-AU" dirty="0"/>
          </a:p>
        </p:txBody>
      </p:sp>
      <p:sp>
        <p:nvSpPr>
          <p:cNvPr id="4" name="Slide Number Placeholder 3">
            <a:extLst>
              <a:ext uri="{FF2B5EF4-FFF2-40B4-BE49-F238E27FC236}">
                <a16:creationId xmlns:a16="http://schemas.microsoft.com/office/drawing/2014/main" id="{364960DB-2ACF-1EE1-12C5-38AAC11BA4DF}"/>
              </a:ext>
            </a:extLst>
          </p:cNvPr>
          <p:cNvSpPr>
            <a:spLocks noGrp="1"/>
          </p:cNvSpPr>
          <p:nvPr>
            <p:ph type="sldNum" sz="quarter" idx="4"/>
          </p:nvPr>
        </p:nvSpPr>
        <p:spPr/>
        <p:txBody>
          <a:bodyPr/>
          <a:lstStyle/>
          <a:p>
            <a:fld id="{29D5CE74-914C-4689-99FC-1AEF49CE2B47}" type="slidenum">
              <a:rPr lang="en-AU" smtClean="0"/>
              <a:pPr/>
              <a:t>49</a:t>
            </a:fld>
            <a:endParaRPr lang="en-AU" sz="1200">
              <a:solidFill>
                <a:schemeClr val="bg2"/>
              </a:solidFill>
            </a:endParaRPr>
          </a:p>
        </p:txBody>
      </p:sp>
      <p:sp>
        <p:nvSpPr>
          <p:cNvPr id="5" name="Footer Placeholder 4">
            <a:extLst>
              <a:ext uri="{FF2B5EF4-FFF2-40B4-BE49-F238E27FC236}">
                <a16:creationId xmlns:a16="http://schemas.microsoft.com/office/drawing/2014/main" id="{FD49968F-3A8C-A88B-4C6B-F7E6A7C42ED7}"/>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61847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668026-D2E2-911A-AB01-E3D61EF93711}"/>
              </a:ext>
            </a:extLst>
          </p:cNvPr>
          <p:cNvSpPr>
            <a:spLocks noGrp="1"/>
          </p:cNvSpPr>
          <p:nvPr>
            <p:ph type="title"/>
          </p:nvPr>
        </p:nvSpPr>
        <p:spPr/>
        <p:txBody>
          <a:bodyPr/>
          <a:lstStyle/>
          <a:p>
            <a:r>
              <a:rPr lang="en-AU"/>
              <a:t>Don’t get caught in the TRAAP!</a:t>
            </a:r>
          </a:p>
        </p:txBody>
      </p:sp>
      <p:sp>
        <p:nvSpPr>
          <p:cNvPr id="7" name="Content Placeholder 6">
            <a:extLst>
              <a:ext uri="{FF2B5EF4-FFF2-40B4-BE49-F238E27FC236}">
                <a16:creationId xmlns:a16="http://schemas.microsoft.com/office/drawing/2014/main" id="{14416FDE-B424-7C40-497F-0DF44013B8D8}"/>
              </a:ext>
            </a:extLst>
          </p:cNvPr>
          <p:cNvSpPr>
            <a:spLocks noGrp="1"/>
          </p:cNvSpPr>
          <p:nvPr>
            <p:ph sz="quarter" idx="13"/>
          </p:nvPr>
        </p:nvSpPr>
        <p:spPr/>
        <p:txBody>
          <a:bodyPr/>
          <a:lstStyle/>
          <a:p>
            <a:r>
              <a:rPr lang="en-AU" sz="3600"/>
              <a:t>T</a:t>
            </a:r>
            <a:r>
              <a:rPr lang="en-AU" sz="2800"/>
              <a:t>imeliness: </a:t>
            </a:r>
            <a:r>
              <a:rPr lang="en-AU" sz="2800" b="0"/>
              <a:t>When was the information/data published or 		updated?</a:t>
            </a:r>
          </a:p>
          <a:p>
            <a:r>
              <a:rPr lang="en-AU" sz="3600"/>
              <a:t>R</a:t>
            </a:r>
            <a:r>
              <a:rPr lang="en-AU" sz="2800"/>
              <a:t>elevance: </a:t>
            </a:r>
            <a:r>
              <a:rPr lang="en-AU" sz="2800" b="0"/>
              <a:t>Is the information/data relevant to the discussion?</a:t>
            </a:r>
          </a:p>
          <a:p>
            <a:r>
              <a:rPr lang="en-AU" sz="3600"/>
              <a:t>A</a:t>
            </a:r>
            <a:r>
              <a:rPr lang="en-AU" sz="2800"/>
              <a:t>uthority: </a:t>
            </a:r>
            <a:r>
              <a:rPr lang="en-AU" sz="2800" b="0"/>
              <a:t>Is the publisher of the information an expert on the 	information being published?</a:t>
            </a:r>
          </a:p>
          <a:p>
            <a:r>
              <a:rPr lang="en-AU" sz="3600"/>
              <a:t>A</a:t>
            </a:r>
            <a:r>
              <a:rPr lang="en-AU" sz="2800"/>
              <a:t>ccuracy: </a:t>
            </a:r>
            <a:r>
              <a:rPr lang="en-AU" sz="2800" b="0"/>
              <a:t>Can the information be verified by another source?</a:t>
            </a:r>
          </a:p>
          <a:p>
            <a:r>
              <a:rPr lang="en-AU" sz="3600"/>
              <a:t>P</a:t>
            </a:r>
            <a:r>
              <a:rPr lang="en-AU" sz="2800"/>
              <a:t>urpose: </a:t>
            </a:r>
            <a:r>
              <a:rPr lang="en-AU" sz="2800" b="0"/>
              <a:t>Why was the information/data published? </a:t>
            </a:r>
          </a:p>
        </p:txBody>
      </p:sp>
      <p:sp>
        <p:nvSpPr>
          <p:cNvPr id="4" name="Slide Number Placeholder 3">
            <a:extLst>
              <a:ext uri="{FF2B5EF4-FFF2-40B4-BE49-F238E27FC236}">
                <a16:creationId xmlns:a16="http://schemas.microsoft.com/office/drawing/2014/main" id="{323D9AAB-9F63-69A1-1BF9-39869E0EB671}"/>
              </a:ext>
            </a:extLst>
          </p:cNvPr>
          <p:cNvSpPr>
            <a:spLocks noGrp="1"/>
          </p:cNvSpPr>
          <p:nvPr>
            <p:ph type="sldNum" sz="quarter" idx="4"/>
          </p:nvPr>
        </p:nvSpPr>
        <p:spPr/>
        <p:txBody>
          <a:bodyPr/>
          <a:lstStyle/>
          <a:p>
            <a:fld id="{29D5CE74-914C-4689-99FC-1AEF49CE2B47}" type="slidenum">
              <a:rPr lang="en-AU" smtClean="0"/>
              <a:pPr/>
              <a:t>5</a:t>
            </a:fld>
            <a:endParaRPr lang="en-AU" sz="1200">
              <a:solidFill>
                <a:schemeClr val="bg2"/>
              </a:solidFill>
            </a:endParaRPr>
          </a:p>
        </p:txBody>
      </p:sp>
      <p:sp>
        <p:nvSpPr>
          <p:cNvPr id="5" name="Footer Placeholder 4">
            <a:extLst>
              <a:ext uri="{FF2B5EF4-FFF2-40B4-BE49-F238E27FC236}">
                <a16:creationId xmlns:a16="http://schemas.microsoft.com/office/drawing/2014/main" id="{2B7B3B03-CAB9-F917-DFCB-A5DF7AD0D32F}"/>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432476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54126F-2CEC-76D3-FDA6-0D12FABF6F06}"/>
              </a:ext>
            </a:extLst>
          </p:cNvPr>
          <p:cNvSpPr>
            <a:spLocks noGrp="1"/>
          </p:cNvSpPr>
          <p:nvPr>
            <p:ph type="title"/>
          </p:nvPr>
        </p:nvSpPr>
        <p:spPr>
          <a:xfrm>
            <a:off x="789935" y="711261"/>
            <a:ext cx="10616400" cy="531544"/>
          </a:xfrm>
        </p:spPr>
        <p:txBody>
          <a:bodyPr anchor="t">
            <a:normAutofit fontScale="90000"/>
          </a:bodyPr>
          <a:lstStyle/>
          <a:p>
            <a:r>
              <a:rPr lang="en-AU"/>
              <a:t>Which line represents stopping on a wet road or a dry road?</a:t>
            </a:r>
          </a:p>
        </p:txBody>
      </p:sp>
      <p:pic>
        <p:nvPicPr>
          <p:cNvPr id="14" name="Picture 13">
            <a:extLst>
              <a:ext uri="{FF2B5EF4-FFF2-40B4-BE49-F238E27FC236}">
                <a16:creationId xmlns:a16="http://schemas.microsoft.com/office/drawing/2014/main" id="{B45422A5-5C85-6893-EC38-AF7F82369A5E}"/>
              </a:ext>
            </a:extLst>
          </p:cNvPr>
          <p:cNvPicPr>
            <a:picLocks noChangeAspect="1"/>
          </p:cNvPicPr>
          <p:nvPr/>
        </p:nvPicPr>
        <p:blipFill>
          <a:blip r:embed="rId2"/>
          <a:stretch>
            <a:fillRect/>
          </a:stretch>
        </p:blipFill>
        <p:spPr>
          <a:xfrm>
            <a:off x="3349865" y="1482406"/>
            <a:ext cx="5492270" cy="4572316"/>
          </a:xfrm>
          <a:prstGeom prst="rect">
            <a:avLst/>
          </a:prstGeom>
          <a:noFill/>
        </p:spPr>
      </p:pic>
      <p:sp>
        <p:nvSpPr>
          <p:cNvPr id="3" name="Slide Number Placeholder 2">
            <a:extLst>
              <a:ext uri="{FF2B5EF4-FFF2-40B4-BE49-F238E27FC236}">
                <a16:creationId xmlns:a16="http://schemas.microsoft.com/office/drawing/2014/main" id="{E97B89D6-2F2E-491B-32C8-7F74FFF5DD1A}"/>
              </a:ext>
            </a:extLst>
          </p:cNvPr>
          <p:cNvSpPr>
            <a:spLocks noGrp="1"/>
          </p:cNvSpPr>
          <p:nvPr>
            <p:ph type="sldNum" sz="quarter" idx="4"/>
          </p:nvPr>
        </p:nvSpPr>
        <p:spPr>
          <a:xfrm>
            <a:off x="10686511" y="6259585"/>
            <a:ext cx="719824" cy="310740"/>
          </a:xfrm>
        </p:spPr>
        <p:txBody>
          <a:bodyPr anchor="ctr">
            <a:normAutofit/>
          </a:bodyPr>
          <a:lstStyle/>
          <a:p>
            <a:pPr>
              <a:spcAft>
                <a:spcPts val="600"/>
              </a:spcAft>
            </a:pPr>
            <a:fld id="{29D5CE74-914C-4689-99FC-1AEF49CE2B47}" type="slidenum">
              <a:rPr lang="en-AU" smtClean="0"/>
              <a:pPr>
                <a:spcAft>
                  <a:spcPts val="600"/>
                </a:spcAft>
              </a:pPr>
              <a:t>50</a:t>
            </a:fld>
            <a:endParaRPr lang="en-AU"/>
          </a:p>
        </p:txBody>
      </p:sp>
      <p:sp>
        <p:nvSpPr>
          <p:cNvPr id="4" name="Footer Placeholder 3">
            <a:extLst>
              <a:ext uri="{FF2B5EF4-FFF2-40B4-BE49-F238E27FC236}">
                <a16:creationId xmlns:a16="http://schemas.microsoft.com/office/drawing/2014/main" id="{BFD28B9D-542B-DD6A-42B5-AF81EDB45AA5}"/>
              </a:ext>
            </a:extLst>
          </p:cNvPr>
          <p:cNvSpPr>
            <a:spLocks noGrp="1"/>
          </p:cNvSpPr>
          <p:nvPr>
            <p:ph type="ftr" sz="quarter" idx="14"/>
          </p:nvPr>
        </p:nvSpPr>
        <p:spPr>
          <a:xfrm>
            <a:off x="3985527" y="6264315"/>
            <a:ext cx="4220946" cy="310740"/>
          </a:xfrm>
        </p:spPr>
        <p:txBody>
          <a:bodyPr anchor="ctr">
            <a:normAutofit/>
          </a:bodyPr>
          <a:lstStyle/>
          <a:p>
            <a:pPr>
              <a:spcAft>
                <a:spcPts val="600"/>
              </a:spcAft>
            </a:pPr>
            <a:r>
              <a:rPr lang="en-AU"/>
              <a:t>scienceconnections.edu.au</a:t>
            </a:r>
          </a:p>
        </p:txBody>
      </p:sp>
    </p:spTree>
    <p:extLst>
      <p:ext uri="{BB962C8B-B14F-4D97-AF65-F5344CB8AC3E}">
        <p14:creationId xmlns:p14="http://schemas.microsoft.com/office/powerpoint/2010/main" val="668260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31C3-C243-EA47-F282-6F681115C6B7}"/>
              </a:ext>
            </a:extLst>
          </p:cNvPr>
          <p:cNvSpPr>
            <a:spLocks noGrp="1"/>
          </p:cNvSpPr>
          <p:nvPr>
            <p:ph type="title"/>
          </p:nvPr>
        </p:nvSpPr>
        <p:spPr>
          <a:xfrm>
            <a:off x="290356" y="711261"/>
            <a:ext cx="11746304" cy="531544"/>
          </a:xfrm>
        </p:spPr>
        <p:txBody>
          <a:bodyPr/>
          <a:lstStyle/>
          <a:p>
            <a:r>
              <a:rPr lang="en-AU"/>
              <a:t>What does this graph tell you about how the car is moving?</a:t>
            </a:r>
          </a:p>
        </p:txBody>
      </p:sp>
      <p:pic>
        <p:nvPicPr>
          <p:cNvPr id="7" name="Content Placeholder 6" descr="A line graph with a point&#10;&#10;AI-generated content may be incorrect.">
            <a:extLst>
              <a:ext uri="{FF2B5EF4-FFF2-40B4-BE49-F238E27FC236}">
                <a16:creationId xmlns:a16="http://schemas.microsoft.com/office/drawing/2014/main" id="{1C7E2E0A-5A55-BE64-0FA7-FCA23374366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91600" y="1525781"/>
            <a:ext cx="6743815" cy="4878050"/>
          </a:xfrm>
        </p:spPr>
      </p:pic>
      <p:sp>
        <p:nvSpPr>
          <p:cNvPr id="4" name="Slide Number Placeholder 3">
            <a:extLst>
              <a:ext uri="{FF2B5EF4-FFF2-40B4-BE49-F238E27FC236}">
                <a16:creationId xmlns:a16="http://schemas.microsoft.com/office/drawing/2014/main" id="{681BD355-CEC4-51E9-89D2-C0B97BA010E4}"/>
              </a:ext>
            </a:extLst>
          </p:cNvPr>
          <p:cNvSpPr>
            <a:spLocks noGrp="1"/>
          </p:cNvSpPr>
          <p:nvPr>
            <p:ph type="sldNum" sz="quarter" idx="4"/>
          </p:nvPr>
        </p:nvSpPr>
        <p:spPr/>
        <p:txBody>
          <a:bodyPr/>
          <a:lstStyle/>
          <a:p>
            <a:fld id="{29D5CE74-914C-4689-99FC-1AEF49CE2B47}" type="slidenum">
              <a:rPr lang="en-AU" smtClean="0"/>
              <a:pPr/>
              <a:t>51</a:t>
            </a:fld>
            <a:endParaRPr lang="en-AU" sz="1200">
              <a:solidFill>
                <a:schemeClr val="bg2"/>
              </a:solidFill>
            </a:endParaRPr>
          </a:p>
        </p:txBody>
      </p:sp>
      <p:sp>
        <p:nvSpPr>
          <p:cNvPr id="5" name="Footer Placeholder 4">
            <a:extLst>
              <a:ext uri="{FF2B5EF4-FFF2-40B4-BE49-F238E27FC236}">
                <a16:creationId xmlns:a16="http://schemas.microsoft.com/office/drawing/2014/main" id="{208C45F4-64E7-F6E3-5CD0-D81C2298615A}"/>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1254799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8E723-A342-25EC-D42D-947CBB5D5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308F6-DE95-34BF-B0CC-68785AEF92C1}"/>
              </a:ext>
            </a:extLst>
          </p:cNvPr>
          <p:cNvSpPr>
            <a:spLocks noGrp="1"/>
          </p:cNvSpPr>
          <p:nvPr>
            <p:ph type="title"/>
          </p:nvPr>
        </p:nvSpPr>
        <p:spPr>
          <a:xfrm>
            <a:off x="786020" y="2928230"/>
            <a:ext cx="10463506" cy="1001540"/>
          </a:xfrm>
        </p:spPr>
        <p:txBody>
          <a:bodyPr/>
          <a:lstStyle/>
          <a:p>
            <a:pPr algn="ctr">
              <a:lnSpc>
                <a:spcPct val="100000"/>
              </a:lnSpc>
            </a:pPr>
            <a:r>
              <a:rPr lang="en-US" sz="3600" i="1" dirty="0"/>
              <a:t>Will a car’s acceleration (negative or positive) change if there are a lot of people in the car?</a:t>
            </a:r>
            <a:br>
              <a:rPr lang="en-US" sz="3600" i="1" dirty="0"/>
            </a:br>
            <a:br>
              <a:rPr lang="en-US" sz="3600" dirty="0"/>
            </a:br>
            <a:r>
              <a:rPr lang="en-US" sz="3600" dirty="0"/>
              <a:t>Does the number of people in a car affect its acceleration?</a:t>
            </a:r>
            <a:endParaRPr lang="en-AU" sz="3600" dirty="0"/>
          </a:p>
        </p:txBody>
      </p:sp>
      <p:sp>
        <p:nvSpPr>
          <p:cNvPr id="4" name="Slide Number Placeholder 3">
            <a:extLst>
              <a:ext uri="{FF2B5EF4-FFF2-40B4-BE49-F238E27FC236}">
                <a16:creationId xmlns:a16="http://schemas.microsoft.com/office/drawing/2014/main" id="{002ED1E0-A63C-56E4-44E1-814053B9FC38}"/>
              </a:ext>
            </a:extLst>
          </p:cNvPr>
          <p:cNvSpPr>
            <a:spLocks noGrp="1"/>
          </p:cNvSpPr>
          <p:nvPr>
            <p:ph type="sldNum" sz="quarter" idx="4"/>
          </p:nvPr>
        </p:nvSpPr>
        <p:spPr/>
        <p:txBody>
          <a:bodyPr/>
          <a:lstStyle/>
          <a:p>
            <a:fld id="{29D5CE74-914C-4689-99FC-1AEF49CE2B47}" type="slidenum">
              <a:rPr lang="en-AU" smtClean="0"/>
              <a:pPr/>
              <a:t>52</a:t>
            </a:fld>
            <a:endParaRPr lang="en-AU" sz="1200">
              <a:solidFill>
                <a:schemeClr val="bg2"/>
              </a:solidFill>
            </a:endParaRPr>
          </a:p>
        </p:txBody>
      </p:sp>
      <p:sp>
        <p:nvSpPr>
          <p:cNvPr id="5" name="Footer Placeholder 4">
            <a:extLst>
              <a:ext uri="{FF2B5EF4-FFF2-40B4-BE49-F238E27FC236}">
                <a16:creationId xmlns:a16="http://schemas.microsoft.com/office/drawing/2014/main" id="{27AF7489-FA29-D796-40EE-380E245A3BB7}"/>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3816477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A406B-FA17-9B0B-8321-B565D0BF5B5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DE2772-C9D5-B428-7D1E-2FADCADB4854}"/>
              </a:ext>
            </a:extLst>
          </p:cNvPr>
          <p:cNvSpPr>
            <a:spLocks noGrp="1"/>
          </p:cNvSpPr>
          <p:nvPr>
            <p:ph type="title"/>
          </p:nvPr>
        </p:nvSpPr>
        <p:spPr/>
        <p:txBody>
          <a:bodyPr/>
          <a:lstStyle/>
          <a:p>
            <a:r>
              <a:rPr lang="en-US"/>
              <a:t>Newton’s second law</a:t>
            </a:r>
            <a:endParaRPr lang="en-AU"/>
          </a:p>
        </p:txBody>
      </p:sp>
      <p:sp>
        <p:nvSpPr>
          <p:cNvPr id="7" name="Content Placeholder 6">
            <a:extLst>
              <a:ext uri="{FF2B5EF4-FFF2-40B4-BE49-F238E27FC236}">
                <a16:creationId xmlns:a16="http://schemas.microsoft.com/office/drawing/2014/main" id="{46B2DB9B-9082-1544-16E4-C80C214A58D6}"/>
              </a:ext>
            </a:extLst>
          </p:cNvPr>
          <p:cNvSpPr>
            <a:spLocks noGrp="1"/>
          </p:cNvSpPr>
          <p:nvPr>
            <p:ph sz="quarter" idx="13"/>
          </p:nvPr>
        </p:nvSpPr>
        <p:spPr>
          <a:xfrm>
            <a:off x="789936" y="1493785"/>
            <a:ext cx="5047200" cy="4652954"/>
          </a:xfrm>
        </p:spPr>
        <p:txBody>
          <a:bodyPr/>
          <a:lstStyle/>
          <a:p>
            <a:r>
              <a:rPr lang="en-US"/>
              <a:t>Activity 1</a:t>
            </a:r>
          </a:p>
          <a:p>
            <a:endParaRPr lang="en-US"/>
          </a:p>
          <a:p>
            <a:endParaRPr lang="en-US"/>
          </a:p>
          <a:p>
            <a:pPr marL="342900" indent="-342900" defTabSz="914400" eaLnBrk="0" fontAlgn="base" hangingPunct="0">
              <a:spcBef>
                <a:spcPct val="0"/>
              </a:spcBef>
              <a:spcAft>
                <a:spcPct val="0"/>
              </a:spcAft>
              <a:buFont typeface="+mj-lt"/>
              <a:buAutoNum type="arabicPeriod"/>
            </a:pPr>
            <a:r>
              <a:rPr lang="en-AU" altLang="en-US" sz="1400" b="0">
                <a:solidFill>
                  <a:srgbClr val="000000"/>
                </a:solidFill>
                <a:latin typeface="Arial" panose="020B0604020202020204" pitchFamily="34" charset="0"/>
                <a:ea typeface="Arial" panose="020B0604020202020204" pitchFamily="34" charset="0"/>
                <a:cs typeface="Times New Roman" panose="02020603050405020304" pitchFamily="18" charset="0"/>
              </a:rPr>
              <a:t>Tie the length of elastic to the two nails on the board.</a:t>
            </a:r>
            <a:endParaRPr lang="en-AU" altLang="en-US" sz="1400" b="0"/>
          </a:p>
          <a:p>
            <a:pPr marL="342900" lvl="0" indent="-342900" defTabSz="914400" eaLnBrk="0" fontAlgn="base" hangingPunct="0">
              <a:spcBef>
                <a:spcPct val="0"/>
              </a:spcBef>
              <a:spcAft>
                <a:spcPct val="0"/>
              </a:spcAft>
              <a:buFont typeface="+mj-lt"/>
              <a:buAutoNum type="arabicPeriod"/>
            </a:pPr>
            <a:r>
              <a:rPr lang="en-AU" altLang="en-US" sz="1400" b="0">
                <a:solidFill>
                  <a:srgbClr val="000000"/>
                </a:solidFill>
                <a:latin typeface="Arial" panose="020B0604020202020204" pitchFamily="34" charset="0"/>
                <a:ea typeface="Arial" panose="020B0604020202020204" pitchFamily="34" charset="0"/>
                <a:cs typeface="Times New Roman" panose="02020603050405020304" pitchFamily="18" charset="0"/>
              </a:rPr>
              <a:t>Place the toy car in the centre of the board against the elastic.</a:t>
            </a:r>
            <a:endParaRPr lang="en-AU" altLang="en-US" sz="1400" b="0"/>
          </a:p>
          <a:p>
            <a:pPr marL="342900" lvl="0" indent="-342900" defTabSz="914400" eaLnBrk="0" fontAlgn="base" hangingPunct="0">
              <a:spcBef>
                <a:spcPct val="0"/>
              </a:spcBef>
              <a:spcAft>
                <a:spcPct val="0"/>
              </a:spcAft>
              <a:buFont typeface="+mj-lt"/>
              <a:buAutoNum type="arabicPeriod"/>
            </a:pPr>
            <a:r>
              <a:rPr lang="en-AU" altLang="en-US" sz="1400" b="0">
                <a:solidFill>
                  <a:srgbClr val="000000"/>
                </a:solidFill>
                <a:latin typeface="Arial" panose="020B0604020202020204" pitchFamily="34" charset="0"/>
                <a:ea typeface="Arial" panose="020B0604020202020204" pitchFamily="34" charset="0"/>
                <a:cs typeface="Times New Roman" panose="02020603050405020304" pitchFamily="18" charset="0"/>
              </a:rPr>
              <a:t>Pull the toy car and elastic towards the end of the board. Use the ruler to measure how far the elastic has stretched. Record this measurement.</a:t>
            </a:r>
            <a:endParaRPr lang="en-AU" altLang="en-US" sz="1400" b="0"/>
          </a:p>
          <a:p>
            <a:pPr marL="342900" lvl="0" indent="-342900" defTabSz="914400" eaLnBrk="0" fontAlgn="base" hangingPunct="0">
              <a:spcBef>
                <a:spcPct val="0"/>
              </a:spcBef>
              <a:spcAft>
                <a:spcPct val="0"/>
              </a:spcAft>
              <a:buFont typeface="+mj-lt"/>
              <a:buAutoNum type="arabicPeriod"/>
            </a:pPr>
            <a:r>
              <a:rPr lang="en-AU" altLang="en-US" sz="1400" b="0">
                <a:solidFill>
                  <a:srgbClr val="000000"/>
                </a:solidFill>
                <a:latin typeface="Arial" panose="020B0604020202020204" pitchFamily="34" charset="0"/>
                <a:ea typeface="Arial" panose="020B0604020202020204" pitchFamily="34" charset="0"/>
                <a:cs typeface="Times New Roman" panose="02020603050405020304" pitchFamily="18" charset="0"/>
              </a:rPr>
              <a:t>Release the car so that it rolls along the board. Use the stopwatch to measure how long it takes for the car to reach the end of the board. Record the time.</a:t>
            </a:r>
            <a:endParaRPr lang="en-AU" altLang="en-US" sz="1400" b="0"/>
          </a:p>
          <a:p>
            <a:pPr marL="342900" lvl="0" indent="-342900" defTabSz="914400" eaLnBrk="0" fontAlgn="base" hangingPunct="0">
              <a:spcBef>
                <a:spcPct val="0"/>
              </a:spcBef>
              <a:spcAft>
                <a:spcPct val="0"/>
              </a:spcAft>
              <a:buFont typeface="+mj-lt"/>
              <a:buAutoNum type="arabicPeriod"/>
            </a:pPr>
            <a:r>
              <a:rPr lang="en-AU" altLang="en-US" sz="1400" b="0">
                <a:solidFill>
                  <a:srgbClr val="000000"/>
                </a:solidFill>
                <a:latin typeface="Arial" panose="020B0604020202020204" pitchFamily="34" charset="0"/>
                <a:ea typeface="Arial" panose="020B0604020202020204" pitchFamily="34" charset="0"/>
                <a:cs typeface="Times New Roman" panose="02020603050405020304" pitchFamily="18" charset="0"/>
              </a:rPr>
              <a:t>Repeat steps 2-4 another two times with the car and elastic pulled back to the same starting mark.</a:t>
            </a:r>
            <a:endParaRPr lang="en-AU" altLang="en-US" sz="1400" b="0"/>
          </a:p>
          <a:p>
            <a:pPr marL="342900" lvl="0" indent="-342900" defTabSz="914400" eaLnBrk="0" fontAlgn="base" hangingPunct="0">
              <a:spcBef>
                <a:spcPct val="0"/>
              </a:spcBef>
              <a:spcAft>
                <a:spcPct val="0"/>
              </a:spcAft>
              <a:buFont typeface="+mj-lt"/>
              <a:buAutoNum type="arabicPeriod"/>
            </a:pPr>
            <a:r>
              <a:rPr lang="en-AU" altLang="en-US" sz="1400" b="0">
                <a:solidFill>
                  <a:srgbClr val="000000"/>
                </a:solidFill>
                <a:latin typeface="Arial" panose="020B0604020202020204" pitchFamily="34" charset="0"/>
                <a:ea typeface="Arial" panose="020B0604020202020204" pitchFamily="34" charset="0"/>
                <a:cs typeface="Times New Roman" panose="02020603050405020304" pitchFamily="18" charset="0"/>
              </a:rPr>
              <a:t>Use the tape to add a 50g mass on top of the car. Make sure the wheels of the car are not affected by the tape.</a:t>
            </a:r>
            <a:endParaRPr lang="en-AU" altLang="en-US" sz="1400" b="0"/>
          </a:p>
          <a:p>
            <a:pPr marL="342900" lvl="0" indent="-342900" defTabSz="914400" eaLnBrk="0" fontAlgn="base" hangingPunct="0">
              <a:spcBef>
                <a:spcPct val="0"/>
              </a:spcBef>
              <a:spcAft>
                <a:spcPct val="0"/>
              </a:spcAft>
              <a:buFont typeface="+mj-lt"/>
              <a:buAutoNum type="arabicPeriod"/>
            </a:pPr>
            <a:r>
              <a:rPr lang="en-AU" altLang="en-US" sz="1400" b="0">
                <a:solidFill>
                  <a:srgbClr val="000000"/>
                </a:solidFill>
                <a:latin typeface="Arial" panose="020B0604020202020204" pitchFamily="34" charset="0"/>
                <a:ea typeface="Arial" panose="020B0604020202020204" pitchFamily="34" charset="0"/>
                <a:cs typeface="Times New Roman" panose="02020603050405020304" pitchFamily="18" charset="0"/>
              </a:rPr>
              <a:t>Repeat steps 2-4 three times with the mass on the top of the car, using the same starting mark.</a:t>
            </a:r>
          </a:p>
          <a:p>
            <a:pPr marL="342900" lvl="0" indent="-342900" defTabSz="914400" eaLnBrk="0" fontAlgn="base" hangingPunct="0">
              <a:spcBef>
                <a:spcPct val="0"/>
              </a:spcBef>
              <a:spcAft>
                <a:spcPct val="0"/>
              </a:spcAft>
              <a:buFont typeface="+mj-lt"/>
              <a:buAutoNum type="arabicPeriod"/>
            </a:pPr>
            <a:r>
              <a:rPr lang="en-AU" altLang="en-US" sz="1400" b="0">
                <a:solidFill>
                  <a:srgbClr val="000000"/>
                </a:solidFill>
                <a:latin typeface="Arial" panose="020B0604020202020204" pitchFamily="34" charset="0"/>
                <a:ea typeface="Arial" panose="020B0604020202020204" pitchFamily="34" charset="0"/>
                <a:cs typeface="Times New Roman" panose="02020603050405020304" pitchFamily="18" charset="0"/>
              </a:rPr>
              <a:t>Repeat steps 6-7 (the car now has 2 x 50g masses).</a:t>
            </a:r>
          </a:p>
          <a:p>
            <a:pPr marL="342900" lvl="0" indent="-342900" defTabSz="914400" eaLnBrk="0" fontAlgn="base" hangingPunct="0">
              <a:spcBef>
                <a:spcPct val="0"/>
              </a:spcBef>
              <a:spcAft>
                <a:spcPct val="0"/>
              </a:spcAft>
              <a:buFont typeface="+mj-lt"/>
              <a:buAutoNum type="arabicPeriod"/>
            </a:pPr>
            <a:endParaRPr lang="en-AU" altLang="en-US" sz="1400" b="0">
              <a:latin typeface="Arial" panose="020B0604020202020204" pitchFamily="34" charset="0"/>
            </a:endParaRPr>
          </a:p>
          <a:p>
            <a:pPr lvl="0"/>
            <a:endParaRPr lang="en-AU" b="0"/>
          </a:p>
        </p:txBody>
      </p:sp>
      <p:sp>
        <p:nvSpPr>
          <p:cNvPr id="2" name="Content Placeholder 1">
            <a:extLst>
              <a:ext uri="{FF2B5EF4-FFF2-40B4-BE49-F238E27FC236}">
                <a16:creationId xmlns:a16="http://schemas.microsoft.com/office/drawing/2014/main" id="{112DF031-1FC6-772E-3E69-C7BC9DDB0178}"/>
              </a:ext>
            </a:extLst>
          </p:cNvPr>
          <p:cNvSpPr>
            <a:spLocks noGrp="1"/>
          </p:cNvSpPr>
          <p:nvPr>
            <p:ph sz="quarter" idx="14"/>
          </p:nvPr>
        </p:nvSpPr>
        <p:spPr>
          <a:xfrm>
            <a:off x="6359135" y="1493785"/>
            <a:ext cx="5047200" cy="4652954"/>
          </a:xfrm>
        </p:spPr>
        <p:txBody>
          <a:bodyPr/>
          <a:lstStyle/>
          <a:p>
            <a:r>
              <a:rPr lang="en-AU"/>
              <a:t>Activity 2</a:t>
            </a:r>
          </a:p>
          <a:p>
            <a:endParaRPr lang="en-AU"/>
          </a:p>
          <a:p>
            <a:pPr marL="342900" lvl="0" indent="-342900">
              <a:buFont typeface="+mj-lt"/>
              <a:buAutoNum type="arabicPeriod"/>
            </a:pPr>
            <a:r>
              <a:rPr lang="en-AU" sz="1400" b="0"/>
              <a:t>Extend the tape measure to 2 metres and lock it into place. </a:t>
            </a:r>
          </a:p>
          <a:p>
            <a:pPr marL="342900" lvl="0" indent="-342900">
              <a:buFont typeface="+mj-lt"/>
              <a:buAutoNum type="arabicPeriod"/>
            </a:pPr>
            <a:r>
              <a:rPr lang="en-AU" sz="1400" b="0"/>
              <a:t>Tape a 50 g mass to the end of the tape measure. </a:t>
            </a:r>
          </a:p>
          <a:p>
            <a:pPr marL="342900" lvl="0" indent="-342900">
              <a:buFont typeface="+mj-lt"/>
              <a:buAutoNum type="arabicPeriod"/>
            </a:pPr>
            <a:r>
              <a:rPr lang="en-AU" sz="1400" b="0"/>
              <a:t>Release the lock and measure the time taken for the tape measure to fully retract. Record your measurements.</a:t>
            </a:r>
          </a:p>
          <a:p>
            <a:pPr marL="342900" lvl="0" indent="-342900">
              <a:buFont typeface="+mj-lt"/>
              <a:buAutoNum type="arabicPeriod"/>
            </a:pPr>
            <a:r>
              <a:rPr lang="en-AU" sz="1400" b="0"/>
              <a:t>Repeat steps 1-3 two further times. Determine the average time for the tape measure to retract.</a:t>
            </a:r>
          </a:p>
          <a:p>
            <a:pPr marL="342900" lvl="0" indent="-342900">
              <a:buFont typeface="+mj-lt"/>
              <a:buAutoNum type="arabicPeriod"/>
            </a:pPr>
            <a:r>
              <a:rPr lang="en-AU" sz="1400" b="0"/>
              <a:t>Repeat steps 1-4 for 100 g. </a:t>
            </a:r>
          </a:p>
          <a:p>
            <a:pPr marL="342900" indent="-342900">
              <a:buFont typeface="+mj-lt"/>
              <a:buAutoNum type="arabicPeriod"/>
            </a:pPr>
            <a:endParaRPr lang="en-AU"/>
          </a:p>
        </p:txBody>
      </p:sp>
      <p:sp>
        <p:nvSpPr>
          <p:cNvPr id="4" name="Slide Number Placeholder 3">
            <a:extLst>
              <a:ext uri="{FF2B5EF4-FFF2-40B4-BE49-F238E27FC236}">
                <a16:creationId xmlns:a16="http://schemas.microsoft.com/office/drawing/2014/main" id="{282F69BD-5E2A-5CEE-5E0D-E90234C52C58}"/>
              </a:ext>
            </a:extLst>
          </p:cNvPr>
          <p:cNvSpPr>
            <a:spLocks noGrp="1"/>
          </p:cNvSpPr>
          <p:nvPr>
            <p:ph type="sldNum" sz="quarter" idx="4"/>
          </p:nvPr>
        </p:nvSpPr>
        <p:spPr/>
        <p:txBody>
          <a:bodyPr/>
          <a:lstStyle/>
          <a:p>
            <a:fld id="{29D5CE74-914C-4689-99FC-1AEF49CE2B47}" type="slidenum">
              <a:rPr lang="en-AU" smtClean="0"/>
              <a:pPr/>
              <a:t>53</a:t>
            </a:fld>
            <a:endParaRPr lang="en-AU" sz="1200">
              <a:solidFill>
                <a:schemeClr val="bg2"/>
              </a:solidFill>
            </a:endParaRPr>
          </a:p>
        </p:txBody>
      </p:sp>
      <p:sp>
        <p:nvSpPr>
          <p:cNvPr id="5" name="Footer Placeholder 4">
            <a:extLst>
              <a:ext uri="{FF2B5EF4-FFF2-40B4-BE49-F238E27FC236}">
                <a16:creationId xmlns:a16="http://schemas.microsoft.com/office/drawing/2014/main" id="{8F6964D4-6E3D-6E77-6342-448F6A540340}"/>
              </a:ext>
            </a:extLst>
          </p:cNvPr>
          <p:cNvSpPr>
            <a:spLocks noGrp="1"/>
          </p:cNvSpPr>
          <p:nvPr>
            <p:ph type="ftr" sz="quarter" idx="15"/>
          </p:nvPr>
        </p:nvSpPr>
        <p:spPr/>
        <p:txBody>
          <a:bodyPr/>
          <a:lstStyle/>
          <a:p>
            <a:r>
              <a:rPr lang="en-AU"/>
              <a:t>scienceconnections.edu.au</a:t>
            </a:r>
          </a:p>
        </p:txBody>
      </p:sp>
      <p:pic>
        <p:nvPicPr>
          <p:cNvPr id="1031" name="Picture 1" descr="A close-up of a shelf&#10;&#10;AI-generated content may be incorrect.">
            <a:extLst>
              <a:ext uri="{FF2B5EF4-FFF2-40B4-BE49-F238E27FC236}">
                <a16:creationId xmlns:a16="http://schemas.microsoft.com/office/drawing/2014/main" id="{31350F34-700F-C285-134B-7A10F94A8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1763815"/>
            <a:ext cx="3914775" cy="5619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up of a tape measure&#10;&#10;AI-generated content may be incorrect.">
            <a:extLst>
              <a:ext uri="{FF2B5EF4-FFF2-40B4-BE49-F238E27FC236}">
                <a16:creationId xmlns:a16="http://schemas.microsoft.com/office/drawing/2014/main" id="{2A99BCE4-C88F-C5EA-1FE3-4396E4521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224" y="4194085"/>
            <a:ext cx="2605705" cy="1665185"/>
          </a:xfrm>
          <a:prstGeom prst="rect">
            <a:avLst/>
          </a:prstGeom>
        </p:spPr>
      </p:pic>
    </p:spTree>
    <p:extLst>
      <p:ext uri="{BB962C8B-B14F-4D97-AF65-F5344CB8AC3E}">
        <p14:creationId xmlns:p14="http://schemas.microsoft.com/office/powerpoint/2010/main" val="1046665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81B91-C0B1-1F6B-F7B2-C120F9F75CB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92868DA-1634-22F8-ADD2-318823F84317}"/>
              </a:ext>
            </a:extLst>
          </p:cNvPr>
          <p:cNvSpPr>
            <a:spLocks noGrp="1"/>
          </p:cNvSpPr>
          <p:nvPr>
            <p:ph type="title"/>
          </p:nvPr>
        </p:nvSpPr>
        <p:spPr/>
        <p:txBody>
          <a:bodyPr/>
          <a:lstStyle/>
          <a:p>
            <a:r>
              <a:rPr lang="en-US"/>
              <a:t>Discussion</a:t>
            </a:r>
            <a:endParaRPr lang="en-AU"/>
          </a:p>
        </p:txBody>
      </p:sp>
      <p:sp>
        <p:nvSpPr>
          <p:cNvPr id="7" name="Content Placeholder 6">
            <a:extLst>
              <a:ext uri="{FF2B5EF4-FFF2-40B4-BE49-F238E27FC236}">
                <a16:creationId xmlns:a16="http://schemas.microsoft.com/office/drawing/2014/main" id="{38AF1549-5728-1030-F1D0-B66F42FF77E9}"/>
              </a:ext>
            </a:extLst>
          </p:cNvPr>
          <p:cNvSpPr>
            <a:spLocks noGrp="1"/>
          </p:cNvSpPr>
          <p:nvPr>
            <p:ph sz="quarter" idx="13"/>
          </p:nvPr>
        </p:nvSpPr>
        <p:spPr/>
        <p:txBody>
          <a:bodyPr/>
          <a:lstStyle/>
          <a:p>
            <a:pPr marL="285750" indent="-285750">
              <a:buFont typeface="Arial" panose="020B0604020202020204" pitchFamily="34" charset="0"/>
              <a:buChar char="•"/>
            </a:pPr>
            <a:r>
              <a:rPr lang="en-US" sz="2400" b="0" dirty="0"/>
              <a:t>What was the force that moved the car?</a:t>
            </a:r>
          </a:p>
          <a:p>
            <a:pPr marL="285750" indent="-285750">
              <a:buFont typeface="Arial" panose="020B0604020202020204" pitchFamily="34" charset="0"/>
              <a:buChar char="•"/>
            </a:pPr>
            <a:r>
              <a:rPr lang="en-US" sz="2400" b="0" dirty="0"/>
              <a:t>How did you make sure the force was the same in both cases?</a:t>
            </a:r>
          </a:p>
          <a:p>
            <a:pPr marL="285750" indent="-285750">
              <a:buFont typeface="Arial" panose="020B0604020202020204" pitchFamily="34" charset="0"/>
              <a:buChar char="•"/>
            </a:pPr>
            <a:r>
              <a:rPr lang="en-US" sz="2400" b="0" dirty="0"/>
              <a:t>How did the car accelerate (change its speed) when the force was applied?</a:t>
            </a:r>
          </a:p>
          <a:p>
            <a:pPr marL="285750" indent="-285750">
              <a:buFont typeface="Arial" panose="020B0604020202020204" pitchFamily="34" charset="0"/>
              <a:buChar char="•"/>
            </a:pPr>
            <a:r>
              <a:rPr lang="en-US" sz="2400" b="0" dirty="0"/>
              <a:t>How did adding the mass change the acceleration of the car?</a:t>
            </a:r>
          </a:p>
          <a:p>
            <a:pPr marL="285750" indent="-285750">
              <a:buFont typeface="Arial" panose="020B0604020202020204" pitchFamily="34" charset="0"/>
              <a:buChar char="•"/>
            </a:pPr>
            <a:r>
              <a:rPr lang="en-US" sz="2400" b="0" dirty="0"/>
              <a:t>How did doubling the mass change the acceleration of the car?</a:t>
            </a:r>
          </a:p>
          <a:p>
            <a:pPr marL="285750" indent="-285750">
              <a:buFont typeface="Arial" panose="020B0604020202020204" pitchFamily="34" charset="0"/>
              <a:buChar char="•"/>
            </a:pPr>
            <a:r>
              <a:rPr lang="en-US" sz="2400" b="0" dirty="0"/>
              <a:t>How did the end of the tape measure accelerate (change its speed) as it retracted?</a:t>
            </a:r>
          </a:p>
          <a:p>
            <a:pPr marL="285750" indent="-285750">
              <a:buFont typeface="Arial" panose="020B0604020202020204" pitchFamily="34" charset="0"/>
              <a:buChar char="•"/>
            </a:pPr>
            <a:r>
              <a:rPr lang="en-US" sz="2400" b="0" dirty="0"/>
              <a:t>What provides the force for the tape measure to retract? </a:t>
            </a:r>
          </a:p>
          <a:p>
            <a:pPr marL="285750" indent="-285750">
              <a:buFont typeface="Arial" panose="020B0604020202020204" pitchFamily="34" charset="0"/>
              <a:buChar char="•"/>
            </a:pPr>
            <a:r>
              <a:rPr lang="en-US" sz="2400" b="0" dirty="0"/>
              <a:t>Was this force different for the two different masses?</a:t>
            </a:r>
          </a:p>
          <a:p>
            <a:pPr marL="285750" indent="-285750">
              <a:buFont typeface="Arial" panose="020B0604020202020204" pitchFamily="34" charset="0"/>
              <a:buChar char="•"/>
            </a:pPr>
            <a:r>
              <a:rPr lang="en-US" sz="2400" b="0" dirty="0"/>
              <a:t>If the force did not change, what did change when you increased the mass? </a:t>
            </a:r>
          </a:p>
        </p:txBody>
      </p:sp>
      <p:sp>
        <p:nvSpPr>
          <p:cNvPr id="4" name="Slide Number Placeholder 3">
            <a:extLst>
              <a:ext uri="{FF2B5EF4-FFF2-40B4-BE49-F238E27FC236}">
                <a16:creationId xmlns:a16="http://schemas.microsoft.com/office/drawing/2014/main" id="{599634AA-EF23-0019-F573-13EE4000EAF4}"/>
              </a:ext>
            </a:extLst>
          </p:cNvPr>
          <p:cNvSpPr>
            <a:spLocks noGrp="1"/>
          </p:cNvSpPr>
          <p:nvPr>
            <p:ph type="sldNum" sz="quarter" idx="4"/>
          </p:nvPr>
        </p:nvSpPr>
        <p:spPr/>
        <p:txBody>
          <a:bodyPr/>
          <a:lstStyle/>
          <a:p>
            <a:fld id="{29D5CE74-914C-4689-99FC-1AEF49CE2B47}" type="slidenum">
              <a:rPr lang="en-AU" smtClean="0"/>
              <a:pPr/>
              <a:t>54</a:t>
            </a:fld>
            <a:endParaRPr lang="en-AU" sz="1200">
              <a:solidFill>
                <a:schemeClr val="bg2"/>
              </a:solidFill>
            </a:endParaRPr>
          </a:p>
        </p:txBody>
      </p:sp>
      <p:sp>
        <p:nvSpPr>
          <p:cNvPr id="5" name="Footer Placeholder 4">
            <a:extLst>
              <a:ext uri="{FF2B5EF4-FFF2-40B4-BE49-F238E27FC236}">
                <a16:creationId xmlns:a16="http://schemas.microsoft.com/office/drawing/2014/main" id="{D4694A7D-17A6-39DD-99C0-8880FE46E9FF}"/>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234355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0E7D0-FCEF-DFD2-5CAA-39E44CF21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667A1-E5D3-FE61-C33F-B208CEB17D44}"/>
              </a:ext>
            </a:extLst>
          </p:cNvPr>
          <p:cNvSpPr>
            <a:spLocks noGrp="1"/>
          </p:cNvSpPr>
          <p:nvPr>
            <p:ph type="title"/>
          </p:nvPr>
        </p:nvSpPr>
        <p:spPr/>
        <p:txBody>
          <a:bodyPr/>
          <a:lstStyle/>
          <a:p>
            <a:r>
              <a:rPr lang="en-AU"/>
              <a:t>Newton’s second law</a:t>
            </a:r>
          </a:p>
        </p:txBody>
      </p:sp>
      <p:sp>
        <p:nvSpPr>
          <p:cNvPr id="3" name="Text Placeholder 2">
            <a:extLst>
              <a:ext uri="{FF2B5EF4-FFF2-40B4-BE49-F238E27FC236}">
                <a16:creationId xmlns:a16="http://schemas.microsoft.com/office/drawing/2014/main" id="{2F715A15-9890-FC89-A1A6-F58B1B84AF7A}"/>
              </a:ext>
            </a:extLst>
          </p:cNvPr>
          <p:cNvSpPr>
            <a:spLocks noGrp="1"/>
          </p:cNvSpPr>
          <p:nvPr>
            <p:ph type="body" sz="quarter" idx="10"/>
          </p:nvPr>
        </p:nvSpPr>
        <p:spPr/>
        <p:txBody>
          <a:bodyPr/>
          <a:lstStyle/>
          <a:p>
            <a:r>
              <a:rPr lang="en-AU"/>
              <a:t>Force = mass × acceleration</a:t>
            </a:r>
          </a:p>
        </p:txBody>
      </p:sp>
      <p:sp>
        <p:nvSpPr>
          <p:cNvPr id="4" name="Slide Number Placeholder 3">
            <a:extLst>
              <a:ext uri="{FF2B5EF4-FFF2-40B4-BE49-F238E27FC236}">
                <a16:creationId xmlns:a16="http://schemas.microsoft.com/office/drawing/2014/main" id="{661F7283-1241-F246-E2A4-BA255919EF6E}"/>
              </a:ext>
            </a:extLst>
          </p:cNvPr>
          <p:cNvSpPr>
            <a:spLocks noGrp="1"/>
          </p:cNvSpPr>
          <p:nvPr>
            <p:ph type="sldNum" sz="quarter" idx="4"/>
          </p:nvPr>
        </p:nvSpPr>
        <p:spPr/>
        <p:txBody>
          <a:bodyPr/>
          <a:lstStyle/>
          <a:p>
            <a:fld id="{29D5CE74-914C-4689-99FC-1AEF49CE2B47}" type="slidenum">
              <a:rPr lang="en-AU" smtClean="0"/>
              <a:pPr/>
              <a:t>55</a:t>
            </a:fld>
            <a:endParaRPr lang="en-AU" sz="1200">
              <a:solidFill>
                <a:schemeClr val="bg2"/>
              </a:solidFill>
            </a:endParaRPr>
          </a:p>
        </p:txBody>
      </p:sp>
      <p:sp>
        <p:nvSpPr>
          <p:cNvPr id="5" name="Footer Placeholder 4">
            <a:extLst>
              <a:ext uri="{FF2B5EF4-FFF2-40B4-BE49-F238E27FC236}">
                <a16:creationId xmlns:a16="http://schemas.microsoft.com/office/drawing/2014/main" id="{C2BDCCD7-3530-A7C9-7D92-D94B3E4CAD3C}"/>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1344605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B24EB4-638B-8141-9EE9-7F41C790CEEB}"/>
              </a:ext>
            </a:extLst>
          </p:cNvPr>
          <p:cNvSpPr>
            <a:spLocks noGrp="1"/>
          </p:cNvSpPr>
          <p:nvPr>
            <p:ph type="title"/>
          </p:nvPr>
        </p:nvSpPr>
        <p:spPr>
          <a:xfrm>
            <a:off x="695400" y="711261"/>
            <a:ext cx="11021700" cy="531544"/>
          </a:xfrm>
        </p:spPr>
        <p:txBody>
          <a:bodyPr/>
          <a:lstStyle/>
          <a:p>
            <a:r>
              <a:rPr lang="en-AU"/>
              <a:t>Does the number of people in a car affect acceleration?</a:t>
            </a:r>
          </a:p>
        </p:txBody>
      </p:sp>
      <p:sp>
        <p:nvSpPr>
          <p:cNvPr id="7" name="Content Placeholder 6">
            <a:extLst>
              <a:ext uri="{FF2B5EF4-FFF2-40B4-BE49-F238E27FC236}">
                <a16:creationId xmlns:a16="http://schemas.microsoft.com/office/drawing/2014/main" id="{855006CF-776E-7592-D360-D9540171C2A1}"/>
              </a:ext>
            </a:extLst>
          </p:cNvPr>
          <p:cNvSpPr>
            <a:spLocks noGrp="1"/>
          </p:cNvSpPr>
          <p:nvPr>
            <p:ph sz="quarter" idx="13"/>
          </p:nvPr>
        </p:nvSpPr>
        <p:spPr/>
        <p:txBody>
          <a:bodyPr/>
          <a:lstStyle/>
          <a:p>
            <a:pPr marL="342900" lvl="0" indent="-342900" fontAlgn="base">
              <a:lnSpc>
                <a:spcPct val="150000"/>
              </a:lnSpc>
              <a:buFont typeface="Arial" panose="020B0604020202020204" pitchFamily="34" charset="0"/>
              <a:buChar char="•"/>
            </a:pPr>
            <a:r>
              <a:rPr lang="en-AU" sz="2000" b="0" dirty="0"/>
              <a:t>How fast does a car full of people accelerate compared to a car with no passengers?</a:t>
            </a:r>
          </a:p>
          <a:p>
            <a:pPr marL="342900" lvl="0" indent="-342900" fontAlgn="base">
              <a:lnSpc>
                <a:spcPct val="150000"/>
              </a:lnSpc>
              <a:buFont typeface="Arial" panose="020B0604020202020204" pitchFamily="34" charset="0"/>
              <a:buChar char="•"/>
            </a:pPr>
            <a:r>
              <a:rPr lang="en-AU" sz="2000" b="0" dirty="0"/>
              <a:t>Does this mean the car engine needs more or less force to accelerate at the same rate?</a:t>
            </a:r>
          </a:p>
          <a:p>
            <a:pPr marL="342900" lvl="0" indent="-342900" fontAlgn="base">
              <a:lnSpc>
                <a:spcPct val="150000"/>
              </a:lnSpc>
              <a:buFont typeface="Arial" panose="020B0604020202020204" pitchFamily="34" charset="0"/>
              <a:buChar char="•"/>
            </a:pPr>
            <a:r>
              <a:rPr lang="en-AU" sz="2000" b="0" dirty="0"/>
              <a:t>What about slowing down? Does a car full of people need more or less force to slow down compared to a car with no passengers?</a:t>
            </a:r>
          </a:p>
          <a:p>
            <a:pPr marL="342900" indent="-342900" fontAlgn="base">
              <a:lnSpc>
                <a:spcPct val="150000"/>
              </a:lnSpc>
              <a:buFont typeface="Arial" panose="020B0604020202020204" pitchFamily="34" charset="0"/>
              <a:buChar char="•"/>
            </a:pPr>
            <a:r>
              <a:rPr lang="en-US" sz="2000" b="0" dirty="0"/>
              <a:t>Can you brake with more force if you have a car full of passengers? </a:t>
            </a:r>
          </a:p>
          <a:p>
            <a:pPr marL="342900" lvl="0" indent="-342900" fontAlgn="base">
              <a:lnSpc>
                <a:spcPct val="150000"/>
              </a:lnSpc>
              <a:buFont typeface="Arial" panose="020B0604020202020204" pitchFamily="34" charset="0"/>
              <a:buChar char="•"/>
            </a:pPr>
            <a:r>
              <a:rPr lang="en-AU" sz="2000" b="0" dirty="0"/>
              <a:t>How will the stopping distance change if you have a car full of passengers?</a:t>
            </a:r>
          </a:p>
        </p:txBody>
      </p:sp>
      <p:sp>
        <p:nvSpPr>
          <p:cNvPr id="4" name="Slide Number Placeholder 3">
            <a:extLst>
              <a:ext uri="{FF2B5EF4-FFF2-40B4-BE49-F238E27FC236}">
                <a16:creationId xmlns:a16="http://schemas.microsoft.com/office/drawing/2014/main" id="{B1717624-FDD0-A9EA-EF74-38E50A80530A}"/>
              </a:ext>
            </a:extLst>
          </p:cNvPr>
          <p:cNvSpPr>
            <a:spLocks noGrp="1"/>
          </p:cNvSpPr>
          <p:nvPr>
            <p:ph type="sldNum" sz="quarter" idx="4"/>
          </p:nvPr>
        </p:nvSpPr>
        <p:spPr/>
        <p:txBody>
          <a:bodyPr/>
          <a:lstStyle/>
          <a:p>
            <a:fld id="{29D5CE74-914C-4689-99FC-1AEF49CE2B47}" type="slidenum">
              <a:rPr lang="en-AU" smtClean="0"/>
              <a:pPr/>
              <a:t>56</a:t>
            </a:fld>
            <a:endParaRPr lang="en-AU" sz="1200">
              <a:solidFill>
                <a:schemeClr val="bg2"/>
              </a:solidFill>
            </a:endParaRPr>
          </a:p>
        </p:txBody>
      </p:sp>
      <p:sp>
        <p:nvSpPr>
          <p:cNvPr id="5" name="Footer Placeholder 4">
            <a:extLst>
              <a:ext uri="{FF2B5EF4-FFF2-40B4-BE49-F238E27FC236}">
                <a16:creationId xmlns:a16="http://schemas.microsoft.com/office/drawing/2014/main" id="{79BC37A2-A32B-E606-5C25-C87AA3862F5D}"/>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903032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98773-1019-CF22-70DF-21AF4CDB008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E0C053B-C24B-AA69-7B41-7E65D2C0CDA3}"/>
              </a:ext>
            </a:extLst>
          </p:cNvPr>
          <p:cNvSpPr>
            <a:spLocks noGrp="1"/>
          </p:cNvSpPr>
          <p:nvPr>
            <p:ph type="title"/>
          </p:nvPr>
        </p:nvSpPr>
        <p:spPr>
          <a:xfrm>
            <a:off x="695400" y="711261"/>
            <a:ext cx="10931691" cy="531544"/>
          </a:xfrm>
        </p:spPr>
        <p:txBody>
          <a:bodyPr/>
          <a:lstStyle/>
          <a:p>
            <a:r>
              <a:rPr lang="en-US"/>
              <a:t>How will autonomous cars need to modify their driving?</a:t>
            </a:r>
            <a:endParaRPr lang="en-AU"/>
          </a:p>
        </p:txBody>
      </p:sp>
      <p:sp>
        <p:nvSpPr>
          <p:cNvPr id="7" name="Content Placeholder 6">
            <a:extLst>
              <a:ext uri="{FF2B5EF4-FFF2-40B4-BE49-F238E27FC236}">
                <a16:creationId xmlns:a16="http://schemas.microsoft.com/office/drawing/2014/main" id="{73E3CFEF-AE58-3C8E-2A67-7AB51CC6E699}"/>
              </a:ext>
            </a:extLst>
          </p:cNvPr>
          <p:cNvSpPr>
            <a:spLocks noGrp="1"/>
          </p:cNvSpPr>
          <p:nvPr>
            <p:ph sz="quarter" idx="13"/>
          </p:nvPr>
        </p:nvSpPr>
        <p:spPr/>
        <p:txBody>
          <a:bodyPr/>
          <a:lstStyle/>
          <a:p>
            <a:endParaRPr lang="en-AU"/>
          </a:p>
        </p:txBody>
      </p:sp>
      <p:sp>
        <p:nvSpPr>
          <p:cNvPr id="4" name="Slide Number Placeholder 3">
            <a:extLst>
              <a:ext uri="{FF2B5EF4-FFF2-40B4-BE49-F238E27FC236}">
                <a16:creationId xmlns:a16="http://schemas.microsoft.com/office/drawing/2014/main" id="{51C9367F-C107-92F6-5A5B-62CD03E65806}"/>
              </a:ext>
            </a:extLst>
          </p:cNvPr>
          <p:cNvSpPr>
            <a:spLocks noGrp="1"/>
          </p:cNvSpPr>
          <p:nvPr>
            <p:ph type="sldNum" sz="quarter" idx="4"/>
          </p:nvPr>
        </p:nvSpPr>
        <p:spPr/>
        <p:txBody>
          <a:bodyPr/>
          <a:lstStyle/>
          <a:p>
            <a:fld id="{29D5CE74-914C-4689-99FC-1AEF49CE2B47}" type="slidenum">
              <a:rPr lang="en-AU" smtClean="0"/>
              <a:pPr/>
              <a:t>57</a:t>
            </a:fld>
            <a:endParaRPr lang="en-AU" sz="1200">
              <a:solidFill>
                <a:schemeClr val="bg2"/>
              </a:solidFill>
            </a:endParaRPr>
          </a:p>
        </p:txBody>
      </p:sp>
      <p:sp>
        <p:nvSpPr>
          <p:cNvPr id="5" name="Footer Placeholder 4">
            <a:extLst>
              <a:ext uri="{FF2B5EF4-FFF2-40B4-BE49-F238E27FC236}">
                <a16:creationId xmlns:a16="http://schemas.microsoft.com/office/drawing/2014/main" id="{6A1ADCCC-EADD-9B07-20FA-7873BAA14D08}"/>
              </a:ext>
            </a:extLst>
          </p:cNvPr>
          <p:cNvSpPr>
            <a:spLocks noGrp="1"/>
          </p:cNvSpPr>
          <p:nvPr>
            <p:ph type="ftr" sz="quarter" idx="14"/>
          </p:nvPr>
        </p:nvSpPr>
        <p:spPr/>
        <p:txBody>
          <a:bodyPr/>
          <a:lstStyle/>
          <a:p>
            <a:r>
              <a:rPr lang="en-AU"/>
              <a:t>scienceconnections.edu.au</a:t>
            </a:r>
          </a:p>
        </p:txBody>
      </p:sp>
      <p:sp>
        <p:nvSpPr>
          <p:cNvPr id="2" name="Rectangle: Folded Corner 1">
            <a:extLst>
              <a:ext uri="{FF2B5EF4-FFF2-40B4-BE49-F238E27FC236}">
                <a16:creationId xmlns:a16="http://schemas.microsoft.com/office/drawing/2014/main" id="{E13C767B-89C4-F473-6B01-61D4E2769B3E}"/>
              </a:ext>
            </a:extLst>
          </p:cNvPr>
          <p:cNvSpPr/>
          <p:nvPr/>
        </p:nvSpPr>
        <p:spPr>
          <a:xfrm>
            <a:off x="1595500" y="2366684"/>
            <a:ext cx="2700300" cy="3105345"/>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b="1">
                <a:solidFill>
                  <a:schemeClr val="tx1"/>
                </a:solidFill>
              </a:rPr>
              <a:t>Claim:</a:t>
            </a:r>
          </a:p>
          <a:p>
            <a:pPr algn="ctr"/>
            <a:r>
              <a:rPr lang="en-AU" i="1">
                <a:solidFill>
                  <a:schemeClr val="tx1"/>
                </a:solidFill>
              </a:rPr>
              <a:t>Autonomous cars need to change their driving programs when  passengers are onboard.</a:t>
            </a:r>
          </a:p>
        </p:txBody>
      </p:sp>
      <p:sp>
        <p:nvSpPr>
          <p:cNvPr id="3" name="Rectangle: Folded Corner 2">
            <a:extLst>
              <a:ext uri="{FF2B5EF4-FFF2-40B4-BE49-F238E27FC236}">
                <a16:creationId xmlns:a16="http://schemas.microsoft.com/office/drawing/2014/main" id="{98AA8772-0060-CC6D-848D-8BB92B320FD1}"/>
              </a:ext>
            </a:extLst>
          </p:cNvPr>
          <p:cNvSpPr/>
          <p:nvPr/>
        </p:nvSpPr>
        <p:spPr>
          <a:xfrm>
            <a:off x="7671175" y="2348880"/>
            <a:ext cx="2700300" cy="3105345"/>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b="1">
                <a:solidFill>
                  <a:schemeClr val="tx1"/>
                </a:solidFill>
              </a:rPr>
              <a:t>Evidence:</a:t>
            </a:r>
          </a:p>
        </p:txBody>
      </p:sp>
      <p:sp>
        <p:nvSpPr>
          <p:cNvPr id="8" name="Rectangle: Folded Corner 7">
            <a:extLst>
              <a:ext uri="{FF2B5EF4-FFF2-40B4-BE49-F238E27FC236}">
                <a16:creationId xmlns:a16="http://schemas.microsoft.com/office/drawing/2014/main" id="{B55EF55A-E170-F85B-E0D0-4A099CDFF542}"/>
              </a:ext>
            </a:extLst>
          </p:cNvPr>
          <p:cNvSpPr/>
          <p:nvPr/>
        </p:nvSpPr>
        <p:spPr>
          <a:xfrm>
            <a:off x="4633337" y="2366683"/>
            <a:ext cx="2700300" cy="3105345"/>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b="1">
                <a:solidFill>
                  <a:schemeClr val="tx1"/>
                </a:solidFill>
              </a:rPr>
              <a:t>Reasoning:</a:t>
            </a:r>
          </a:p>
        </p:txBody>
      </p:sp>
    </p:spTree>
    <p:extLst>
      <p:ext uri="{BB962C8B-B14F-4D97-AF65-F5344CB8AC3E}">
        <p14:creationId xmlns:p14="http://schemas.microsoft.com/office/powerpoint/2010/main" val="3235737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606C4-5CD1-ACBA-2F96-61395A297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6096F-2A36-3B8E-78A5-3F1F1ECB05A5}"/>
              </a:ext>
            </a:extLst>
          </p:cNvPr>
          <p:cNvSpPr>
            <a:spLocks noGrp="1"/>
          </p:cNvSpPr>
          <p:nvPr>
            <p:ph type="title"/>
          </p:nvPr>
        </p:nvSpPr>
        <p:spPr/>
        <p:txBody>
          <a:bodyPr/>
          <a:lstStyle/>
          <a:p>
            <a:r>
              <a:rPr lang="en-AU"/>
              <a:t>L6 Inquire</a:t>
            </a:r>
          </a:p>
        </p:txBody>
      </p:sp>
      <p:sp>
        <p:nvSpPr>
          <p:cNvPr id="3" name="Text Placeholder 2">
            <a:extLst>
              <a:ext uri="{FF2B5EF4-FFF2-40B4-BE49-F238E27FC236}">
                <a16:creationId xmlns:a16="http://schemas.microsoft.com/office/drawing/2014/main" id="{C78FE8B2-6857-88C0-2DEA-94685E93FC4D}"/>
              </a:ext>
            </a:extLst>
          </p:cNvPr>
          <p:cNvSpPr>
            <a:spLocks noGrp="1"/>
          </p:cNvSpPr>
          <p:nvPr>
            <p:ph type="body" sz="quarter" idx="10"/>
          </p:nvPr>
        </p:nvSpPr>
        <p:spPr/>
        <p:txBody>
          <a:bodyPr/>
          <a:lstStyle/>
          <a:p>
            <a:r>
              <a:rPr lang="en-AU" dirty="0"/>
              <a:t>Seatbelt safety</a:t>
            </a:r>
          </a:p>
        </p:txBody>
      </p:sp>
      <p:sp>
        <p:nvSpPr>
          <p:cNvPr id="5" name="Slide Number Placeholder 4">
            <a:extLst>
              <a:ext uri="{FF2B5EF4-FFF2-40B4-BE49-F238E27FC236}">
                <a16:creationId xmlns:a16="http://schemas.microsoft.com/office/drawing/2014/main" id="{34E999C4-9FC1-949D-FEEE-F8C810863F02}"/>
              </a:ext>
            </a:extLst>
          </p:cNvPr>
          <p:cNvSpPr>
            <a:spLocks noGrp="1"/>
          </p:cNvSpPr>
          <p:nvPr>
            <p:ph type="sldNum" sz="quarter" idx="4"/>
          </p:nvPr>
        </p:nvSpPr>
        <p:spPr/>
        <p:txBody>
          <a:bodyPr/>
          <a:lstStyle/>
          <a:p>
            <a:fld id="{29D5CE74-914C-4689-99FC-1AEF49CE2B47}" type="slidenum">
              <a:rPr lang="en-AU" smtClean="0"/>
              <a:pPr/>
              <a:t>58</a:t>
            </a:fld>
            <a:endParaRPr lang="en-AU" sz="1200">
              <a:solidFill>
                <a:schemeClr val="bg2"/>
              </a:solidFill>
            </a:endParaRPr>
          </a:p>
        </p:txBody>
      </p:sp>
      <p:sp>
        <p:nvSpPr>
          <p:cNvPr id="4" name="Footer Placeholder 3">
            <a:extLst>
              <a:ext uri="{FF2B5EF4-FFF2-40B4-BE49-F238E27FC236}">
                <a16:creationId xmlns:a16="http://schemas.microsoft.com/office/drawing/2014/main" id="{61E152B6-125F-F69E-E187-020174217A79}"/>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40105625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6CEB-DB83-6798-8EAA-A925E344C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DADB7-7017-E98E-5DF7-0FD6DB69FFB4}"/>
              </a:ext>
            </a:extLst>
          </p:cNvPr>
          <p:cNvSpPr>
            <a:spLocks noGrp="1"/>
          </p:cNvSpPr>
          <p:nvPr>
            <p:ph type="title"/>
          </p:nvPr>
        </p:nvSpPr>
        <p:spPr>
          <a:xfrm>
            <a:off x="786020" y="2928230"/>
            <a:ext cx="10620315" cy="1001540"/>
          </a:xfrm>
        </p:spPr>
        <p:txBody>
          <a:bodyPr/>
          <a:lstStyle/>
          <a:p>
            <a:pPr algn="ctr">
              <a:lnSpc>
                <a:spcPct val="100000"/>
              </a:lnSpc>
            </a:pPr>
            <a:r>
              <a:rPr lang="en-AU"/>
              <a:t>What happens to the driver and passengers when a car stops suddenly?</a:t>
            </a:r>
          </a:p>
        </p:txBody>
      </p:sp>
      <p:sp>
        <p:nvSpPr>
          <p:cNvPr id="4" name="Slide Number Placeholder 3">
            <a:extLst>
              <a:ext uri="{FF2B5EF4-FFF2-40B4-BE49-F238E27FC236}">
                <a16:creationId xmlns:a16="http://schemas.microsoft.com/office/drawing/2014/main" id="{2B72F448-D690-DDFD-908F-6F128867096E}"/>
              </a:ext>
            </a:extLst>
          </p:cNvPr>
          <p:cNvSpPr>
            <a:spLocks noGrp="1"/>
          </p:cNvSpPr>
          <p:nvPr>
            <p:ph type="sldNum" sz="quarter" idx="4"/>
          </p:nvPr>
        </p:nvSpPr>
        <p:spPr/>
        <p:txBody>
          <a:bodyPr/>
          <a:lstStyle/>
          <a:p>
            <a:fld id="{29D5CE74-914C-4689-99FC-1AEF49CE2B47}" type="slidenum">
              <a:rPr lang="en-AU" smtClean="0"/>
              <a:pPr/>
              <a:t>59</a:t>
            </a:fld>
            <a:endParaRPr lang="en-AU" sz="1200">
              <a:solidFill>
                <a:schemeClr val="bg2"/>
              </a:solidFill>
            </a:endParaRPr>
          </a:p>
        </p:txBody>
      </p:sp>
      <p:sp>
        <p:nvSpPr>
          <p:cNvPr id="5" name="Footer Placeholder 4">
            <a:extLst>
              <a:ext uri="{FF2B5EF4-FFF2-40B4-BE49-F238E27FC236}">
                <a16:creationId xmlns:a16="http://schemas.microsoft.com/office/drawing/2014/main" id="{C5A76153-54A3-01FA-1958-1B6FC8963C79}"/>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243779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BF9E7-C6C2-8883-893D-7E9E1FF16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78C5D-744E-0290-0023-5987A48C0417}"/>
              </a:ext>
            </a:extLst>
          </p:cNvPr>
          <p:cNvSpPr>
            <a:spLocks noGrp="1"/>
          </p:cNvSpPr>
          <p:nvPr>
            <p:ph type="title"/>
          </p:nvPr>
        </p:nvSpPr>
        <p:spPr>
          <a:xfrm>
            <a:off x="789935" y="711261"/>
            <a:ext cx="10616400" cy="531544"/>
          </a:xfrm>
        </p:spPr>
        <p:txBody>
          <a:bodyPr/>
          <a:lstStyle/>
          <a:p>
            <a:r>
              <a:rPr lang="en-AU"/>
              <a:t>Annual road deaths in Australia</a:t>
            </a:r>
          </a:p>
        </p:txBody>
      </p:sp>
      <p:sp>
        <p:nvSpPr>
          <p:cNvPr id="4" name="Footer Placeholder 3">
            <a:extLst>
              <a:ext uri="{FF2B5EF4-FFF2-40B4-BE49-F238E27FC236}">
                <a16:creationId xmlns:a16="http://schemas.microsoft.com/office/drawing/2014/main" id="{ED459AE1-B3CF-A955-3B7E-68A62E7EECB7}"/>
              </a:ext>
            </a:extLst>
          </p:cNvPr>
          <p:cNvSpPr>
            <a:spLocks noGrp="1"/>
          </p:cNvSpPr>
          <p:nvPr>
            <p:ph type="ftr" sz="quarter" idx="14"/>
          </p:nvPr>
        </p:nvSpPr>
        <p:spPr>
          <a:xfrm>
            <a:off x="3985527" y="6264315"/>
            <a:ext cx="4220946" cy="310740"/>
          </a:xfrm>
        </p:spPr>
        <p:txBody>
          <a:bodyPr/>
          <a:lstStyle/>
          <a:p>
            <a:r>
              <a:rPr lang="en-AU"/>
              <a:t>scienceconnections.edu.au</a:t>
            </a:r>
          </a:p>
        </p:txBody>
      </p:sp>
      <p:sp>
        <p:nvSpPr>
          <p:cNvPr id="6" name="Slide Number Placeholder 5">
            <a:extLst>
              <a:ext uri="{FF2B5EF4-FFF2-40B4-BE49-F238E27FC236}">
                <a16:creationId xmlns:a16="http://schemas.microsoft.com/office/drawing/2014/main" id="{9184FC94-70AE-0C92-9978-B23AB1B1AAAB}"/>
              </a:ext>
            </a:extLst>
          </p:cNvPr>
          <p:cNvSpPr>
            <a:spLocks noGrp="1"/>
          </p:cNvSpPr>
          <p:nvPr>
            <p:ph type="sldNum" sz="quarter" idx="4"/>
          </p:nvPr>
        </p:nvSpPr>
        <p:spPr/>
        <p:txBody>
          <a:bodyPr/>
          <a:lstStyle/>
          <a:p>
            <a:fld id="{29D5CE74-914C-4689-99FC-1AEF49CE2B47}" type="slidenum">
              <a:rPr lang="en-AU" smtClean="0"/>
              <a:pPr/>
              <a:t>6</a:t>
            </a:fld>
            <a:endParaRPr lang="en-AU" sz="1200">
              <a:solidFill>
                <a:schemeClr val="bg2"/>
              </a:solidFill>
            </a:endParaRPr>
          </a:p>
        </p:txBody>
      </p:sp>
      <p:graphicFrame>
        <p:nvGraphicFramePr>
          <p:cNvPr id="5" name="Chart 4">
            <a:extLst>
              <a:ext uri="{FF2B5EF4-FFF2-40B4-BE49-F238E27FC236}">
                <a16:creationId xmlns:a16="http://schemas.microsoft.com/office/drawing/2014/main" id="{4B914B21-589A-5ACF-D182-B0E5C108EC58}"/>
              </a:ext>
            </a:extLst>
          </p:cNvPr>
          <p:cNvGraphicFramePr>
            <a:graphicFrameLocks/>
          </p:cNvGraphicFramePr>
          <p:nvPr/>
        </p:nvGraphicFramePr>
        <p:xfrm>
          <a:off x="695400" y="1327065"/>
          <a:ext cx="7600950" cy="48529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0CBCFF7-55E5-9983-2FB8-D5C830BF251B}"/>
              </a:ext>
            </a:extLst>
          </p:cNvPr>
          <p:cNvSpPr txBox="1"/>
          <p:nvPr/>
        </p:nvSpPr>
        <p:spPr>
          <a:xfrm>
            <a:off x="8296350" y="3248980"/>
            <a:ext cx="3473252" cy="861774"/>
          </a:xfrm>
          <a:prstGeom prst="rect">
            <a:avLst/>
          </a:prstGeom>
          <a:noFill/>
        </p:spPr>
        <p:txBody>
          <a:bodyPr wrap="square" rtlCol="0">
            <a:spAutoFit/>
          </a:bodyPr>
          <a:lstStyle/>
          <a:p>
            <a:r>
              <a:rPr lang="en-AU" sz="1000" i="1" dirty="0"/>
              <a:t>Australian Road Deaths Database – Bureau of Infrastructure and Transport Research Economics</a:t>
            </a:r>
            <a:r>
              <a:rPr lang="en-AU" sz="1000" dirty="0"/>
              <a:t>. (2025). catalogue.data.infrastructure.gov.au. </a:t>
            </a:r>
            <a:r>
              <a:rPr lang="en-AU" sz="1000" dirty="0">
                <a:hlinkClick r:id="rId3"/>
              </a:rPr>
              <a:t>https://catalogue.data.infrastructure.gov.au/dataset/australian-road-deaths-database</a:t>
            </a:r>
            <a:endParaRPr lang="en-AU" sz="1000" dirty="0"/>
          </a:p>
        </p:txBody>
      </p:sp>
    </p:spTree>
    <p:extLst>
      <p:ext uri="{BB962C8B-B14F-4D97-AF65-F5344CB8AC3E}">
        <p14:creationId xmlns:p14="http://schemas.microsoft.com/office/powerpoint/2010/main" val="1597132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98F05-3187-3798-8026-CD4ECAF41D3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17CC46-9FEA-307B-FDA2-82BF321C9AF3}"/>
              </a:ext>
            </a:extLst>
          </p:cNvPr>
          <p:cNvSpPr>
            <a:spLocks noGrp="1"/>
          </p:cNvSpPr>
          <p:nvPr>
            <p:ph type="title"/>
          </p:nvPr>
        </p:nvSpPr>
        <p:spPr/>
        <p:txBody>
          <a:bodyPr/>
          <a:lstStyle/>
          <a:p>
            <a:r>
              <a:rPr lang="en-AU"/>
              <a:t>Crash test dummies</a:t>
            </a:r>
          </a:p>
        </p:txBody>
      </p:sp>
      <p:sp>
        <p:nvSpPr>
          <p:cNvPr id="7" name="Content Placeholder 6">
            <a:extLst>
              <a:ext uri="{FF2B5EF4-FFF2-40B4-BE49-F238E27FC236}">
                <a16:creationId xmlns:a16="http://schemas.microsoft.com/office/drawing/2014/main" id="{5D7C0538-86A4-C1FC-51CF-456BF45B1B61}"/>
              </a:ext>
            </a:extLst>
          </p:cNvPr>
          <p:cNvSpPr>
            <a:spLocks noGrp="1"/>
          </p:cNvSpPr>
          <p:nvPr>
            <p:ph sz="quarter" idx="13"/>
          </p:nvPr>
        </p:nvSpPr>
        <p:spPr/>
        <p:txBody>
          <a:bodyPr/>
          <a:lstStyle/>
          <a:p>
            <a:pPr marL="342900" lvl="0" indent="-342900" fontAlgn="base">
              <a:buFont typeface="Arial" panose="020B0604020202020204" pitchFamily="34" charset="0"/>
              <a:buChar char="•"/>
            </a:pPr>
            <a:r>
              <a:rPr lang="en-AU" sz="2400" b="0"/>
              <a:t>What did you notice about the motion of the crash test dummies during and after the crash?</a:t>
            </a:r>
          </a:p>
          <a:p>
            <a:pPr marL="342900" lvl="0" indent="-342900" fontAlgn="base">
              <a:buFont typeface="Arial" panose="020B0604020202020204" pitchFamily="34" charset="0"/>
              <a:buChar char="•"/>
            </a:pPr>
            <a:r>
              <a:rPr lang="en-AU" sz="2400" b="0"/>
              <a:t>What stopped the car?</a:t>
            </a:r>
          </a:p>
          <a:p>
            <a:pPr marL="342900" lvl="0" indent="-342900" fontAlgn="base">
              <a:buFont typeface="Arial" panose="020B0604020202020204" pitchFamily="34" charset="0"/>
              <a:buChar char="•"/>
            </a:pPr>
            <a:r>
              <a:rPr lang="en-AU" sz="2400" b="0"/>
              <a:t>What stopped the crash test dummies?</a:t>
            </a:r>
          </a:p>
          <a:p>
            <a:pPr marL="342900" lvl="0" indent="-342900" fontAlgn="base">
              <a:buFont typeface="Arial" panose="020B0604020202020204" pitchFamily="34" charset="0"/>
              <a:buChar char="•"/>
            </a:pPr>
            <a:r>
              <a:rPr lang="en-AU" sz="2400" b="0"/>
              <a:t>Why do the dummies continue moving forward even after the car has stopped suddenly?</a:t>
            </a:r>
          </a:p>
          <a:p>
            <a:pPr marL="342900" lvl="0" indent="-342900" fontAlgn="base">
              <a:buFont typeface="Arial" panose="020B0604020202020204" pitchFamily="34" charset="0"/>
              <a:buChar char="•"/>
            </a:pPr>
            <a:r>
              <a:rPr lang="en-AU" sz="2400" b="0"/>
              <a:t>How does the seatbelt change the outcome for the dummies, based on what you saw?</a:t>
            </a:r>
          </a:p>
          <a:p>
            <a:pPr marL="285750" indent="-2857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AD8C6F82-C21F-B604-BBFC-AFB19B3378BA}"/>
              </a:ext>
            </a:extLst>
          </p:cNvPr>
          <p:cNvSpPr>
            <a:spLocks noGrp="1"/>
          </p:cNvSpPr>
          <p:nvPr>
            <p:ph type="sldNum" sz="quarter" idx="4"/>
          </p:nvPr>
        </p:nvSpPr>
        <p:spPr/>
        <p:txBody>
          <a:bodyPr/>
          <a:lstStyle/>
          <a:p>
            <a:fld id="{29D5CE74-914C-4689-99FC-1AEF49CE2B47}" type="slidenum">
              <a:rPr lang="en-AU" smtClean="0"/>
              <a:pPr/>
              <a:t>60</a:t>
            </a:fld>
            <a:endParaRPr lang="en-AU" sz="1200">
              <a:solidFill>
                <a:schemeClr val="bg2"/>
              </a:solidFill>
            </a:endParaRPr>
          </a:p>
        </p:txBody>
      </p:sp>
      <p:sp>
        <p:nvSpPr>
          <p:cNvPr id="5" name="Footer Placeholder 4">
            <a:extLst>
              <a:ext uri="{FF2B5EF4-FFF2-40B4-BE49-F238E27FC236}">
                <a16:creationId xmlns:a16="http://schemas.microsoft.com/office/drawing/2014/main" id="{06A61758-8CED-F7B2-3B9C-A7E64474FD8C}"/>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1966154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2A026-4095-8E0C-F12D-78A0AC4E728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CEB0543-45BD-6B62-5C96-95E36765A81A}"/>
              </a:ext>
            </a:extLst>
          </p:cNvPr>
          <p:cNvSpPr>
            <a:spLocks noGrp="1"/>
          </p:cNvSpPr>
          <p:nvPr>
            <p:ph type="title"/>
          </p:nvPr>
        </p:nvSpPr>
        <p:spPr/>
        <p:txBody>
          <a:bodyPr/>
          <a:lstStyle/>
          <a:p>
            <a:r>
              <a:rPr lang="en-AU"/>
              <a:t>Jumping on a moving trampoline</a:t>
            </a:r>
          </a:p>
        </p:txBody>
      </p:sp>
      <p:sp>
        <p:nvSpPr>
          <p:cNvPr id="7" name="Content Placeholder 6">
            <a:extLst>
              <a:ext uri="{FF2B5EF4-FFF2-40B4-BE49-F238E27FC236}">
                <a16:creationId xmlns:a16="http://schemas.microsoft.com/office/drawing/2014/main" id="{790CE6C6-3D1E-303C-0581-A349F98D4311}"/>
              </a:ext>
            </a:extLst>
          </p:cNvPr>
          <p:cNvSpPr>
            <a:spLocks noGrp="1"/>
          </p:cNvSpPr>
          <p:nvPr>
            <p:ph sz="quarter" idx="13"/>
          </p:nvPr>
        </p:nvSpPr>
        <p:spPr/>
        <p:txBody>
          <a:bodyPr/>
          <a:lstStyle/>
          <a:p>
            <a:pPr marL="342900" lvl="0" indent="-342900" fontAlgn="base">
              <a:buFont typeface="Arial" panose="020B0604020202020204" pitchFamily="34" charset="0"/>
              <a:buChar char="•"/>
            </a:pPr>
            <a:r>
              <a:rPr lang="en-AU" sz="2400" b="0"/>
              <a:t>How fast were the person, the car, and the trampoline moving before they jumped?</a:t>
            </a:r>
          </a:p>
          <a:p>
            <a:pPr marL="342900" lvl="0" indent="-342900" fontAlgn="base">
              <a:buFont typeface="Arial" panose="020B0604020202020204" pitchFamily="34" charset="0"/>
              <a:buChar char="•"/>
            </a:pPr>
            <a:r>
              <a:rPr lang="en-AU" sz="2400" b="0"/>
              <a:t>Watching just the forward motion of the person on the trampoline, did their speed forward change? How do you know? </a:t>
            </a:r>
          </a:p>
          <a:p>
            <a:pPr marL="342900" lvl="0" indent="-342900" fontAlgn="base">
              <a:buFont typeface="Arial" panose="020B0604020202020204" pitchFamily="34" charset="0"/>
              <a:buChar char="•"/>
            </a:pPr>
            <a:r>
              <a:rPr lang="en-AU" sz="2400" b="0"/>
              <a:t>If you were watching from the car, would the person’s forward motion change? </a:t>
            </a:r>
          </a:p>
          <a:p>
            <a:pPr marL="342900" lvl="0" indent="-342900" fontAlgn="base">
              <a:buFont typeface="Arial" panose="020B0604020202020204" pitchFamily="34" charset="0"/>
              <a:buChar char="•"/>
            </a:pPr>
            <a:r>
              <a:rPr lang="en-AU" sz="2400" b="0"/>
              <a:t>What would happen to the person if the car started accelerating while they were in the air? </a:t>
            </a:r>
          </a:p>
          <a:p>
            <a:pPr marL="342900" lvl="0" indent="-342900" fontAlgn="base">
              <a:buFont typeface="Arial" panose="020B0604020202020204" pitchFamily="34" charset="0"/>
              <a:buChar char="•"/>
            </a:pPr>
            <a:r>
              <a:rPr lang="en-AU" sz="2400" b="0"/>
              <a:t>What if the car pulling the trampoline slowed down while the person was in the air? </a:t>
            </a:r>
          </a:p>
          <a:p>
            <a:pPr marL="342900" lvl="0" indent="-342900" fontAlgn="base">
              <a:buFont typeface="Arial" panose="020B0604020202020204" pitchFamily="34" charset="0"/>
              <a:buChar char="•"/>
            </a:pPr>
            <a:r>
              <a:rPr lang="en-AU" sz="2400" b="0"/>
              <a:t>How is this video similar to the previous video? </a:t>
            </a:r>
          </a:p>
        </p:txBody>
      </p:sp>
      <p:sp>
        <p:nvSpPr>
          <p:cNvPr id="4" name="Slide Number Placeholder 3">
            <a:extLst>
              <a:ext uri="{FF2B5EF4-FFF2-40B4-BE49-F238E27FC236}">
                <a16:creationId xmlns:a16="http://schemas.microsoft.com/office/drawing/2014/main" id="{9BC080B7-DDAF-63D6-740A-7C67245A2BD0}"/>
              </a:ext>
            </a:extLst>
          </p:cNvPr>
          <p:cNvSpPr>
            <a:spLocks noGrp="1"/>
          </p:cNvSpPr>
          <p:nvPr>
            <p:ph type="sldNum" sz="quarter" idx="4"/>
          </p:nvPr>
        </p:nvSpPr>
        <p:spPr/>
        <p:txBody>
          <a:bodyPr/>
          <a:lstStyle/>
          <a:p>
            <a:fld id="{29D5CE74-914C-4689-99FC-1AEF49CE2B47}" type="slidenum">
              <a:rPr lang="en-AU" smtClean="0"/>
              <a:pPr/>
              <a:t>61</a:t>
            </a:fld>
            <a:endParaRPr lang="en-AU" sz="1200">
              <a:solidFill>
                <a:schemeClr val="bg2"/>
              </a:solidFill>
            </a:endParaRPr>
          </a:p>
        </p:txBody>
      </p:sp>
      <p:sp>
        <p:nvSpPr>
          <p:cNvPr id="5" name="Footer Placeholder 4">
            <a:extLst>
              <a:ext uri="{FF2B5EF4-FFF2-40B4-BE49-F238E27FC236}">
                <a16:creationId xmlns:a16="http://schemas.microsoft.com/office/drawing/2014/main" id="{C6B8B27F-34D1-B4F5-5177-C83CD9FF2EF8}"/>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3021869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FA84C-1644-4A58-59B1-1533915BB38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B286868-BFB5-841C-6487-157C82905A41}"/>
              </a:ext>
            </a:extLst>
          </p:cNvPr>
          <p:cNvSpPr>
            <a:spLocks noGrp="1"/>
          </p:cNvSpPr>
          <p:nvPr>
            <p:ph type="title"/>
          </p:nvPr>
        </p:nvSpPr>
        <p:spPr/>
        <p:txBody>
          <a:bodyPr/>
          <a:lstStyle/>
          <a:p>
            <a:r>
              <a:rPr lang="en-AU"/>
              <a:t>Throwing a ball in a moving vehicle</a:t>
            </a:r>
          </a:p>
        </p:txBody>
      </p:sp>
      <p:sp>
        <p:nvSpPr>
          <p:cNvPr id="7" name="Content Placeholder 6">
            <a:extLst>
              <a:ext uri="{FF2B5EF4-FFF2-40B4-BE49-F238E27FC236}">
                <a16:creationId xmlns:a16="http://schemas.microsoft.com/office/drawing/2014/main" id="{5C2B699D-05B3-E1A6-7D07-8628FB500F43}"/>
              </a:ext>
            </a:extLst>
          </p:cNvPr>
          <p:cNvSpPr>
            <a:spLocks noGrp="1"/>
          </p:cNvSpPr>
          <p:nvPr>
            <p:ph sz="quarter" idx="13"/>
          </p:nvPr>
        </p:nvSpPr>
        <p:spPr/>
        <p:txBody>
          <a:bodyPr/>
          <a:lstStyle/>
          <a:p>
            <a:pPr marL="342900" lvl="0" indent="-342900" fontAlgn="base">
              <a:buFont typeface="Arial" panose="020B0604020202020204" pitchFamily="34" charset="0"/>
              <a:buChar char="•"/>
            </a:pPr>
            <a:r>
              <a:rPr lang="en-AU" sz="2400" b="0"/>
              <a:t>How could you describe the forward motion of the ball, person, and </a:t>
            </a:r>
            <a:r>
              <a:rPr lang="en-AU" sz="2400" b="0" err="1"/>
              <a:t>ute</a:t>
            </a:r>
            <a:r>
              <a:rPr lang="en-AU" sz="2400" b="0"/>
              <a:t> at the start of the video? </a:t>
            </a:r>
          </a:p>
          <a:p>
            <a:pPr marL="342900" lvl="0" indent="-342900" fontAlgn="base">
              <a:buFont typeface="Arial" panose="020B0604020202020204" pitchFamily="34" charset="0"/>
              <a:buChar char="•"/>
            </a:pPr>
            <a:r>
              <a:rPr lang="en-AU" sz="2400" b="0"/>
              <a:t>What happened to the ball when it was thrown in the air? </a:t>
            </a:r>
          </a:p>
          <a:p>
            <a:pPr marL="342900" lvl="0" indent="-342900" fontAlgn="base">
              <a:buFont typeface="Arial" panose="020B0604020202020204" pitchFamily="34" charset="0"/>
              <a:buChar char="•"/>
            </a:pPr>
            <a:r>
              <a:rPr lang="en-AU" sz="2400" b="0"/>
              <a:t>Were there any forces keeping the ball moving forward? </a:t>
            </a:r>
          </a:p>
          <a:p>
            <a:pPr marL="342900" lvl="0" indent="-342900" fontAlgn="base">
              <a:buFont typeface="Arial" panose="020B0604020202020204" pitchFamily="34" charset="0"/>
              <a:buChar char="•"/>
            </a:pPr>
            <a:r>
              <a:rPr lang="en-AU" sz="2400" b="0"/>
              <a:t>Why did the ball keep moving forward when it was thrown in the air? </a:t>
            </a:r>
          </a:p>
          <a:p>
            <a:pPr marL="342900" lvl="0" indent="-342900" fontAlgn="base">
              <a:buFont typeface="Arial" panose="020B0604020202020204" pitchFamily="34" charset="0"/>
              <a:buChar char="•"/>
            </a:pPr>
            <a:r>
              <a:rPr lang="en-AU" sz="2400" b="0"/>
              <a:t>What would happen if it was a windy day? </a:t>
            </a:r>
          </a:p>
        </p:txBody>
      </p:sp>
      <p:sp>
        <p:nvSpPr>
          <p:cNvPr id="4" name="Slide Number Placeholder 3">
            <a:extLst>
              <a:ext uri="{FF2B5EF4-FFF2-40B4-BE49-F238E27FC236}">
                <a16:creationId xmlns:a16="http://schemas.microsoft.com/office/drawing/2014/main" id="{9AD01DA2-409E-DF6A-6ADD-4F5EC6D9ED02}"/>
              </a:ext>
            </a:extLst>
          </p:cNvPr>
          <p:cNvSpPr>
            <a:spLocks noGrp="1"/>
          </p:cNvSpPr>
          <p:nvPr>
            <p:ph type="sldNum" sz="quarter" idx="4"/>
          </p:nvPr>
        </p:nvSpPr>
        <p:spPr/>
        <p:txBody>
          <a:bodyPr/>
          <a:lstStyle/>
          <a:p>
            <a:fld id="{29D5CE74-914C-4689-99FC-1AEF49CE2B47}" type="slidenum">
              <a:rPr lang="en-AU" smtClean="0"/>
              <a:pPr/>
              <a:t>62</a:t>
            </a:fld>
            <a:endParaRPr lang="en-AU" sz="1200">
              <a:solidFill>
                <a:schemeClr val="bg2"/>
              </a:solidFill>
            </a:endParaRPr>
          </a:p>
        </p:txBody>
      </p:sp>
      <p:sp>
        <p:nvSpPr>
          <p:cNvPr id="5" name="Footer Placeholder 4">
            <a:extLst>
              <a:ext uri="{FF2B5EF4-FFF2-40B4-BE49-F238E27FC236}">
                <a16:creationId xmlns:a16="http://schemas.microsoft.com/office/drawing/2014/main" id="{D58D8E13-02CD-BDFD-CC6D-FF8F3FB749FF}"/>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3664897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56D14-7435-EAA0-7476-A81C2CA690C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568F106-B617-4043-7DDB-D99F3D1C5448}"/>
              </a:ext>
            </a:extLst>
          </p:cNvPr>
          <p:cNvSpPr>
            <a:spLocks noGrp="1"/>
          </p:cNvSpPr>
          <p:nvPr>
            <p:ph type="title"/>
          </p:nvPr>
        </p:nvSpPr>
        <p:spPr/>
        <p:txBody>
          <a:bodyPr/>
          <a:lstStyle/>
          <a:p>
            <a:r>
              <a:rPr lang="en-AU"/>
              <a:t>Roller blades on a trolley</a:t>
            </a:r>
          </a:p>
        </p:txBody>
      </p:sp>
      <p:sp>
        <p:nvSpPr>
          <p:cNvPr id="7" name="Content Placeholder 6">
            <a:extLst>
              <a:ext uri="{FF2B5EF4-FFF2-40B4-BE49-F238E27FC236}">
                <a16:creationId xmlns:a16="http://schemas.microsoft.com/office/drawing/2014/main" id="{95404A67-7009-647A-95DF-E37FD36F815D}"/>
              </a:ext>
            </a:extLst>
          </p:cNvPr>
          <p:cNvSpPr>
            <a:spLocks noGrp="1"/>
          </p:cNvSpPr>
          <p:nvPr>
            <p:ph sz="quarter" idx="13"/>
          </p:nvPr>
        </p:nvSpPr>
        <p:spPr/>
        <p:txBody>
          <a:bodyPr/>
          <a:lstStyle/>
          <a:p>
            <a:pPr marL="342900" lvl="0" indent="-342900" fontAlgn="base">
              <a:buFont typeface="Arial" panose="020B0604020202020204" pitchFamily="34" charset="0"/>
              <a:buChar char="•"/>
            </a:pPr>
            <a:r>
              <a:rPr lang="en-AU" sz="2000" b="0" dirty="0"/>
              <a:t>What did you notice about the person’s position when the trolley started moving?</a:t>
            </a:r>
          </a:p>
          <a:p>
            <a:pPr marL="342900" lvl="0" indent="-342900" fontAlgn="base">
              <a:buFont typeface="Arial" panose="020B0604020202020204" pitchFamily="34" charset="0"/>
              <a:buChar char="•"/>
            </a:pPr>
            <a:r>
              <a:rPr lang="en-AU" sz="2000" b="0" dirty="0"/>
              <a:t>Why did the person seem to stay still while the trolley moved forward underneath them?</a:t>
            </a:r>
          </a:p>
          <a:p>
            <a:pPr marL="342900" lvl="0" indent="-342900" fontAlgn="base">
              <a:buFont typeface="Arial" panose="020B0604020202020204" pitchFamily="34" charset="0"/>
              <a:buChar char="•"/>
            </a:pPr>
            <a:r>
              <a:rPr lang="en-AU" sz="2000" b="0" dirty="0"/>
              <a:t>Have you ever stood on a bus or train when it suddenly started moving? What happened to your body?</a:t>
            </a:r>
          </a:p>
          <a:p>
            <a:pPr marL="342900" lvl="0" indent="-342900" fontAlgn="base">
              <a:buFont typeface="Arial" panose="020B0604020202020204" pitchFamily="34" charset="0"/>
              <a:buChar char="•"/>
            </a:pPr>
            <a:r>
              <a:rPr lang="en-AU" sz="2000" b="0" dirty="0"/>
              <a:t>Why do you think you feel like you’re being pushed backward when a vehicle starts moving forward?</a:t>
            </a:r>
          </a:p>
          <a:p>
            <a:pPr marL="342900" lvl="0" indent="-342900" fontAlgn="base">
              <a:buFont typeface="Arial" panose="020B0604020202020204" pitchFamily="34" charset="0"/>
              <a:buChar char="•"/>
            </a:pPr>
            <a:r>
              <a:rPr lang="en-AU" sz="2000" b="0" dirty="0"/>
              <a:t>What helps you stay in place on a moving bus or train (e.g. shoes, friction, handrails)? How is that different from wearing roller blades?</a:t>
            </a:r>
          </a:p>
          <a:p>
            <a:pPr marL="342900" lvl="0" indent="-342900" fontAlgn="base">
              <a:buFont typeface="Arial" panose="020B0604020202020204" pitchFamily="34" charset="0"/>
              <a:buChar char="•"/>
            </a:pPr>
            <a:r>
              <a:rPr lang="en-AU" sz="2000" b="0" dirty="0"/>
              <a:t>What would happen if the person on roller blades grabbed onto a handle or railing? How would their motion change?</a:t>
            </a:r>
          </a:p>
          <a:p>
            <a:pPr marL="342900" lvl="0" indent="-342900" fontAlgn="base">
              <a:buFont typeface="Arial" panose="020B0604020202020204" pitchFamily="34" charset="0"/>
              <a:buChar char="•"/>
            </a:pPr>
            <a:r>
              <a:rPr lang="en-AU" sz="2000" b="0" dirty="0"/>
              <a:t>How is this video similar to the other videos? </a:t>
            </a:r>
          </a:p>
        </p:txBody>
      </p:sp>
      <p:sp>
        <p:nvSpPr>
          <p:cNvPr id="4" name="Slide Number Placeholder 3">
            <a:extLst>
              <a:ext uri="{FF2B5EF4-FFF2-40B4-BE49-F238E27FC236}">
                <a16:creationId xmlns:a16="http://schemas.microsoft.com/office/drawing/2014/main" id="{6BBD08E6-107D-4FBE-1773-BCE9B4D4CE2A}"/>
              </a:ext>
            </a:extLst>
          </p:cNvPr>
          <p:cNvSpPr>
            <a:spLocks noGrp="1"/>
          </p:cNvSpPr>
          <p:nvPr>
            <p:ph type="sldNum" sz="quarter" idx="4"/>
          </p:nvPr>
        </p:nvSpPr>
        <p:spPr/>
        <p:txBody>
          <a:bodyPr/>
          <a:lstStyle/>
          <a:p>
            <a:fld id="{29D5CE74-914C-4689-99FC-1AEF49CE2B47}" type="slidenum">
              <a:rPr lang="en-AU" smtClean="0"/>
              <a:pPr/>
              <a:t>63</a:t>
            </a:fld>
            <a:endParaRPr lang="en-AU" sz="1200">
              <a:solidFill>
                <a:schemeClr val="bg2"/>
              </a:solidFill>
            </a:endParaRPr>
          </a:p>
        </p:txBody>
      </p:sp>
      <p:sp>
        <p:nvSpPr>
          <p:cNvPr id="5" name="Footer Placeholder 4">
            <a:extLst>
              <a:ext uri="{FF2B5EF4-FFF2-40B4-BE49-F238E27FC236}">
                <a16:creationId xmlns:a16="http://schemas.microsoft.com/office/drawing/2014/main" id="{0AFF39A6-5BCA-D59D-EA9A-209C335A9945}"/>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3195395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F6FCC-8265-C219-4404-D961DDAE53B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913081B-8B4D-C9CD-43A6-DB26EE857695}"/>
              </a:ext>
            </a:extLst>
          </p:cNvPr>
          <p:cNvSpPr>
            <a:spLocks noGrp="1"/>
          </p:cNvSpPr>
          <p:nvPr>
            <p:ph type="title"/>
          </p:nvPr>
        </p:nvSpPr>
        <p:spPr>
          <a:xfrm>
            <a:off x="786020" y="2928230"/>
            <a:ext cx="10485555" cy="1001540"/>
          </a:xfrm>
        </p:spPr>
        <p:txBody>
          <a:bodyPr/>
          <a:lstStyle/>
          <a:p>
            <a:pPr algn="ctr"/>
            <a:r>
              <a:rPr lang="en-AU"/>
              <a:t>What do the crash dummies, trampoline jumper, and ball have in common?</a:t>
            </a:r>
          </a:p>
        </p:txBody>
      </p:sp>
      <p:sp>
        <p:nvSpPr>
          <p:cNvPr id="4" name="Slide Number Placeholder 3">
            <a:extLst>
              <a:ext uri="{FF2B5EF4-FFF2-40B4-BE49-F238E27FC236}">
                <a16:creationId xmlns:a16="http://schemas.microsoft.com/office/drawing/2014/main" id="{CDEEDB4B-0287-D82E-6CA0-9EEBE539B761}"/>
              </a:ext>
            </a:extLst>
          </p:cNvPr>
          <p:cNvSpPr>
            <a:spLocks noGrp="1"/>
          </p:cNvSpPr>
          <p:nvPr>
            <p:ph type="sldNum" sz="quarter" idx="4"/>
          </p:nvPr>
        </p:nvSpPr>
        <p:spPr/>
        <p:txBody>
          <a:bodyPr/>
          <a:lstStyle/>
          <a:p>
            <a:fld id="{29D5CE74-914C-4689-99FC-1AEF49CE2B47}" type="slidenum">
              <a:rPr lang="en-AU" smtClean="0"/>
              <a:pPr/>
              <a:t>64</a:t>
            </a:fld>
            <a:endParaRPr lang="en-AU" sz="1200">
              <a:solidFill>
                <a:schemeClr val="bg2"/>
              </a:solidFill>
            </a:endParaRPr>
          </a:p>
        </p:txBody>
      </p:sp>
      <p:sp>
        <p:nvSpPr>
          <p:cNvPr id="5" name="Footer Placeholder 4">
            <a:extLst>
              <a:ext uri="{FF2B5EF4-FFF2-40B4-BE49-F238E27FC236}">
                <a16:creationId xmlns:a16="http://schemas.microsoft.com/office/drawing/2014/main" id="{D8A76964-F57A-927B-BA74-C3D305DF20A4}"/>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3648747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48B1F-8CE9-F214-95EB-DF2D7B72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63C32-788C-AEB0-5610-4F462CFD7455}"/>
              </a:ext>
            </a:extLst>
          </p:cNvPr>
          <p:cNvSpPr>
            <a:spLocks noGrp="1"/>
          </p:cNvSpPr>
          <p:nvPr>
            <p:ph type="title"/>
          </p:nvPr>
        </p:nvSpPr>
        <p:spPr>
          <a:xfrm>
            <a:off x="786020" y="2928230"/>
            <a:ext cx="10620315" cy="1001540"/>
          </a:xfrm>
        </p:spPr>
        <p:txBody>
          <a:bodyPr/>
          <a:lstStyle/>
          <a:p>
            <a:pPr algn="ctr"/>
            <a:r>
              <a:rPr lang="en-AU" dirty="0"/>
              <a:t>What do the roller blades and paper/weight activity have in common?</a:t>
            </a:r>
          </a:p>
        </p:txBody>
      </p:sp>
      <p:sp>
        <p:nvSpPr>
          <p:cNvPr id="4" name="Slide Number Placeholder 3">
            <a:extLst>
              <a:ext uri="{FF2B5EF4-FFF2-40B4-BE49-F238E27FC236}">
                <a16:creationId xmlns:a16="http://schemas.microsoft.com/office/drawing/2014/main" id="{FE2EB2D8-5986-62DB-3554-1CF352525364}"/>
              </a:ext>
            </a:extLst>
          </p:cNvPr>
          <p:cNvSpPr>
            <a:spLocks noGrp="1"/>
          </p:cNvSpPr>
          <p:nvPr>
            <p:ph type="sldNum" sz="quarter" idx="4"/>
          </p:nvPr>
        </p:nvSpPr>
        <p:spPr/>
        <p:txBody>
          <a:bodyPr/>
          <a:lstStyle/>
          <a:p>
            <a:fld id="{29D5CE74-914C-4689-99FC-1AEF49CE2B47}" type="slidenum">
              <a:rPr lang="en-AU" smtClean="0"/>
              <a:pPr/>
              <a:t>65</a:t>
            </a:fld>
            <a:endParaRPr lang="en-AU" sz="1200">
              <a:solidFill>
                <a:schemeClr val="bg2"/>
              </a:solidFill>
            </a:endParaRPr>
          </a:p>
        </p:txBody>
      </p:sp>
      <p:sp>
        <p:nvSpPr>
          <p:cNvPr id="5" name="Footer Placeholder 4">
            <a:extLst>
              <a:ext uri="{FF2B5EF4-FFF2-40B4-BE49-F238E27FC236}">
                <a16:creationId xmlns:a16="http://schemas.microsoft.com/office/drawing/2014/main" id="{949BB93F-00C0-02CF-28B4-FBC4050656F0}"/>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650298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F5CF1-1FA4-E88F-F86F-94204593D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E910B-140B-2AAA-4B73-D45EDBAF138E}"/>
              </a:ext>
            </a:extLst>
          </p:cNvPr>
          <p:cNvSpPr>
            <a:spLocks noGrp="1"/>
          </p:cNvSpPr>
          <p:nvPr>
            <p:ph type="title"/>
          </p:nvPr>
        </p:nvSpPr>
        <p:spPr/>
        <p:txBody>
          <a:bodyPr/>
          <a:lstStyle/>
          <a:p>
            <a:r>
              <a:rPr lang="en-AU"/>
              <a:t>Newton’s first law</a:t>
            </a:r>
          </a:p>
        </p:txBody>
      </p:sp>
      <p:sp>
        <p:nvSpPr>
          <p:cNvPr id="3" name="Text Placeholder 2">
            <a:extLst>
              <a:ext uri="{FF2B5EF4-FFF2-40B4-BE49-F238E27FC236}">
                <a16:creationId xmlns:a16="http://schemas.microsoft.com/office/drawing/2014/main" id="{62B8E8E7-1374-5A9C-6AAE-B550EF9EDD7C}"/>
              </a:ext>
            </a:extLst>
          </p:cNvPr>
          <p:cNvSpPr>
            <a:spLocks noGrp="1"/>
          </p:cNvSpPr>
          <p:nvPr>
            <p:ph type="body" sz="quarter" idx="10"/>
          </p:nvPr>
        </p:nvSpPr>
        <p:spPr/>
        <p:txBody>
          <a:bodyPr/>
          <a:lstStyle/>
          <a:p>
            <a:r>
              <a:rPr lang="en-AU" dirty="0"/>
              <a:t>A body in motion remains in motion until an unbalanced force acts on it.</a:t>
            </a:r>
          </a:p>
        </p:txBody>
      </p:sp>
      <p:sp>
        <p:nvSpPr>
          <p:cNvPr id="4" name="Slide Number Placeholder 3">
            <a:extLst>
              <a:ext uri="{FF2B5EF4-FFF2-40B4-BE49-F238E27FC236}">
                <a16:creationId xmlns:a16="http://schemas.microsoft.com/office/drawing/2014/main" id="{9D578561-F969-3D20-8C15-8FEB74A5ABBB}"/>
              </a:ext>
            </a:extLst>
          </p:cNvPr>
          <p:cNvSpPr>
            <a:spLocks noGrp="1"/>
          </p:cNvSpPr>
          <p:nvPr>
            <p:ph type="sldNum" sz="quarter" idx="4"/>
          </p:nvPr>
        </p:nvSpPr>
        <p:spPr/>
        <p:txBody>
          <a:bodyPr/>
          <a:lstStyle/>
          <a:p>
            <a:fld id="{29D5CE74-914C-4689-99FC-1AEF49CE2B47}" type="slidenum">
              <a:rPr lang="en-AU" smtClean="0"/>
              <a:pPr/>
              <a:t>66</a:t>
            </a:fld>
            <a:endParaRPr lang="en-AU" sz="1200">
              <a:solidFill>
                <a:schemeClr val="bg2"/>
              </a:solidFill>
            </a:endParaRPr>
          </a:p>
        </p:txBody>
      </p:sp>
      <p:sp>
        <p:nvSpPr>
          <p:cNvPr id="5" name="Footer Placeholder 4">
            <a:extLst>
              <a:ext uri="{FF2B5EF4-FFF2-40B4-BE49-F238E27FC236}">
                <a16:creationId xmlns:a16="http://schemas.microsoft.com/office/drawing/2014/main" id="{E83CD980-7942-FF9F-741E-CA4203B352C0}"/>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2058848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41CDF-7B04-E5BC-9A91-2E3BAD4251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D4E33-A504-23C7-E102-09FAC3F651B2}"/>
              </a:ext>
            </a:extLst>
          </p:cNvPr>
          <p:cNvSpPr>
            <a:spLocks noGrp="1"/>
          </p:cNvSpPr>
          <p:nvPr>
            <p:ph type="title"/>
          </p:nvPr>
        </p:nvSpPr>
        <p:spPr/>
        <p:txBody>
          <a:bodyPr/>
          <a:lstStyle/>
          <a:p>
            <a:r>
              <a:rPr lang="en-AU"/>
              <a:t>L6A Inquire</a:t>
            </a:r>
          </a:p>
        </p:txBody>
      </p:sp>
      <p:sp>
        <p:nvSpPr>
          <p:cNvPr id="3" name="Text Placeholder 2">
            <a:extLst>
              <a:ext uri="{FF2B5EF4-FFF2-40B4-BE49-F238E27FC236}">
                <a16:creationId xmlns:a16="http://schemas.microsoft.com/office/drawing/2014/main" id="{64CCC30F-2A77-F2F7-F65E-89EF4F753D54}"/>
              </a:ext>
            </a:extLst>
          </p:cNvPr>
          <p:cNvSpPr>
            <a:spLocks noGrp="1"/>
          </p:cNvSpPr>
          <p:nvPr>
            <p:ph type="body" sz="quarter" idx="10"/>
          </p:nvPr>
        </p:nvSpPr>
        <p:spPr/>
        <p:txBody>
          <a:bodyPr/>
          <a:lstStyle/>
          <a:p>
            <a:r>
              <a:rPr lang="en-AU"/>
              <a:t>What can data tell us?</a:t>
            </a:r>
          </a:p>
        </p:txBody>
      </p:sp>
      <p:sp>
        <p:nvSpPr>
          <p:cNvPr id="5" name="Slide Number Placeholder 4">
            <a:extLst>
              <a:ext uri="{FF2B5EF4-FFF2-40B4-BE49-F238E27FC236}">
                <a16:creationId xmlns:a16="http://schemas.microsoft.com/office/drawing/2014/main" id="{0503B814-3C7C-E840-732F-35E7D55B3672}"/>
              </a:ext>
            </a:extLst>
          </p:cNvPr>
          <p:cNvSpPr>
            <a:spLocks noGrp="1"/>
          </p:cNvSpPr>
          <p:nvPr>
            <p:ph type="sldNum" sz="quarter" idx="4"/>
          </p:nvPr>
        </p:nvSpPr>
        <p:spPr/>
        <p:txBody>
          <a:bodyPr/>
          <a:lstStyle/>
          <a:p>
            <a:fld id="{29D5CE74-914C-4689-99FC-1AEF49CE2B47}" type="slidenum">
              <a:rPr lang="en-AU" smtClean="0"/>
              <a:pPr/>
              <a:t>67</a:t>
            </a:fld>
            <a:endParaRPr lang="en-AU" sz="1200">
              <a:solidFill>
                <a:schemeClr val="bg2"/>
              </a:solidFill>
            </a:endParaRPr>
          </a:p>
        </p:txBody>
      </p:sp>
      <p:sp>
        <p:nvSpPr>
          <p:cNvPr id="4" name="Footer Placeholder 3">
            <a:extLst>
              <a:ext uri="{FF2B5EF4-FFF2-40B4-BE49-F238E27FC236}">
                <a16:creationId xmlns:a16="http://schemas.microsoft.com/office/drawing/2014/main" id="{EF2F4388-3470-1DBB-DCCC-B7B77979FCC7}"/>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32957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5F327-E6E3-3550-81BF-C9BD6CC84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85BC5-2C3D-F9B5-FF56-2DEE3D923D99}"/>
              </a:ext>
            </a:extLst>
          </p:cNvPr>
          <p:cNvSpPr>
            <a:spLocks noGrp="1"/>
          </p:cNvSpPr>
          <p:nvPr>
            <p:ph type="title"/>
          </p:nvPr>
        </p:nvSpPr>
        <p:spPr/>
        <p:txBody>
          <a:bodyPr/>
          <a:lstStyle/>
          <a:p>
            <a:r>
              <a:rPr lang="en-AU"/>
              <a:t>Australian Road Deaths Database</a:t>
            </a:r>
          </a:p>
        </p:txBody>
      </p:sp>
      <p:sp>
        <p:nvSpPr>
          <p:cNvPr id="3" name="Content Placeholder 2">
            <a:extLst>
              <a:ext uri="{FF2B5EF4-FFF2-40B4-BE49-F238E27FC236}">
                <a16:creationId xmlns:a16="http://schemas.microsoft.com/office/drawing/2014/main" id="{B054EC5B-DC90-33EA-F709-D9FCBAAEB519}"/>
              </a:ext>
            </a:extLst>
          </p:cNvPr>
          <p:cNvSpPr>
            <a:spLocks noGrp="1"/>
          </p:cNvSpPr>
          <p:nvPr>
            <p:ph sz="quarter" idx="13"/>
          </p:nvPr>
        </p:nvSpPr>
        <p:spPr/>
        <p:txBody>
          <a:bodyPr/>
          <a:lstStyle/>
          <a:p>
            <a:pPr lvl="0" fontAlgn="base"/>
            <a:r>
              <a:rPr lang="en-AU" sz="2400" b="0"/>
              <a:t>T: Timeliness: When was the information published or updated?</a:t>
            </a:r>
          </a:p>
          <a:p>
            <a:pPr lvl="0" fontAlgn="base"/>
            <a:r>
              <a:rPr lang="en-AU" sz="2400" b="0"/>
              <a:t>R: Relevance: Is it relevant to the discussions on road safety?</a:t>
            </a:r>
          </a:p>
          <a:p>
            <a:pPr lvl="0" fontAlgn="base"/>
            <a:r>
              <a:rPr lang="en-AU" sz="2400" b="0"/>
              <a:t>A: Authority: Is the publisher of the information an expert on the information?</a:t>
            </a:r>
          </a:p>
          <a:p>
            <a:pPr lvl="0" fontAlgn="base"/>
            <a:r>
              <a:rPr lang="en-AU" sz="2400" b="0"/>
              <a:t>A: Accuracy: Can the information be verified by another source?</a:t>
            </a:r>
          </a:p>
          <a:p>
            <a:pPr lvl="0" fontAlgn="base"/>
            <a:r>
              <a:rPr lang="en-AU" sz="2400" b="0"/>
              <a:t>P: Purpose: Why was the database published?</a:t>
            </a:r>
          </a:p>
          <a:p>
            <a:endParaRPr lang="en-AU"/>
          </a:p>
        </p:txBody>
      </p:sp>
      <p:sp>
        <p:nvSpPr>
          <p:cNvPr id="4" name="Slide Number Placeholder 3">
            <a:extLst>
              <a:ext uri="{FF2B5EF4-FFF2-40B4-BE49-F238E27FC236}">
                <a16:creationId xmlns:a16="http://schemas.microsoft.com/office/drawing/2014/main" id="{AA5F15DF-A6D8-70BA-D7F5-DF8322938DCA}"/>
              </a:ext>
            </a:extLst>
          </p:cNvPr>
          <p:cNvSpPr>
            <a:spLocks noGrp="1"/>
          </p:cNvSpPr>
          <p:nvPr>
            <p:ph type="sldNum" sz="quarter" idx="4"/>
          </p:nvPr>
        </p:nvSpPr>
        <p:spPr/>
        <p:txBody>
          <a:bodyPr/>
          <a:lstStyle/>
          <a:p>
            <a:fld id="{29D5CE74-914C-4689-99FC-1AEF49CE2B47}" type="slidenum">
              <a:rPr lang="en-AU" smtClean="0"/>
              <a:pPr/>
              <a:t>68</a:t>
            </a:fld>
            <a:endParaRPr lang="en-AU" sz="1200">
              <a:solidFill>
                <a:schemeClr val="bg2"/>
              </a:solidFill>
            </a:endParaRPr>
          </a:p>
        </p:txBody>
      </p:sp>
      <p:sp>
        <p:nvSpPr>
          <p:cNvPr id="5" name="Footer Placeholder 4">
            <a:extLst>
              <a:ext uri="{FF2B5EF4-FFF2-40B4-BE49-F238E27FC236}">
                <a16:creationId xmlns:a16="http://schemas.microsoft.com/office/drawing/2014/main" id="{4CDDB73A-07AF-C326-0D22-70214E74A1C2}"/>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1424151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65930-F8F5-B944-8588-292F6A3233B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195365B-2B95-F21E-CD7C-038D9695031E}"/>
              </a:ext>
            </a:extLst>
          </p:cNvPr>
          <p:cNvSpPr>
            <a:spLocks noGrp="1"/>
          </p:cNvSpPr>
          <p:nvPr>
            <p:ph type="title"/>
          </p:nvPr>
        </p:nvSpPr>
        <p:spPr/>
        <p:txBody>
          <a:bodyPr/>
          <a:lstStyle/>
          <a:p>
            <a:r>
              <a:rPr lang="en-AU"/>
              <a:t>Deleting data in Excel</a:t>
            </a:r>
          </a:p>
        </p:txBody>
      </p:sp>
      <p:sp>
        <p:nvSpPr>
          <p:cNvPr id="4" name="Slide Number Placeholder 3">
            <a:extLst>
              <a:ext uri="{FF2B5EF4-FFF2-40B4-BE49-F238E27FC236}">
                <a16:creationId xmlns:a16="http://schemas.microsoft.com/office/drawing/2014/main" id="{1B268968-2083-4936-677A-F80F423B3E9D}"/>
              </a:ext>
            </a:extLst>
          </p:cNvPr>
          <p:cNvSpPr>
            <a:spLocks noGrp="1"/>
          </p:cNvSpPr>
          <p:nvPr>
            <p:ph type="sldNum" sz="quarter" idx="4"/>
          </p:nvPr>
        </p:nvSpPr>
        <p:spPr/>
        <p:txBody>
          <a:bodyPr/>
          <a:lstStyle/>
          <a:p>
            <a:fld id="{29D5CE74-914C-4689-99FC-1AEF49CE2B47}" type="slidenum">
              <a:rPr lang="en-AU" smtClean="0"/>
              <a:pPr/>
              <a:t>69</a:t>
            </a:fld>
            <a:endParaRPr lang="en-AU" sz="1200">
              <a:solidFill>
                <a:schemeClr val="bg2"/>
              </a:solidFill>
            </a:endParaRPr>
          </a:p>
        </p:txBody>
      </p:sp>
      <p:sp>
        <p:nvSpPr>
          <p:cNvPr id="5" name="Footer Placeholder 4">
            <a:extLst>
              <a:ext uri="{FF2B5EF4-FFF2-40B4-BE49-F238E27FC236}">
                <a16:creationId xmlns:a16="http://schemas.microsoft.com/office/drawing/2014/main" id="{6210513F-B7D0-5332-609C-70952E8B0450}"/>
              </a:ext>
            </a:extLst>
          </p:cNvPr>
          <p:cNvSpPr>
            <a:spLocks noGrp="1"/>
          </p:cNvSpPr>
          <p:nvPr>
            <p:ph type="ftr" sz="quarter" idx="14"/>
          </p:nvPr>
        </p:nvSpPr>
        <p:spPr/>
        <p:txBody>
          <a:bodyPr/>
          <a:lstStyle/>
          <a:p>
            <a:r>
              <a:rPr lang="en-AU"/>
              <a:t>scienceconnections.edu.au</a:t>
            </a:r>
          </a:p>
        </p:txBody>
      </p:sp>
      <p:pic>
        <p:nvPicPr>
          <p:cNvPr id="2" name="Picture 1">
            <a:extLst>
              <a:ext uri="{FF2B5EF4-FFF2-40B4-BE49-F238E27FC236}">
                <a16:creationId xmlns:a16="http://schemas.microsoft.com/office/drawing/2014/main" id="{500E8A15-A936-E7FE-490F-BE8BD72857A8}"/>
              </a:ext>
            </a:extLst>
          </p:cNvPr>
          <p:cNvPicPr>
            <a:picLocks noChangeAspect="1"/>
          </p:cNvPicPr>
          <p:nvPr/>
        </p:nvPicPr>
        <p:blipFill>
          <a:blip r:embed="rId2"/>
          <a:stretch>
            <a:fillRect/>
          </a:stretch>
        </p:blipFill>
        <p:spPr>
          <a:xfrm>
            <a:off x="3305690" y="2015322"/>
            <a:ext cx="4837169" cy="3509766"/>
          </a:xfrm>
          <a:prstGeom prst="rect">
            <a:avLst/>
          </a:prstGeom>
        </p:spPr>
      </p:pic>
    </p:spTree>
    <p:extLst>
      <p:ext uri="{BB962C8B-B14F-4D97-AF65-F5344CB8AC3E}">
        <p14:creationId xmlns:p14="http://schemas.microsoft.com/office/powerpoint/2010/main" val="318579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F5F07-96AD-C34A-40BA-6624C06820AA}"/>
              </a:ext>
            </a:extLst>
          </p:cNvPr>
          <p:cNvSpPr>
            <a:spLocks noGrp="1"/>
          </p:cNvSpPr>
          <p:nvPr>
            <p:ph type="title"/>
          </p:nvPr>
        </p:nvSpPr>
        <p:spPr/>
        <p:txBody>
          <a:bodyPr/>
          <a:lstStyle/>
          <a:p>
            <a:r>
              <a:rPr lang="en-AU"/>
              <a:t>Argumentation</a:t>
            </a:r>
          </a:p>
        </p:txBody>
      </p:sp>
      <p:sp>
        <p:nvSpPr>
          <p:cNvPr id="4" name="Slide Number Placeholder 3">
            <a:extLst>
              <a:ext uri="{FF2B5EF4-FFF2-40B4-BE49-F238E27FC236}">
                <a16:creationId xmlns:a16="http://schemas.microsoft.com/office/drawing/2014/main" id="{D02629D9-0060-3F34-1DBD-2518ECB644AC}"/>
              </a:ext>
            </a:extLst>
          </p:cNvPr>
          <p:cNvSpPr>
            <a:spLocks noGrp="1"/>
          </p:cNvSpPr>
          <p:nvPr>
            <p:ph type="sldNum" sz="quarter" idx="4"/>
          </p:nvPr>
        </p:nvSpPr>
        <p:spPr/>
        <p:txBody>
          <a:bodyPr/>
          <a:lstStyle/>
          <a:p>
            <a:fld id="{29D5CE74-914C-4689-99FC-1AEF49CE2B47}" type="slidenum">
              <a:rPr lang="en-AU" smtClean="0"/>
              <a:pPr/>
              <a:t>7</a:t>
            </a:fld>
            <a:endParaRPr lang="en-AU" sz="1200">
              <a:solidFill>
                <a:schemeClr val="bg2"/>
              </a:solidFill>
            </a:endParaRPr>
          </a:p>
        </p:txBody>
      </p:sp>
      <p:sp>
        <p:nvSpPr>
          <p:cNvPr id="5" name="Footer Placeholder 4">
            <a:extLst>
              <a:ext uri="{FF2B5EF4-FFF2-40B4-BE49-F238E27FC236}">
                <a16:creationId xmlns:a16="http://schemas.microsoft.com/office/drawing/2014/main" id="{EA5CF11B-B1A5-4BFC-9719-567A86C47D43}"/>
              </a:ext>
            </a:extLst>
          </p:cNvPr>
          <p:cNvSpPr>
            <a:spLocks noGrp="1"/>
          </p:cNvSpPr>
          <p:nvPr>
            <p:ph type="ftr" sz="quarter" idx="14"/>
          </p:nvPr>
        </p:nvSpPr>
        <p:spPr/>
        <p:txBody>
          <a:bodyPr/>
          <a:lstStyle/>
          <a:p>
            <a:r>
              <a:rPr lang="en-AU"/>
              <a:t>scienceconnections.edu.au</a:t>
            </a:r>
          </a:p>
        </p:txBody>
      </p:sp>
      <p:sp>
        <p:nvSpPr>
          <p:cNvPr id="6" name="Rectangle: Folded Corner 5">
            <a:extLst>
              <a:ext uri="{FF2B5EF4-FFF2-40B4-BE49-F238E27FC236}">
                <a16:creationId xmlns:a16="http://schemas.microsoft.com/office/drawing/2014/main" id="{C1153B6C-E163-1E27-A73F-BCF3008FF292}"/>
              </a:ext>
            </a:extLst>
          </p:cNvPr>
          <p:cNvSpPr/>
          <p:nvPr/>
        </p:nvSpPr>
        <p:spPr>
          <a:xfrm>
            <a:off x="1595500" y="2708920"/>
            <a:ext cx="2390027" cy="2205245"/>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b="1" dirty="0">
              <a:solidFill>
                <a:schemeClr val="tx1"/>
              </a:solidFill>
            </a:endParaRPr>
          </a:p>
          <a:p>
            <a:pPr algn="ctr"/>
            <a:r>
              <a:rPr lang="en-AU" b="1">
                <a:solidFill>
                  <a:schemeClr val="tx1"/>
                </a:solidFill>
              </a:rPr>
              <a:t>Claim:</a:t>
            </a:r>
          </a:p>
          <a:p>
            <a:pPr algn="ctr"/>
            <a:r>
              <a:rPr lang="en-AU" sz="2200" i="1" dirty="0">
                <a:solidFill>
                  <a:schemeClr val="tx1"/>
                </a:solidFill>
              </a:rPr>
              <a:t>It is more dangerous for students to walk to school now than in the past.</a:t>
            </a:r>
          </a:p>
        </p:txBody>
      </p:sp>
      <p:sp>
        <p:nvSpPr>
          <p:cNvPr id="7" name="Rectangle: Folded Corner 6">
            <a:extLst>
              <a:ext uri="{FF2B5EF4-FFF2-40B4-BE49-F238E27FC236}">
                <a16:creationId xmlns:a16="http://schemas.microsoft.com/office/drawing/2014/main" id="{10E5BA30-1E66-709A-AB05-D8630A1E505B}"/>
              </a:ext>
            </a:extLst>
          </p:cNvPr>
          <p:cNvSpPr/>
          <p:nvPr/>
        </p:nvSpPr>
        <p:spPr>
          <a:xfrm>
            <a:off x="7671175" y="2691116"/>
            <a:ext cx="2390027" cy="2205245"/>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b="1">
                <a:solidFill>
                  <a:schemeClr val="tx1"/>
                </a:solidFill>
              </a:rPr>
              <a:t>Evidence:</a:t>
            </a:r>
          </a:p>
          <a:p>
            <a:pPr algn="ctr"/>
            <a:r>
              <a:rPr lang="en-AU" i="1">
                <a:solidFill>
                  <a:schemeClr val="tx1"/>
                </a:solidFill>
              </a:rPr>
              <a:t>???</a:t>
            </a:r>
          </a:p>
        </p:txBody>
      </p:sp>
      <p:sp>
        <p:nvSpPr>
          <p:cNvPr id="8" name="Rectangle: Folded Corner 7">
            <a:extLst>
              <a:ext uri="{FF2B5EF4-FFF2-40B4-BE49-F238E27FC236}">
                <a16:creationId xmlns:a16="http://schemas.microsoft.com/office/drawing/2014/main" id="{79C45CF7-E2E0-DB1A-D374-754E4E0EAADC}"/>
              </a:ext>
            </a:extLst>
          </p:cNvPr>
          <p:cNvSpPr/>
          <p:nvPr/>
        </p:nvSpPr>
        <p:spPr>
          <a:xfrm>
            <a:off x="4633337" y="2708919"/>
            <a:ext cx="2390027" cy="2205245"/>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b="1">
                <a:solidFill>
                  <a:schemeClr val="tx1"/>
                </a:solidFill>
              </a:rPr>
              <a:t>Reasoning:</a:t>
            </a:r>
          </a:p>
          <a:p>
            <a:pPr algn="ctr"/>
            <a:r>
              <a:rPr lang="en-AU" i="1">
                <a:solidFill>
                  <a:schemeClr val="tx1"/>
                </a:solidFill>
              </a:rPr>
              <a:t>???</a:t>
            </a:r>
          </a:p>
        </p:txBody>
      </p:sp>
    </p:spTree>
    <p:extLst>
      <p:ext uri="{BB962C8B-B14F-4D97-AF65-F5344CB8AC3E}">
        <p14:creationId xmlns:p14="http://schemas.microsoft.com/office/powerpoint/2010/main" val="26925915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989C1-D37B-6F9E-E68E-824C0CC6A2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82B9FC9-E2C9-3E4F-1B09-9FB4AA079C34}"/>
              </a:ext>
            </a:extLst>
          </p:cNvPr>
          <p:cNvSpPr>
            <a:spLocks noGrp="1"/>
          </p:cNvSpPr>
          <p:nvPr>
            <p:ph type="title"/>
          </p:nvPr>
        </p:nvSpPr>
        <p:spPr/>
        <p:txBody>
          <a:bodyPr/>
          <a:lstStyle/>
          <a:p>
            <a:r>
              <a:rPr lang="en-AU"/>
              <a:t>Freezing the top row (View)</a:t>
            </a:r>
          </a:p>
        </p:txBody>
      </p:sp>
      <p:sp>
        <p:nvSpPr>
          <p:cNvPr id="4" name="Slide Number Placeholder 3">
            <a:extLst>
              <a:ext uri="{FF2B5EF4-FFF2-40B4-BE49-F238E27FC236}">
                <a16:creationId xmlns:a16="http://schemas.microsoft.com/office/drawing/2014/main" id="{9BEF0E03-05B9-7364-AFB1-A1D3FFDD3E6C}"/>
              </a:ext>
            </a:extLst>
          </p:cNvPr>
          <p:cNvSpPr>
            <a:spLocks noGrp="1"/>
          </p:cNvSpPr>
          <p:nvPr>
            <p:ph type="sldNum" sz="quarter" idx="4"/>
          </p:nvPr>
        </p:nvSpPr>
        <p:spPr/>
        <p:txBody>
          <a:bodyPr/>
          <a:lstStyle/>
          <a:p>
            <a:fld id="{29D5CE74-914C-4689-99FC-1AEF49CE2B47}" type="slidenum">
              <a:rPr lang="en-AU" smtClean="0"/>
              <a:pPr/>
              <a:t>70</a:t>
            </a:fld>
            <a:endParaRPr lang="en-AU" sz="1200">
              <a:solidFill>
                <a:schemeClr val="bg2"/>
              </a:solidFill>
            </a:endParaRPr>
          </a:p>
        </p:txBody>
      </p:sp>
      <p:sp>
        <p:nvSpPr>
          <p:cNvPr id="5" name="Footer Placeholder 4">
            <a:extLst>
              <a:ext uri="{FF2B5EF4-FFF2-40B4-BE49-F238E27FC236}">
                <a16:creationId xmlns:a16="http://schemas.microsoft.com/office/drawing/2014/main" id="{42939B07-DF26-2BF5-A530-D8B5592CCEE8}"/>
              </a:ext>
            </a:extLst>
          </p:cNvPr>
          <p:cNvSpPr>
            <a:spLocks noGrp="1"/>
          </p:cNvSpPr>
          <p:nvPr>
            <p:ph type="ftr" sz="quarter" idx="14"/>
          </p:nvPr>
        </p:nvSpPr>
        <p:spPr/>
        <p:txBody>
          <a:bodyPr/>
          <a:lstStyle/>
          <a:p>
            <a:r>
              <a:rPr lang="en-AU"/>
              <a:t>scienceconnections.edu.au</a:t>
            </a:r>
          </a:p>
        </p:txBody>
      </p:sp>
      <p:pic>
        <p:nvPicPr>
          <p:cNvPr id="2" name="Content Placeholder 1">
            <a:extLst>
              <a:ext uri="{FF2B5EF4-FFF2-40B4-BE49-F238E27FC236}">
                <a16:creationId xmlns:a16="http://schemas.microsoft.com/office/drawing/2014/main" id="{BE43AE93-D10A-3E3F-24AB-7F67EBEBF886}"/>
              </a:ext>
            </a:extLst>
          </p:cNvPr>
          <p:cNvPicPr>
            <a:picLocks noGrp="1" noChangeAspect="1"/>
          </p:cNvPicPr>
          <p:nvPr>
            <p:ph sz="quarter" idx="13"/>
          </p:nvPr>
        </p:nvPicPr>
        <p:blipFill>
          <a:blip r:embed="rId2"/>
          <a:stretch>
            <a:fillRect/>
          </a:stretch>
        </p:blipFill>
        <p:spPr>
          <a:xfrm>
            <a:off x="2686919" y="1883612"/>
            <a:ext cx="6818161" cy="3750633"/>
          </a:xfrm>
          <a:prstGeom prst="rect">
            <a:avLst/>
          </a:prstGeom>
        </p:spPr>
      </p:pic>
    </p:spTree>
    <p:extLst>
      <p:ext uri="{BB962C8B-B14F-4D97-AF65-F5344CB8AC3E}">
        <p14:creationId xmlns:p14="http://schemas.microsoft.com/office/powerpoint/2010/main" val="2371862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BBE2-33F3-09E3-8A8B-83F66F14F3D5}"/>
              </a:ext>
            </a:extLst>
          </p:cNvPr>
          <p:cNvSpPr>
            <a:spLocks noGrp="1"/>
          </p:cNvSpPr>
          <p:nvPr>
            <p:ph type="title"/>
          </p:nvPr>
        </p:nvSpPr>
        <p:spPr/>
        <p:txBody>
          <a:bodyPr/>
          <a:lstStyle/>
          <a:p>
            <a:r>
              <a:rPr lang="en-AU"/>
              <a:t>Sorting data (Data)</a:t>
            </a:r>
          </a:p>
        </p:txBody>
      </p:sp>
      <p:sp>
        <p:nvSpPr>
          <p:cNvPr id="4" name="Slide Number Placeholder 3">
            <a:extLst>
              <a:ext uri="{FF2B5EF4-FFF2-40B4-BE49-F238E27FC236}">
                <a16:creationId xmlns:a16="http://schemas.microsoft.com/office/drawing/2014/main" id="{321AE871-BEC0-E445-FA7A-B3D3147F66B7}"/>
              </a:ext>
            </a:extLst>
          </p:cNvPr>
          <p:cNvSpPr>
            <a:spLocks noGrp="1"/>
          </p:cNvSpPr>
          <p:nvPr>
            <p:ph type="sldNum" sz="quarter" idx="4"/>
          </p:nvPr>
        </p:nvSpPr>
        <p:spPr/>
        <p:txBody>
          <a:bodyPr/>
          <a:lstStyle/>
          <a:p>
            <a:fld id="{29D5CE74-914C-4689-99FC-1AEF49CE2B47}" type="slidenum">
              <a:rPr lang="en-AU" smtClean="0"/>
              <a:pPr/>
              <a:t>71</a:t>
            </a:fld>
            <a:endParaRPr lang="en-AU" sz="1200">
              <a:solidFill>
                <a:schemeClr val="bg2"/>
              </a:solidFill>
            </a:endParaRPr>
          </a:p>
        </p:txBody>
      </p:sp>
      <p:sp>
        <p:nvSpPr>
          <p:cNvPr id="5" name="Footer Placeholder 4">
            <a:extLst>
              <a:ext uri="{FF2B5EF4-FFF2-40B4-BE49-F238E27FC236}">
                <a16:creationId xmlns:a16="http://schemas.microsoft.com/office/drawing/2014/main" id="{5BA5FE5C-795A-D2BD-8A79-5FBC2379176D}"/>
              </a:ext>
            </a:extLst>
          </p:cNvPr>
          <p:cNvSpPr>
            <a:spLocks noGrp="1"/>
          </p:cNvSpPr>
          <p:nvPr>
            <p:ph type="ftr" sz="quarter" idx="14"/>
          </p:nvPr>
        </p:nvSpPr>
        <p:spPr/>
        <p:txBody>
          <a:bodyPr/>
          <a:lstStyle/>
          <a:p>
            <a:r>
              <a:rPr lang="en-AU"/>
              <a:t>scienceconnections.edu.au</a:t>
            </a:r>
          </a:p>
        </p:txBody>
      </p:sp>
      <p:pic>
        <p:nvPicPr>
          <p:cNvPr id="6" name="Content Placeholder 5">
            <a:extLst>
              <a:ext uri="{FF2B5EF4-FFF2-40B4-BE49-F238E27FC236}">
                <a16:creationId xmlns:a16="http://schemas.microsoft.com/office/drawing/2014/main" id="{52E8A7A0-1DFB-9DA8-8057-5AED9FD7D203}"/>
              </a:ext>
            </a:extLst>
          </p:cNvPr>
          <p:cNvPicPr>
            <a:picLocks noGrp="1" noChangeAspect="1"/>
          </p:cNvPicPr>
          <p:nvPr>
            <p:ph sz="quarter" idx="13"/>
          </p:nvPr>
        </p:nvPicPr>
        <p:blipFill>
          <a:blip r:embed="rId2"/>
          <a:stretch>
            <a:fillRect/>
          </a:stretch>
        </p:blipFill>
        <p:spPr>
          <a:xfrm>
            <a:off x="789935" y="1538790"/>
            <a:ext cx="5013502" cy="4437064"/>
          </a:xfrm>
          <a:prstGeom prst="rect">
            <a:avLst/>
          </a:prstGeom>
        </p:spPr>
      </p:pic>
      <p:pic>
        <p:nvPicPr>
          <p:cNvPr id="7" name="Picture 6">
            <a:extLst>
              <a:ext uri="{FF2B5EF4-FFF2-40B4-BE49-F238E27FC236}">
                <a16:creationId xmlns:a16="http://schemas.microsoft.com/office/drawing/2014/main" id="{9468A244-E044-5A36-6F2B-E1596FA07135}"/>
              </a:ext>
            </a:extLst>
          </p:cNvPr>
          <p:cNvPicPr>
            <a:picLocks noChangeAspect="1"/>
          </p:cNvPicPr>
          <p:nvPr/>
        </p:nvPicPr>
        <p:blipFill>
          <a:blip r:embed="rId3"/>
          <a:stretch>
            <a:fillRect/>
          </a:stretch>
        </p:blipFill>
        <p:spPr>
          <a:xfrm>
            <a:off x="6104539" y="2699461"/>
            <a:ext cx="5591577" cy="2656238"/>
          </a:xfrm>
          <a:prstGeom prst="rect">
            <a:avLst/>
          </a:prstGeom>
        </p:spPr>
      </p:pic>
    </p:spTree>
    <p:extLst>
      <p:ext uri="{BB962C8B-B14F-4D97-AF65-F5344CB8AC3E}">
        <p14:creationId xmlns:p14="http://schemas.microsoft.com/office/powerpoint/2010/main" val="1057087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CFF159-2A32-ED29-3E1D-D6CA01632C24}"/>
              </a:ext>
            </a:extLst>
          </p:cNvPr>
          <p:cNvSpPr>
            <a:spLocks noGrp="1"/>
          </p:cNvSpPr>
          <p:nvPr>
            <p:ph type="title"/>
          </p:nvPr>
        </p:nvSpPr>
        <p:spPr>
          <a:xfrm>
            <a:off x="695400" y="711261"/>
            <a:ext cx="10976695" cy="531544"/>
          </a:xfrm>
        </p:spPr>
        <p:txBody>
          <a:bodyPr/>
          <a:lstStyle/>
          <a:p>
            <a:r>
              <a:rPr lang="en-AU"/>
              <a:t>What factors could affect the number of road fatalities?</a:t>
            </a:r>
          </a:p>
        </p:txBody>
      </p:sp>
      <p:sp>
        <p:nvSpPr>
          <p:cNvPr id="8" name="Content Placeholder 7">
            <a:extLst>
              <a:ext uri="{FF2B5EF4-FFF2-40B4-BE49-F238E27FC236}">
                <a16:creationId xmlns:a16="http://schemas.microsoft.com/office/drawing/2014/main" id="{AEC98374-9D64-8251-955B-7BBE6F88DDEC}"/>
              </a:ext>
            </a:extLst>
          </p:cNvPr>
          <p:cNvSpPr>
            <a:spLocks noGrp="1"/>
          </p:cNvSpPr>
          <p:nvPr>
            <p:ph sz="quarter" idx="13"/>
          </p:nvPr>
        </p:nvSpPr>
        <p:spPr/>
        <p:txBody>
          <a:bodyPr/>
          <a:lstStyle/>
          <a:p>
            <a:pPr marL="342900" indent="-342900">
              <a:buFont typeface="Arial" panose="020B0604020202020204" pitchFamily="34" charset="0"/>
              <a:buChar char="•"/>
            </a:pPr>
            <a:r>
              <a:rPr lang="en-US" sz="2400" b="0"/>
              <a:t>What do you notice?</a:t>
            </a:r>
          </a:p>
          <a:p>
            <a:pPr marL="342900" indent="-342900">
              <a:buFont typeface="Arial" panose="020B0604020202020204" pitchFamily="34" charset="0"/>
              <a:buChar char="•"/>
            </a:pPr>
            <a:r>
              <a:rPr lang="en-US" sz="2400" b="0"/>
              <a:t>What patterns can you find?</a:t>
            </a:r>
          </a:p>
          <a:p>
            <a:pPr marL="342900" indent="-342900">
              <a:buFont typeface="Arial" panose="020B0604020202020204" pitchFamily="34" charset="0"/>
              <a:buChar char="•"/>
            </a:pPr>
            <a:r>
              <a:rPr lang="en-US" sz="2400" b="0"/>
              <a:t>How do these variables seem to be related?</a:t>
            </a:r>
          </a:p>
          <a:p>
            <a:pPr marL="342900" indent="-342900">
              <a:buFont typeface="Arial" panose="020B0604020202020204" pitchFamily="34" charset="0"/>
              <a:buChar char="•"/>
            </a:pPr>
            <a:r>
              <a:rPr lang="en-US" sz="2400" b="0"/>
              <a:t>What is the relationship between...</a:t>
            </a:r>
          </a:p>
          <a:p>
            <a:pPr marL="342900" indent="-342900">
              <a:buFont typeface="Arial" panose="020B0604020202020204" pitchFamily="34" charset="0"/>
              <a:buChar char="•"/>
            </a:pPr>
            <a:r>
              <a:rPr lang="en-US" sz="2400" b="0"/>
              <a:t>How does ___ affect ___?</a:t>
            </a:r>
          </a:p>
          <a:p>
            <a:pPr marL="342900" indent="-342900">
              <a:buFont typeface="Arial" panose="020B0604020202020204" pitchFamily="34" charset="0"/>
              <a:buChar char="•"/>
            </a:pPr>
            <a:r>
              <a:rPr lang="en-US" sz="2400" b="0"/>
              <a:t>Is there a link between...?</a:t>
            </a:r>
          </a:p>
        </p:txBody>
      </p:sp>
      <p:sp>
        <p:nvSpPr>
          <p:cNvPr id="4" name="Slide Number Placeholder 3">
            <a:extLst>
              <a:ext uri="{FF2B5EF4-FFF2-40B4-BE49-F238E27FC236}">
                <a16:creationId xmlns:a16="http://schemas.microsoft.com/office/drawing/2014/main" id="{7B7238A6-4D34-3812-C2B1-EFFA488E65D1}"/>
              </a:ext>
            </a:extLst>
          </p:cNvPr>
          <p:cNvSpPr>
            <a:spLocks noGrp="1"/>
          </p:cNvSpPr>
          <p:nvPr>
            <p:ph type="sldNum" sz="quarter" idx="4"/>
          </p:nvPr>
        </p:nvSpPr>
        <p:spPr/>
        <p:txBody>
          <a:bodyPr/>
          <a:lstStyle/>
          <a:p>
            <a:fld id="{29D5CE74-914C-4689-99FC-1AEF49CE2B47}" type="slidenum">
              <a:rPr lang="en-AU" smtClean="0"/>
              <a:pPr/>
              <a:t>72</a:t>
            </a:fld>
            <a:endParaRPr lang="en-AU" sz="1200">
              <a:solidFill>
                <a:schemeClr val="bg2"/>
              </a:solidFill>
            </a:endParaRPr>
          </a:p>
        </p:txBody>
      </p:sp>
      <p:sp>
        <p:nvSpPr>
          <p:cNvPr id="5" name="Footer Placeholder 4">
            <a:extLst>
              <a:ext uri="{FF2B5EF4-FFF2-40B4-BE49-F238E27FC236}">
                <a16:creationId xmlns:a16="http://schemas.microsoft.com/office/drawing/2014/main" id="{A3D3D038-69B2-4E81-E2BF-8390380D6632}"/>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1019204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8F72-3B02-90BD-078E-661BB4ADBABD}"/>
              </a:ext>
            </a:extLst>
          </p:cNvPr>
          <p:cNvSpPr>
            <a:spLocks noGrp="1"/>
          </p:cNvSpPr>
          <p:nvPr>
            <p:ph type="title"/>
          </p:nvPr>
        </p:nvSpPr>
        <p:spPr/>
        <p:txBody>
          <a:bodyPr/>
          <a:lstStyle/>
          <a:p>
            <a:r>
              <a:rPr lang="en-AU"/>
              <a:t>Writing an investigable question</a:t>
            </a:r>
          </a:p>
        </p:txBody>
      </p:sp>
      <p:sp>
        <p:nvSpPr>
          <p:cNvPr id="3" name="Content Placeholder 2">
            <a:extLst>
              <a:ext uri="{FF2B5EF4-FFF2-40B4-BE49-F238E27FC236}">
                <a16:creationId xmlns:a16="http://schemas.microsoft.com/office/drawing/2014/main" id="{2BAA4D7A-739E-7268-5FD1-9240B9B616FB}"/>
              </a:ext>
            </a:extLst>
          </p:cNvPr>
          <p:cNvSpPr>
            <a:spLocks noGrp="1"/>
          </p:cNvSpPr>
          <p:nvPr>
            <p:ph sz="quarter" idx="13"/>
          </p:nvPr>
        </p:nvSpPr>
        <p:spPr/>
        <p:txBody>
          <a:bodyPr/>
          <a:lstStyle/>
          <a:p>
            <a:pPr marL="342900" lvl="0" indent="-342900" fontAlgn="base">
              <a:buFont typeface="Arial" panose="020B0604020202020204" pitchFamily="34" charset="0"/>
              <a:buChar char="•"/>
            </a:pPr>
            <a:r>
              <a:rPr lang="en-AU" sz="2000" b="0"/>
              <a:t>Is the data available?</a:t>
            </a:r>
          </a:p>
          <a:p>
            <a:pPr marL="342900" lvl="0" indent="-342900" fontAlgn="base">
              <a:buFont typeface="Arial" panose="020B0604020202020204" pitchFamily="34" charset="0"/>
              <a:buChar char="•"/>
            </a:pPr>
            <a:r>
              <a:rPr lang="en-AU" sz="2000" b="0"/>
              <a:t>Can the question be answered by analysing the data?</a:t>
            </a:r>
          </a:p>
          <a:p>
            <a:pPr marL="342900" lvl="0" indent="-342900" fontAlgn="base">
              <a:buFont typeface="Arial" panose="020B0604020202020204" pitchFamily="34" charset="0"/>
              <a:buChar char="•"/>
            </a:pPr>
            <a:r>
              <a:rPr lang="en-AU" sz="2000" b="0"/>
              <a:t>Is the question measurable and focused?</a:t>
            </a:r>
          </a:p>
          <a:p>
            <a:pPr marL="342900" lvl="0" indent="-342900">
              <a:buFont typeface="Arial" panose="020B0604020202020204" pitchFamily="34" charset="0"/>
              <a:buChar char="•"/>
            </a:pPr>
            <a:r>
              <a:rPr lang="en-AU" sz="2000" b="0"/>
              <a:t>Is the question specific and easy to understand?</a:t>
            </a:r>
          </a:p>
          <a:p>
            <a:pPr marL="342900" lvl="0" indent="-342900">
              <a:buFont typeface="Arial" panose="020B0604020202020204" pitchFamily="34" charset="0"/>
              <a:buChar char="•"/>
            </a:pPr>
            <a:r>
              <a:rPr lang="en-AU" sz="2000" b="0"/>
              <a:t>Does it avoid vague terms like "better" or "interesting"?</a:t>
            </a:r>
          </a:p>
          <a:p>
            <a:pPr lvl="1"/>
            <a:r>
              <a:rPr lang="en-AU" sz="1600" b="0" i="1"/>
              <a:t>	Example: "How has the number of road fatalities in NSW changed from 2010 to 2020?"</a:t>
            </a:r>
            <a:br>
              <a:rPr lang="en-AU" sz="1600" b="0" i="1"/>
            </a:br>
            <a:r>
              <a:rPr lang="en-AU" sz="1600" b="0" i="1"/>
              <a:t>	Too vague: "Why are car crashes bad?"</a:t>
            </a:r>
          </a:p>
          <a:p>
            <a:pPr marL="342900" lvl="0" indent="-342900" fontAlgn="base">
              <a:buFont typeface="Arial" panose="020B0604020202020204" pitchFamily="34" charset="0"/>
              <a:buChar char="•"/>
            </a:pPr>
            <a:r>
              <a:rPr lang="en-AU" sz="2000" b="0"/>
              <a:t>Does the question involve interpreting data, finding patterns or making comparisons?</a:t>
            </a:r>
          </a:p>
          <a:p>
            <a:pPr marL="342900" lvl="0" indent="-342900" fontAlgn="base">
              <a:buFont typeface="Arial" panose="020B0604020202020204" pitchFamily="34" charset="0"/>
              <a:buChar char="•"/>
            </a:pPr>
            <a:r>
              <a:rPr lang="en-AU" sz="2000" b="0"/>
              <a:t>Does the question require more than a yes/no answer or a single fact?</a:t>
            </a:r>
          </a:p>
          <a:p>
            <a:pPr marL="342900" lvl="0" indent="-342900" fontAlgn="base">
              <a:buFont typeface="Arial" panose="020B0604020202020204" pitchFamily="34" charset="0"/>
              <a:buChar char="•"/>
            </a:pPr>
            <a:r>
              <a:rPr lang="en-AU" sz="2000" b="0"/>
              <a:t>Does it relate to a real-world issue or scientific concept?</a:t>
            </a:r>
          </a:p>
          <a:p>
            <a:endParaRPr lang="en-AU"/>
          </a:p>
        </p:txBody>
      </p:sp>
      <p:sp>
        <p:nvSpPr>
          <p:cNvPr id="4" name="Slide Number Placeholder 3">
            <a:extLst>
              <a:ext uri="{FF2B5EF4-FFF2-40B4-BE49-F238E27FC236}">
                <a16:creationId xmlns:a16="http://schemas.microsoft.com/office/drawing/2014/main" id="{1F039702-AB5E-ED03-9D1C-3E08A172CCC6}"/>
              </a:ext>
            </a:extLst>
          </p:cNvPr>
          <p:cNvSpPr>
            <a:spLocks noGrp="1"/>
          </p:cNvSpPr>
          <p:nvPr>
            <p:ph type="sldNum" sz="quarter" idx="4"/>
          </p:nvPr>
        </p:nvSpPr>
        <p:spPr/>
        <p:txBody>
          <a:bodyPr/>
          <a:lstStyle/>
          <a:p>
            <a:fld id="{29D5CE74-914C-4689-99FC-1AEF49CE2B47}" type="slidenum">
              <a:rPr lang="en-AU" smtClean="0"/>
              <a:pPr/>
              <a:t>73</a:t>
            </a:fld>
            <a:endParaRPr lang="en-AU" sz="1200">
              <a:solidFill>
                <a:schemeClr val="bg2"/>
              </a:solidFill>
            </a:endParaRPr>
          </a:p>
        </p:txBody>
      </p:sp>
      <p:sp>
        <p:nvSpPr>
          <p:cNvPr id="5" name="Footer Placeholder 4">
            <a:extLst>
              <a:ext uri="{FF2B5EF4-FFF2-40B4-BE49-F238E27FC236}">
                <a16:creationId xmlns:a16="http://schemas.microsoft.com/office/drawing/2014/main" id="{1107571C-F204-DB58-19EE-D41F18EE799D}"/>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0806698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2119-A01D-6564-377D-3FBA88086298}"/>
              </a:ext>
            </a:extLst>
          </p:cNvPr>
          <p:cNvSpPr>
            <a:spLocks noGrp="1"/>
          </p:cNvSpPr>
          <p:nvPr>
            <p:ph type="title"/>
          </p:nvPr>
        </p:nvSpPr>
        <p:spPr/>
        <p:txBody>
          <a:bodyPr/>
          <a:lstStyle/>
          <a:p>
            <a:r>
              <a:rPr lang="en-AU"/>
              <a:t>Clean the data</a:t>
            </a:r>
          </a:p>
        </p:txBody>
      </p:sp>
      <p:sp>
        <p:nvSpPr>
          <p:cNvPr id="3" name="Content Placeholder 2">
            <a:extLst>
              <a:ext uri="{FF2B5EF4-FFF2-40B4-BE49-F238E27FC236}">
                <a16:creationId xmlns:a16="http://schemas.microsoft.com/office/drawing/2014/main" id="{95C8DB45-477D-0958-4985-BA0FE71B58EF}"/>
              </a:ext>
            </a:extLst>
          </p:cNvPr>
          <p:cNvSpPr>
            <a:spLocks noGrp="1"/>
          </p:cNvSpPr>
          <p:nvPr>
            <p:ph sz="quarter" idx="13"/>
          </p:nvPr>
        </p:nvSpPr>
        <p:spPr/>
        <p:txBody>
          <a:bodyPr/>
          <a:lstStyle/>
          <a:p>
            <a:pPr marL="285750" indent="-285750">
              <a:buFont typeface="Arial" panose="020B0604020202020204" pitchFamily="34" charset="0"/>
              <a:buChar char="•"/>
            </a:pPr>
            <a:r>
              <a:rPr lang="en-US" sz="1800" b="0"/>
              <a:t>What does it mean to ‘clean’ data? What kinds of data might be removed or changed?</a:t>
            </a:r>
          </a:p>
          <a:p>
            <a:pPr marL="285750" indent="-285750">
              <a:buFont typeface="Arial" panose="020B0604020202020204" pitchFamily="34" charset="0"/>
              <a:buChar char="•"/>
            </a:pPr>
            <a:r>
              <a:rPr lang="en-US" sz="1800" b="0"/>
              <a:t>Why is it important to clean data before </a:t>
            </a:r>
            <a:r>
              <a:rPr lang="en-US" sz="1800" b="0" err="1"/>
              <a:t>analysing</a:t>
            </a:r>
            <a:r>
              <a:rPr lang="en-US" sz="1800" b="0"/>
              <a:t> it? What problems might happen if we don’t?</a:t>
            </a:r>
          </a:p>
          <a:p>
            <a:pPr marL="285750" indent="-285750">
              <a:buFont typeface="Arial" panose="020B0604020202020204" pitchFamily="34" charset="0"/>
              <a:buChar char="•"/>
            </a:pPr>
            <a:r>
              <a:rPr lang="en-US" sz="1800" b="0"/>
              <a:t>How did cleaning the data help you see patterns or relationships between variables more clearly?</a:t>
            </a:r>
          </a:p>
          <a:p>
            <a:pPr marL="285750" indent="-285750">
              <a:buFont typeface="Arial" panose="020B0604020202020204" pitchFamily="34" charset="0"/>
              <a:buChar char="•"/>
            </a:pPr>
            <a:r>
              <a:rPr lang="en-US" sz="1800" b="0"/>
              <a:t>What kind of errors or outliers were removed during the cleaning process? How did that affect your results?</a:t>
            </a:r>
          </a:p>
          <a:p>
            <a:pPr marL="285750" indent="-285750">
              <a:buFont typeface="Arial" panose="020B0604020202020204" pitchFamily="34" charset="0"/>
              <a:buChar char="•"/>
            </a:pPr>
            <a:r>
              <a:rPr lang="en-US" sz="1800" b="0"/>
              <a:t>Can removing ‘bad data’ make your conclusions more accurate? Why or why not?</a:t>
            </a:r>
          </a:p>
          <a:p>
            <a:pPr marL="285750" indent="-285750">
              <a:buFont typeface="Arial" panose="020B0604020202020204" pitchFamily="34" charset="0"/>
              <a:buChar char="•"/>
            </a:pPr>
            <a:r>
              <a:rPr lang="en-US" sz="1800" b="0"/>
              <a:t>What could happen if you accidentally remove data that was actually important?</a:t>
            </a:r>
          </a:p>
          <a:p>
            <a:pPr marL="285750" indent="-285750">
              <a:buFont typeface="Arial" panose="020B0604020202020204" pitchFamily="34" charset="0"/>
              <a:buChar char="•"/>
            </a:pPr>
            <a:r>
              <a:rPr lang="en-US" sz="1800" b="0"/>
              <a:t>Should we always remove outliers or strange data points? Why or why not?</a:t>
            </a:r>
          </a:p>
          <a:p>
            <a:pPr marL="285750" indent="-285750">
              <a:buFont typeface="Arial" panose="020B0604020202020204" pitchFamily="34" charset="0"/>
              <a:buChar char="•"/>
            </a:pPr>
            <a:r>
              <a:rPr lang="en-US" sz="1800" b="0"/>
              <a:t>How can we make sure our data cleaning choices are fair, honest, and based on good reasoning?</a:t>
            </a:r>
          </a:p>
          <a:p>
            <a:pPr marL="285750" indent="-285750">
              <a:buFont typeface="Arial" panose="020B0604020202020204" pitchFamily="34" charset="0"/>
              <a:buChar char="•"/>
            </a:pPr>
            <a:r>
              <a:rPr lang="en-US" sz="1800" b="0"/>
              <a:t>If two people cleaned the same dataset differently, could they come to different conclusions? What does that tell you?</a:t>
            </a:r>
          </a:p>
        </p:txBody>
      </p:sp>
      <p:sp>
        <p:nvSpPr>
          <p:cNvPr id="4" name="Slide Number Placeholder 3">
            <a:extLst>
              <a:ext uri="{FF2B5EF4-FFF2-40B4-BE49-F238E27FC236}">
                <a16:creationId xmlns:a16="http://schemas.microsoft.com/office/drawing/2014/main" id="{887840E0-3D6F-6D44-72DC-9D2974F8FCA5}"/>
              </a:ext>
            </a:extLst>
          </p:cNvPr>
          <p:cNvSpPr>
            <a:spLocks noGrp="1"/>
          </p:cNvSpPr>
          <p:nvPr>
            <p:ph type="sldNum" sz="quarter" idx="4"/>
          </p:nvPr>
        </p:nvSpPr>
        <p:spPr/>
        <p:txBody>
          <a:bodyPr/>
          <a:lstStyle/>
          <a:p>
            <a:fld id="{29D5CE74-914C-4689-99FC-1AEF49CE2B47}" type="slidenum">
              <a:rPr lang="en-AU" smtClean="0"/>
              <a:pPr/>
              <a:t>74</a:t>
            </a:fld>
            <a:endParaRPr lang="en-AU" sz="1200">
              <a:solidFill>
                <a:schemeClr val="bg2"/>
              </a:solidFill>
            </a:endParaRPr>
          </a:p>
        </p:txBody>
      </p:sp>
      <p:sp>
        <p:nvSpPr>
          <p:cNvPr id="5" name="Footer Placeholder 4">
            <a:extLst>
              <a:ext uri="{FF2B5EF4-FFF2-40B4-BE49-F238E27FC236}">
                <a16:creationId xmlns:a16="http://schemas.microsoft.com/office/drawing/2014/main" id="{CFA7816D-819A-8645-624F-92A494095611}"/>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586999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756D-B606-40E3-76E2-E5EE5586D033}"/>
              </a:ext>
            </a:extLst>
          </p:cNvPr>
          <p:cNvSpPr>
            <a:spLocks noGrp="1"/>
          </p:cNvSpPr>
          <p:nvPr>
            <p:ph type="title"/>
          </p:nvPr>
        </p:nvSpPr>
        <p:spPr/>
        <p:txBody>
          <a:bodyPr/>
          <a:lstStyle/>
          <a:p>
            <a:r>
              <a:rPr lang="en-AU"/>
              <a:t>Correlation vs causation</a:t>
            </a:r>
          </a:p>
        </p:txBody>
      </p:sp>
      <p:sp>
        <p:nvSpPr>
          <p:cNvPr id="3" name="Content Placeholder 2">
            <a:extLst>
              <a:ext uri="{FF2B5EF4-FFF2-40B4-BE49-F238E27FC236}">
                <a16:creationId xmlns:a16="http://schemas.microsoft.com/office/drawing/2014/main" id="{870F9985-65E3-E069-C431-DF9922D9F555}"/>
              </a:ext>
            </a:extLst>
          </p:cNvPr>
          <p:cNvSpPr>
            <a:spLocks noGrp="1"/>
          </p:cNvSpPr>
          <p:nvPr>
            <p:ph sz="quarter" idx="13"/>
          </p:nvPr>
        </p:nvSpPr>
        <p:spPr/>
        <p:txBody>
          <a:bodyPr/>
          <a:lstStyle/>
          <a:p>
            <a:pPr marL="342900" lvl="0" indent="-342900" fontAlgn="base">
              <a:buFont typeface="Arial" panose="020B0604020202020204" pitchFamily="34" charset="0"/>
              <a:buChar char="•"/>
            </a:pPr>
            <a:r>
              <a:rPr lang="en-AU" sz="2000" b="0" dirty="0"/>
              <a:t>What does it mean if two things are correlated? Can you give an example?</a:t>
            </a:r>
          </a:p>
          <a:p>
            <a:pPr marL="342900" lvl="0" indent="-342900" fontAlgn="base">
              <a:buFont typeface="Arial" panose="020B0604020202020204" pitchFamily="34" charset="0"/>
              <a:buChar char="•"/>
            </a:pPr>
            <a:r>
              <a:rPr lang="en-AU" sz="2000" b="0" dirty="0"/>
              <a:t>What is causation? How is it different from correlation?</a:t>
            </a:r>
          </a:p>
          <a:p>
            <a:pPr marL="342900" lvl="0" indent="-342900" fontAlgn="base">
              <a:buFont typeface="Arial" panose="020B0604020202020204" pitchFamily="34" charset="0"/>
              <a:buChar char="•"/>
            </a:pPr>
            <a:r>
              <a:rPr lang="en-AU" sz="2000" b="0" dirty="0"/>
              <a:t>Why is it important not to assume that correlation means causation?</a:t>
            </a:r>
          </a:p>
          <a:p>
            <a:pPr marL="342900" lvl="0" indent="-342900" fontAlgn="base">
              <a:buFont typeface="Arial" panose="020B0604020202020204" pitchFamily="34" charset="0"/>
              <a:buChar char="•"/>
            </a:pPr>
            <a:r>
              <a:rPr lang="en-AU" sz="2000" b="0" dirty="0"/>
              <a:t>Ice cream sales and the frequency of sunburns both increase in December. Does this mean ice cream causes sunburn? Why or why not?</a:t>
            </a:r>
          </a:p>
          <a:p>
            <a:pPr marL="342900" lvl="0" indent="-342900" fontAlgn="base">
              <a:buFont typeface="Arial" panose="020B0604020202020204" pitchFamily="34" charset="0"/>
              <a:buChar char="•"/>
            </a:pPr>
            <a:r>
              <a:rPr lang="en-AU" sz="2000" b="0" dirty="0"/>
              <a:t>How can scientists test whether a relationship is actually causal?</a:t>
            </a:r>
          </a:p>
          <a:p>
            <a:pPr marL="342900" lvl="0" indent="-342900" fontAlgn="base">
              <a:buFont typeface="Arial" panose="020B0604020202020204" pitchFamily="34" charset="0"/>
              <a:buChar char="•"/>
            </a:pPr>
            <a:r>
              <a:rPr lang="en-AU" sz="2000" b="0" dirty="0"/>
              <a:t>Why are controlled experiments better for finding causation than just looking at data trends?</a:t>
            </a:r>
          </a:p>
          <a:p>
            <a:pPr marL="342900" lvl="0" indent="-342900" fontAlgn="base">
              <a:buFont typeface="Arial" panose="020B0604020202020204" pitchFamily="34" charset="0"/>
              <a:buChar char="•"/>
            </a:pPr>
            <a:r>
              <a:rPr lang="en-AU" sz="2000" b="0" dirty="0"/>
              <a:t>Why do people often jump to conclusions when they see two things happen together?</a:t>
            </a:r>
          </a:p>
          <a:p>
            <a:pPr marL="342900" lvl="0" indent="-342900" fontAlgn="base">
              <a:buFont typeface="Arial" panose="020B0604020202020204" pitchFamily="34" charset="0"/>
              <a:buChar char="•"/>
            </a:pPr>
            <a:r>
              <a:rPr lang="en-AU" sz="2000" b="0" dirty="0"/>
              <a:t>What are the risks of making decisions based on a false assumption of causation?</a:t>
            </a:r>
          </a:p>
          <a:p>
            <a:pPr marL="285750" indent="-2857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F91F5D56-7F10-ECE3-8E3F-80184A3F90AD}"/>
              </a:ext>
            </a:extLst>
          </p:cNvPr>
          <p:cNvSpPr>
            <a:spLocks noGrp="1"/>
          </p:cNvSpPr>
          <p:nvPr>
            <p:ph type="sldNum" sz="quarter" idx="4"/>
          </p:nvPr>
        </p:nvSpPr>
        <p:spPr/>
        <p:txBody>
          <a:bodyPr/>
          <a:lstStyle/>
          <a:p>
            <a:fld id="{29D5CE74-914C-4689-99FC-1AEF49CE2B47}" type="slidenum">
              <a:rPr lang="en-AU" smtClean="0"/>
              <a:pPr/>
              <a:t>75</a:t>
            </a:fld>
            <a:endParaRPr lang="en-AU" sz="1200">
              <a:solidFill>
                <a:schemeClr val="bg2"/>
              </a:solidFill>
            </a:endParaRPr>
          </a:p>
        </p:txBody>
      </p:sp>
      <p:sp>
        <p:nvSpPr>
          <p:cNvPr id="5" name="Footer Placeholder 4">
            <a:extLst>
              <a:ext uri="{FF2B5EF4-FFF2-40B4-BE49-F238E27FC236}">
                <a16:creationId xmlns:a16="http://schemas.microsoft.com/office/drawing/2014/main" id="{67157F16-751F-BA10-99D7-BF12957378FA}"/>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38941590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8D041-F39B-77C4-3A08-8611794A7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2672C-C934-BD97-D08E-0539D5E99150}"/>
              </a:ext>
            </a:extLst>
          </p:cNvPr>
          <p:cNvSpPr>
            <a:spLocks noGrp="1"/>
          </p:cNvSpPr>
          <p:nvPr>
            <p:ph type="title"/>
          </p:nvPr>
        </p:nvSpPr>
        <p:spPr/>
        <p:txBody>
          <a:bodyPr/>
          <a:lstStyle/>
          <a:p>
            <a:r>
              <a:rPr lang="en-AU"/>
              <a:t>L6B Inquire</a:t>
            </a:r>
          </a:p>
        </p:txBody>
      </p:sp>
      <p:sp>
        <p:nvSpPr>
          <p:cNvPr id="3" name="Text Placeholder 2">
            <a:extLst>
              <a:ext uri="{FF2B5EF4-FFF2-40B4-BE49-F238E27FC236}">
                <a16:creationId xmlns:a16="http://schemas.microsoft.com/office/drawing/2014/main" id="{187264E8-1E27-B412-B15B-57D7A17B5CA0}"/>
              </a:ext>
            </a:extLst>
          </p:cNvPr>
          <p:cNvSpPr>
            <a:spLocks noGrp="1"/>
          </p:cNvSpPr>
          <p:nvPr>
            <p:ph type="body" sz="quarter" idx="10"/>
          </p:nvPr>
        </p:nvSpPr>
        <p:spPr/>
        <p:txBody>
          <a:bodyPr/>
          <a:lstStyle/>
          <a:p>
            <a:r>
              <a:rPr lang="en-AU"/>
              <a:t>Ethical dilemmas</a:t>
            </a:r>
          </a:p>
        </p:txBody>
      </p:sp>
      <p:sp>
        <p:nvSpPr>
          <p:cNvPr id="5" name="Slide Number Placeholder 4">
            <a:extLst>
              <a:ext uri="{FF2B5EF4-FFF2-40B4-BE49-F238E27FC236}">
                <a16:creationId xmlns:a16="http://schemas.microsoft.com/office/drawing/2014/main" id="{3A005296-BF49-51D1-41D3-BEFDD9CA9B60}"/>
              </a:ext>
            </a:extLst>
          </p:cNvPr>
          <p:cNvSpPr>
            <a:spLocks noGrp="1"/>
          </p:cNvSpPr>
          <p:nvPr>
            <p:ph type="sldNum" sz="quarter" idx="4"/>
          </p:nvPr>
        </p:nvSpPr>
        <p:spPr/>
        <p:txBody>
          <a:bodyPr/>
          <a:lstStyle/>
          <a:p>
            <a:fld id="{29D5CE74-914C-4689-99FC-1AEF49CE2B47}" type="slidenum">
              <a:rPr lang="en-AU" smtClean="0"/>
              <a:pPr/>
              <a:t>76</a:t>
            </a:fld>
            <a:endParaRPr lang="en-AU" sz="1200">
              <a:solidFill>
                <a:schemeClr val="bg2"/>
              </a:solidFill>
            </a:endParaRPr>
          </a:p>
        </p:txBody>
      </p:sp>
      <p:sp>
        <p:nvSpPr>
          <p:cNvPr id="4" name="Footer Placeholder 3">
            <a:extLst>
              <a:ext uri="{FF2B5EF4-FFF2-40B4-BE49-F238E27FC236}">
                <a16:creationId xmlns:a16="http://schemas.microsoft.com/office/drawing/2014/main" id="{CEBC316C-6F8B-4ACC-D043-62811A5F3884}"/>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10235995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E66D3-4DFA-E971-CA78-CCD30DD456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57B3C-FD9C-0B1D-6072-2A48544D917E}"/>
              </a:ext>
            </a:extLst>
          </p:cNvPr>
          <p:cNvSpPr>
            <a:spLocks noGrp="1"/>
          </p:cNvSpPr>
          <p:nvPr>
            <p:ph type="title"/>
          </p:nvPr>
        </p:nvSpPr>
        <p:spPr>
          <a:xfrm>
            <a:off x="786020" y="2928230"/>
            <a:ext cx="10755585" cy="1001540"/>
          </a:xfrm>
        </p:spPr>
        <p:txBody>
          <a:bodyPr/>
          <a:lstStyle/>
          <a:p>
            <a:pPr algn="ctr"/>
            <a:r>
              <a:rPr lang="en-AU"/>
              <a:t>What should autonomous cars be programmed to do in an accident?</a:t>
            </a:r>
          </a:p>
        </p:txBody>
      </p:sp>
      <p:sp>
        <p:nvSpPr>
          <p:cNvPr id="4" name="Slide Number Placeholder 3">
            <a:extLst>
              <a:ext uri="{FF2B5EF4-FFF2-40B4-BE49-F238E27FC236}">
                <a16:creationId xmlns:a16="http://schemas.microsoft.com/office/drawing/2014/main" id="{936A0300-071D-1D98-EAB1-26E83E8A22CF}"/>
              </a:ext>
            </a:extLst>
          </p:cNvPr>
          <p:cNvSpPr>
            <a:spLocks noGrp="1"/>
          </p:cNvSpPr>
          <p:nvPr>
            <p:ph type="sldNum" sz="quarter" idx="4"/>
          </p:nvPr>
        </p:nvSpPr>
        <p:spPr/>
        <p:txBody>
          <a:bodyPr/>
          <a:lstStyle/>
          <a:p>
            <a:fld id="{29D5CE74-914C-4689-99FC-1AEF49CE2B47}" type="slidenum">
              <a:rPr lang="en-AU" smtClean="0"/>
              <a:pPr/>
              <a:t>77</a:t>
            </a:fld>
            <a:endParaRPr lang="en-AU" sz="1200">
              <a:solidFill>
                <a:schemeClr val="bg2"/>
              </a:solidFill>
            </a:endParaRPr>
          </a:p>
        </p:txBody>
      </p:sp>
      <p:sp>
        <p:nvSpPr>
          <p:cNvPr id="5" name="Footer Placeholder 4">
            <a:extLst>
              <a:ext uri="{FF2B5EF4-FFF2-40B4-BE49-F238E27FC236}">
                <a16:creationId xmlns:a16="http://schemas.microsoft.com/office/drawing/2014/main" id="{9AD95057-C6A0-FC62-66BC-B3A6E87B9971}"/>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950884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DBA44-CCCF-131A-D69A-6995B8F76E7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AB84FA9-7289-CA6B-F1EC-A97EC0212FCB}"/>
              </a:ext>
            </a:extLst>
          </p:cNvPr>
          <p:cNvSpPr>
            <a:spLocks noGrp="1"/>
          </p:cNvSpPr>
          <p:nvPr>
            <p:ph type="title"/>
          </p:nvPr>
        </p:nvSpPr>
        <p:spPr/>
        <p:txBody>
          <a:bodyPr/>
          <a:lstStyle/>
          <a:p>
            <a:r>
              <a:rPr lang="en-AU"/>
              <a:t>Ethical approaches</a:t>
            </a:r>
          </a:p>
        </p:txBody>
      </p:sp>
      <p:sp>
        <p:nvSpPr>
          <p:cNvPr id="7" name="Content Placeholder 6">
            <a:extLst>
              <a:ext uri="{FF2B5EF4-FFF2-40B4-BE49-F238E27FC236}">
                <a16:creationId xmlns:a16="http://schemas.microsoft.com/office/drawing/2014/main" id="{352BF2E4-19BD-CB83-1CC6-CC83BC413CBD}"/>
              </a:ext>
            </a:extLst>
          </p:cNvPr>
          <p:cNvSpPr>
            <a:spLocks noGrp="1"/>
          </p:cNvSpPr>
          <p:nvPr>
            <p:ph sz="quarter" idx="13"/>
          </p:nvPr>
        </p:nvSpPr>
        <p:spPr/>
        <p:txBody>
          <a:bodyPr/>
          <a:lstStyle/>
          <a:p>
            <a:pPr lvl="0" fontAlgn="base"/>
            <a:r>
              <a:rPr lang="en-AU" sz="2800"/>
              <a:t>Consequentialism</a:t>
            </a:r>
            <a:r>
              <a:rPr lang="en-AU" sz="2800" b="0"/>
              <a:t> looks at the final outcome of a decision and decides if it was good or bad (the end justifies the means).</a:t>
            </a:r>
          </a:p>
          <a:p>
            <a:pPr lvl="0" algn="ctr" fontAlgn="base"/>
            <a:endParaRPr lang="en-AU" sz="2800" b="0"/>
          </a:p>
          <a:p>
            <a:pPr lvl="0" fontAlgn="base"/>
            <a:r>
              <a:rPr lang="en-AU" sz="2800"/>
              <a:t>Deontology</a:t>
            </a:r>
            <a:r>
              <a:rPr lang="en-AU" sz="2800" b="0"/>
              <a:t> looks at the individual actions and decides if they are good or bad (were there good intentions?). The consequences do not matter.</a:t>
            </a:r>
          </a:p>
          <a:p>
            <a:endParaRPr lang="en-AU"/>
          </a:p>
        </p:txBody>
      </p:sp>
      <p:sp>
        <p:nvSpPr>
          <p:cNvPr id="4" name="Slide Number Placeholder 3">
            <a:extLst>
              <a:ext uri="{FF2B5EF4-FFF2-40B4-BE49-F238E27FC236}">
                <a16:creationId xmlns:a16="http://schemas.microsoft.com/office/drawing/2014/main" id="{AD5B5B2D-D09F-6379-6D70-F1EB6E52E035}"/>
              </a:ext>
            </a:extLst>
          </p:cNvPr>
          <p:cNvSpPr>
            <a:spLocks noGrp="1"/>
          </p:cNvSpPr>
          <p:nvPr>
            <p:ph type="sldNum" sz="quarter" idx="4"/>
          </p:nvPr>
        </p:nvSpPr>
        <p:spPr/>
        <p:txBody>
          <a:bodyPr/>
          <a:lstStyle/>
          <a:p>
            <a:fld id="{29D5CE74-914C-4689-99FC-1AEF49CE2B47}" type="slidenum">
              <a:rPr lang="en-AU" smtClean="0"/>
              <a:pPr/>
              <a:t>78</a:t>
            </a:fld>
            <a:endParaRPr lang="en-AU" sz="1200">
              <a:solidFill>
                <a:schemeClr val="bg2"/>
              </a:solidFill>
            </a:endParaRPr>
          </a:p>
        </p:txBody>
      </p:sp>
      <p:sp>
        <p:nvSpPr>
          <p:cNvPr id="5" name="Footer Placeholder 4">
            <a:extLst>
              <a:ext uri="{FF2B5EF4-FFF2-40B4-BE49-F238E27FC236}">
                <a16:creationId xmlns:a16="http://schemas.microsoft.com/office/drawing/2014/main" id="{AFB25C38-BCEF-BDB0-6C1D-F2415746A972}"/>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861748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5337A-A092-84CC-E557-187ED104869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9DA84E1-29FC-E397-E24C-1B9ACBCFA533}"/>
              </a:ext>
            </a:extLst>
          </p:cNvPr>
          <p:cNvSpPr>
            <a:spLocks noGrp="1"/>
          </p:cNvSpPr>
          <p:nvPr>
            <p:ph type="title"/>
          </p:nvPr>
        </p:nvSpPr>
        <p:spPr/>
        <p:txBody>
          <a:bodyPr/>
          <a:lstStyle/>
          <a:p>
            <a:r>
              <a:rPr lang="en-AU"/>
              <a:t>Ethical concepts</a:t>
            </a:r>
          </a:p>
        </p:txBody>
      </p:sp>
      <p:sp>
        <p:nvSpPr>
          <p:cNvPr id="7" name="Content Placeholder 6">
            <a:extLst>
              <a:ext uri="{FF2B5EF4-FFF2-40B4-BE49-F238E27FC236}">
                <a16:creationId xmlns:a16="http://schemas.microsoft.com/office/drawing/2014/main" id="{AB2904DF-2AEE-97C2-203A-8A71A1C82E59}"/>
              </a:ext>
            </a:extLst>
          </p:cNvPr>
          <p:cNvSpPr>
            <a:spLocks noGrp="1"/>
          </p:cNvSpPr>
          <p:nvPr>
            <p:ph sz="quarter" idx="13"/>
          </p:nvPr>
        </p:nvSpPr>
        <p:spPr/>
        <p:txBody>
          <a:bodyPr/>
          <a:lstStyle/>
          <a:p>
            <a:pPr lvl="0" algn="ctr" fontAlgn="base"/>
            <a:r>
              <a:rPr lang="en-AU" sz="3200"/>
              <a:t>Minimise harm </a:t>
            </a:r>
          </a:p>
          <a:p>
            <a:pPr lvl="0" algn="ctr" fontAlgn="base"/>
            <a:r>
              <a:rPr lang="en-AU" sz="3200" b="0"/>
              <a:t>What will harm the least number of people?</a:t>
            </a:r>
          </a:p>
          <a:p>
            <a:pPr lvl="0" algn="ctr" fontAlgn="base"/>
            <a:endParaRPr lang="en-AU" sz="3200" b="0"/>
          </a:p>
          <a:p>
            <a:pPr lvl="0" algn="ctr" fontAlgn="base"/>
            <a:r>
              <a:rPr lang="en-AU" sz="3200"/>
              <a:t>Maximise the benefits </a:t>
            </a:r>
          </a:p>
          <a:p>
            <a:pPr lvl="0" algn="ctr" fontAlgn="base"/>
            <a:r>
              <a:rPr lang="en-AU" sz="3200" b="0"/>
              <a:t>Who will people/society most need in the future?</a:t>
            </a:r>
          </a:p>
          <a:p>
            <a:endParaRPr lang="en-AU" sz="1800"/>
          </a:p>
        </p:txBody>
      </p:sp>
      <p:sp>
        <p:nvSpPr>
          <p:cNvPr id="4" name="Slide Number Placeholder 3">
            <a:extLst>
              <a:ext uri="{FF2B5EF4-FFF2-40B4-BE49-F238E27FC236}">
                <a16:creationId xmlns:a16="http://schemas.microsoft.com/office/drawing/2014/main" id="{8272AD1E-4D64-E4B1-57CF-484AD4620B94}"/>
              </a:ext>
            </a:extLst>
          </p:cNvPr>
          <p:cNvSpPr>
            <a:spLocks noGrp="1"/>
          </p:cNvSpPr>
          <p:nvPr>
            <p:ph type="sldNum" sz="quarter" idx="4"/>
          </p:nvPr>
        </p:nvSpPr>
        <p:spPr/>
        <p:txBody>
          <a:bodyPr/>
          <a:lstStyle/>
          <a:p>
            <a:fld id="{29D5CE74-914C-4689-99FC-1AEF49CE2B47}" type="slidenum">
              <a:rPr lang="en-AU" smtClean="0"/>
              <a:pPr/>
              <a:t>79</a:t>
            </a:fld>
            <a:endParaRPr lang="en-AU" sz="1200">
              <a:solidFill>
                <a:schemeClr val="bg2"/>
              </a:solidFill>
            </a:endParaRPr>
          </a:p>
        </p:txBody>
      </p:sp>
      <p:sp>
        <p:nvSpPr>
          <p:cNvPr id="5" name="Footer Placeholder 4">
            <a:extLst>
              <a:ext uri="{FF2B5EF4-FFF2-40B4-BE49-F238E27FC236}">
                <a16:creationId xmlns:a16="http://schemas.microsoft.com/office/drawing/2014/main" id="{BA4DF8B4-C859-D46B-9B3B-4A0BFDEAD11D}"/>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205509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93CC-B710-D67C-CC65-B25F1C8D1BBB}"/>
              </a:ext>
            </a:extLst>
          </p:cNvPr>
          <p:cNvSpPr>
            <a:spLocks noGrp="1"/>
          </p:cNvSpPr>
          <p:nvPr>
            <p:ph type="title"/>
          </p:nvPr>
        </p:nvSpPr>
        <p:spPr>
          <a:xfrm>
            <a:off x="740405" y="1808820"/>
            <a:ext cx="8955384" cy="742940"/>
          </a:xfrm>
        </p:spPr>
        <p:txBody>
          <a:bodyPr/>
          <a:lstStyle/>
          <a:p>
            <a:r>
              <a:rPr lang="en-AU"/>
              <a:t>Speed</a:t>
            </a:r>
          </a:p>
        </p:txBody>
      </p:sp>
      <p:sp>
        <p:nvSpPr>
          <p:cNvPr id="6" name="Text Placeholder 5">
            <a:extLst>
              <a:ext uri="{FF2B5EF4-FFF2-40B4-BE49-F238E27FC236}">
                <a16:creationId xmlns:a16="http://schemas.microsoft.com/office/drawing/2014/main" id="{D6C41AB6-445D-234B-330E-15F0FF95CB96}"/>
              </a:ext>
            </a:extLst>
          </p:cNvPr>
          <p:cNvSpPr>
            <a:spLocks noGrp="1"/>
          </p:cNvSpPr>
          <p:nvPr>
            <p:ph type="body" sz="quarter" idx="10"/>
          </p:nvPr>
        </p:nvSpPr>
        <p:spPr>
          <a:xfrm>
            <a:off x="740405" y="2639523"/>
            <a:ext cx="10395544" cy="2115105"/>
          </a:xfrm>
        </p:spPr>
        <p:txBody>
          <a:bodyPr/>
          <a:lstStyle/>
          <a:p>
            <a:r>
              <a:rPr lang="en-AU"/>
              <a:t>How fast an object travels a distance.</a:t>
            </a:r>
          </a:p>
          <a:p>
            <a:endParaRPr lang="en-AU"/>
          </a:p>
          <a:p>
            <a:pPr algn="ctr">
              <a:lnSpc>
                <a:spcPct val="150000"/>
              </a:lnSpc>
            </a:pPr>
            <a:r>
              <a:rPr lang="en-AU" b="0"/>
              <a:t>3 metres/second = travels 3 m every second</a:t>
            </a:r>
            <a:endParaRPr lang="en-AU" sz="800" b="0"/>
          </a:p>
          <a:p>
            <a:pPr algn="ctr">
              <a:lnSpc>
                <a:spcPct val="150000"/>
              </a:lnSpc>
            </a:pPr>
            <a:r>
              <a:rPr lang="en-AU" b="0"/>
              <a:t>			   = travels 6 m every 2 seconds</a:t>
            </a:r>
          </a:p>
        </p:txBody>
      </p:sp>
      <p:sp>
        <p:nvSpPr>
          <p:cNvPr id="4" name="Slide Number Placeholder 3">
            <a:extLst>
              <a:ext uri="{FF2B5EF4-FFF2-40B4-BE49-F238E27FC236}">
                <a16:creationId xmlns:a16="http://schemas.microsoft.com/office/drawing/2014/main" id="{359E41B1-CF28-71AB-316A-BC7F5179BF88}"/>
              </a:ext>
            </a:extLst>
          </p:cNvPr>
          <p:cNvSpPr>
            <a:spLocks noGrp="1"/>
          </p:cNvSpPr>
          <p:nvPr>
            <p:ph type="sldNum" sz="quarter" idx="4"/>
          </p:nvPr>
        </p:nvSpPr>
        <p:spPr/>
        <p:txBody>
          <a:bodyPr/>
          <a:lstStyle/>
          <a:p>
            <a:fld id="{29D5CE74-914C-4689-99FC-1AEF49CE2B47}" type="slidenum">
              <a:rPr lang="en-AU" smtClean="0"/>
              <a:pPr/>
              <a:t>8</a:t>
            </a:fld>
            <a:endParaRPr lang="en-AU" sz="1200">
              <a:solidFill>
                <a:schemeClr val="bg2"/>
              </a:solidFill>
            </a:endParaRPr>
          </a:p>
        </p:txBody>
      </p:sp>
      <p:sp>
        <p:nvSpPr>
          <p:cNvPr id="5" name="Footer Placeholder 4">
            <a:extLst>
              <a:ext uri="{FF2B5EF4-FFF2-40B4-BE49-F238E27FC236}">
                <a16:creationId xmlns:a16="http://schemas.microsoft.com/office/drawing/2014/main" id="{27F03ABA-359B-C68A-4005-8F586B3EAC8B}"/>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16154103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00D2D0-9AB0-534B-1633-7A26815E0A5A}"/>
              </a:ext>
            </a:extLst>
          </p:cNvPr>
          <p:cNvSpPr>
            <a:spLocks noGrp="1"/>
          </p:cNvSpPr>
          <p:nvPr>
            <p:ph type="title"/>
          </p:nvPr>
        </p:nvSpPr>
        <p:spPr>
          <a:xfrm>
            <a:off x="786020" y="2928230"/>
            <a:ext cx="10620315" cy="1001540"/>
          </a:xfrm>
        </p:spPr>
        <p:txBody>
          <a:bodyPr/>
          <a:lstStyle/>
          <a:p>
            <a:pPr algn="ctr"/>
            <a:r>
              <a:rPr lang="en-AU"/>
              <a:t>Solve the ethical dilemma!</a:t>
            </a:r>
          </a:p>
        </p:txBody>
      </p:sp>
      <p:sp>
        <p:nvSpPr>
          <p:cNvPr id="4" name="Slide Number Placeholder 3">
            <a:extLst>
              <a:ext uri="{FF2B5EF4-FFF2-40B4-BE49-F238E27FC236}">
                <a16:creationId xmlns:a16="http://schemas.microsoft.com/office/drawing/2014/main" id="{D635A927-85AC-94D1-2FE1-995FC86EBF6C}"/>
              </a:ext>
            </a:extLst>
          </p:cNvPr>
          <p:cNvSpPr>
            <a:spLocks noGrp="1"/>
          </p:cNvSpPr>
          <p:nvPr>
            <p:ph type="sldNum" sz="quarter" idx="4"/>
          </p:nvPr>
        </p:nvSpPr>
        <p:spPr/>
        <p:txBody>
          <a:bodyPr/>
          <a:lstStyle/>
          <a:p>
            <a:fld id="{29D5CE74-914C-4689-99FC-1AEF49CE2B47}" type="slidenum">
              <a:rPr lang="en-AU" smtClean="0"/>
              <a:pPr/>
              <a:t>80</a:t>
            </a:fld>
            <a:endParaRPr lang="en-AU" sz="1200">
              <a:solidFill>
                <a:schemeClr val="bg2"/>
              </a:solidFill>
            </a:endParaRPr>
          </a:p>
        </p:txBody>
      </p:sp>
      <p:sp>
        <p:nvSpPr>
          <p:cNvPr id="5" name="Footer Placeholder 4">
            <a:extLst>
              <a:ext uri="{FF2B5EF4-FFF2-40B4-BE49-F238E27FC236}">
                <a16:creationId xmlns:a16="http://schemas.microsoft.com/office/drawing/2014/main" id="{3C31AA8E-0631-71A3-46F6-3659600913C4}"/>
              </a:ext>
            </a:extLst>
          </p:cNvPr>
          <p:cNvSpPr>
            <a:spLocks noGrp="1"/>
          </p:cNvSpPr>
          <p:nvPr>
            <p:ph type="ftr" sz="quarter" idx="10"/>
          </p:nvPr>
        </p:nvSpPr>
        <p:spPr/>
        <p:txBody>
          <a:bodyPr/>
          <a:lstStyle/>
          <a:p>
            <a:r>
              <a:rPr lang="en-AU"/>
              <a:t>scienceconnections.edu.au</a:t>
            </a:r>
          </a:p>
        </p:txBody>
      </p:sp>
    </p:spTree>
    <p:extLst>
      <p:ext uri="{BB962C8B-B14F-4D97-AF65-F5344CB8AC3E}">
        <p14:creationId xmlns:p14="http://schemas.microsoft.com/office/powerpoint/2010/main" val="2649786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C6F90D-E8A0-6E55-563B-AB2582349FC8}"/>
              </a:ext>
            </a:extLst>
          </p:cNvPr>
          <p:cNvSpPr>
            <a:spLocks noGrp="1"/>
          </p:cNvSpPr>
          <p:nvPr>
            <p:ph type="title"/>
          </p:nvPr>
        </p:nvSpPr>
        <p:spPr/>
        <p:txBody>
          <a:bodyPr/>
          <a:lstStyle/>
          <a:p>
            <a:r>
              <a:rPr lang="en-AU"/>
              <a:t>Discussion</a:t>
            </a:r>
          </a:p>
        </p:txBody>
      </p:sp>
      <p:sp>
        <p:nvSpPr>
          <p:cNvPr id="6" name="Content Placeholder 5">
            <a:extLst>
              <a:ext uri="{FF2B5EF4-FFF2-40B4-BE49-F238E27FC236}">
                <a16:creationId xmlns:a16="http://schemas.microsoft.com/office/drawing/2014/main" id="{2855DD67-567C-F3EF-37EF-4D2F13D0B851}"/>
              </a:ext>
            </a:extLst>
          </p:cNvPr>
          <p:cNvSpPr>
            <a:spLocks noGrp="1"/>
          </p:cNvSpPr>
          <p:nvPr>
            <p:ph sz="quarter" idx="13"/>
          </p:nvPr>
        </p:nvSpPr>
        <p:spPr/>
        <p:txBody>
          <a:bodyPr/>
          <a:lstStyle/>
          <a:p>
            <a:pPr marL="342900" lvl="0" indent="-342900" fontAlgn="base">
              <a:buFont typeface="Arial" panose="020B0604020202020204" pitchFamily="34" charset="0"/>
              <a:buChar char="•"/>
            </a:pPr>
            <a:r>
              <a:rPr lang="en-AU" sz="2000" b="0"/>
              <a:t>What is your initial decision to this situation?</a:t>
            </a:r>
          </a:p>
          <a:p>
            <a:pPr marL="342900" indent="-342900" fontAlgn="base">
              <a:buFont typeface="Arial" panose="020B0604020202020204" pitchFamily="34" charset="0"/>
              <a:buChar char="•"/>
            </a:pPr>
            <a:r>
              <a:rPr lang="en-US" sz="2000" b="0"/>
              <a:t>What action could the car have taken?</a:t>
            </a:r>
            <a:endParaRPr lang="en-AU" sz="2000" b="0"/>
          </a:p>
          <a:p>
            <a:pPr marL="342900" lvl="0" indent="-342900" fontAlgn="base">
              <a:buFont typeface="Arial" panose="020B0604020202020204" pitchFamily="34" charset="0"/>
              <a:buChar char="•"/>
            </a:pPr>
            <a:r>
              <a:rPr lang="en-AU" sz="2000" b="0"/>
              <a:t>Did you use a minimise-harm approach or a maximise-benefit approach? Was there any difference to these approaches when you were making decisions?</a:t>
            </a:r>
          </a:p>
          <a:p>
            <a:pPr marL="342900" lvl="0" indent="-342900" fontAlgn="base">
              <a:buFont typeface="Arial" panose="020B0604020202020204" pitchFamily="34" charset="0"/>
              <a:buChar char="•"/>
            </a:pPr>
            <a:r>
              <a:rPr lang="en-AU" sz="2000" b="0"/>
              <a:t>Is anyone’s life more important than another person? Why or why not?</a:t>
            </a:r>
          </a:p>
          <a:p>
            <a:pPr marL="342900" lvl="0" indent="-342900" fontAlgn="base">
              <a:buFont typeface="Arial" panose="020B0604020202020204" pitchFamily="34" charset="0"/>
              <a:buChar char="•"/>
            </a:pPr>
            <a:r>
              <a:rPr lang="en-AU" sz="2000" b="0"/>
              <a:t>Who might you (as the driver) sacrifice your life for? Why?</a:t>
            </a:r>
          </a:p>
          <a:p>
            <a:pPr marL="342900" lvl="0" indent="-342900" fontAlgn="base">
              <a:buFont typeface="Arial" panose="020B0604020202020204" pitchFamily="34" charset="0"/>
              <a:buChar char="•"/>
            </a:pPr>
            <a:r>
              <a:rPr lang="en-AU" sz="2000" b="0"/>
              <a:t>Would your decision change if your family was in one of the groups? Why?</a:t>
            </a:r>
          </a:p>
          <a:p>
            <a:pPr marL="342900" lvl="0" indent="-342900" fontAlgn="base">
              <a:buFont typeface="Arial" panose="020B0604020202020204" pitchFamily="34" charset="0"/>
              <a:buChar char="•"/>
            </a:pPr>
            <a:r>
              <a:rPr lang="en-AU" sz="2000" b="0"/>
              <a:t>Is the number of lives saved more important than whose life is saved? Why?</a:t>
            </a:r>
          </a:p>
          <a:p>
            <a:pPr marL="342900" indent="-342900">
              <a:buFont typeface="Arial" panose="020B0604020202020204" pitchFamily="34" charset="0"/>
              <a:buChar char="•"/>
            </a:pPr>
            <a:r>
              <a:rPr lang="en-AU" sz="2000" b="0"/>
              <a:t>What are the challenges of having to make these decisions years before the actual event?</a:t>
            </a:r>
          </a:p>
        </p:txBody>
      </p:sp>
      <p:sp>
        <p:nvSpPr>
          <p:cNvPr id="3" name="Slide Number Placeholder 2">
            <a:extLst>
              <a:ext uri="{FF2B5EF4-FFF2-40B4-BE49-F238E27FC236}">
                <a16:creationId xmlns:a16="http://schemas.microsoft.com/office/drawing/2014/main" id="{F09AC191-B1A7-69CC-4E6C-D4E037837949}"/>
              </a:ext>
            </a:extLst>
          </p:cNvPr>
          <p:cNvSpPr>
            <a:spLocks noGrp="1"/>
          </p:cNvSpPr>
          <p:nvPr>
            <p:ph type="sldNum" sz="quarter" idx="4"/>
          </p:nvPr>
        </p:nvSpPr>
        <p:spPr/>
        <p:txBody>
          <a:bodyPr/>
          <a:lstStyle/>
          <a:p>
            <a:fld id="{29D5CE74-914C-4689-99FC-1AEF49CE2B47}" type="slidenum">
              <a:rPr lang="en-AU" smtClean="0"/>
              <a:pPr/>
              <a:t>81</a:t>
            </a:fld>
            <a:endParaRPr lang="en-AU" sz="1200">
              <a:solidFill>
                <a:schemeClr val="bg2"/>
              </a:solidFill>
            </a:endParaRPr>
          </a:p>
        </p:txBody>
      </p:sp>
      <p:sp>
        <p:nvSpPr>
          <p:cNvPr id="4" name="Footer Placeholder 3">
            <a:extLst>
              <a:ext uri="{FF2B5EF4-FFF2-40B4-BE49-F238E27FC236}">
                <a16:creationId xmlns:a16="http://schemas.microsoft.com/office/drawing/2014/main" id="{3492713B-CDC2-CC4F-334B-48E1E97BD089}"/>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3020506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C0F1E-669C-7D5E-40E5-5A0B27543C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293AF-CC8E-D1A9-CE3A-E5F029577D5F}"/>
              </a:ext>
            </a:extLst>
          </p:cNvPr>
          <p:cNvSpPr>
            <a:spLocks noGrp="1"/>
          </p:cNvSpPr>
          <p:nvPr>
            <p:ph type="title"/>
          </p:nvPr>
        </p:nvSpPr>
        <p:spPr/>
        <p:txBody>
          <a:bodyPr/>
          <a:lstStyle/>
          <a:p>
            <a:r>
              <a:rPr lang="en-AU" dirty="0"/>
              <a:t>L7 Act</a:t>
            </a:r>
          </a:p>
        </p:txBody>
      </p:sp>
      <p:sp>
        <p:nvSpPr>
          <p:cNvPr id="3" name="Text Placeholder 2">
            <a:extLst>
              <a:ext uri="{FF2B5EF4-FFF2-40B4-BE49-F238E27FC236}">
                <a16:creationId xmlns:a16="http://schemas.microsoft.com/office/drawing/2014/main" id="{0BB4D91E-EA3B-F616-24D4-B238D05CB9AB}"/>
              </a:ext>
            </a:extLst>
          </p:cNvPr>
          <p:cNvSpPr>
            <a:spLocks noGrp="1"/>
          </p:cNvSpPr>
          <p:nvPr>
            <p:ph type="body" sz="quarter" idx="10"/>
          </p:nvPr>
        </p:nvSpPr>
        <p:spPr/>
        <p:txBody>
          <a:bodyPr/>
          <a:lstStyle/>
          <a:p>
            <a:r>
              <a:rPr lang="en-AU" dirty="0"/>
              <a:t>Autonomous </a:t>
            </a:r>
            <a:r>
              <a:rPr lang="en-AU"/>
              <a:t>car design</a:t>
            </a:r>
            <a:endParaRPr lang="en-AU" dirty="0"/>
          </a:p>
        </p:txBody>
      </p:sp>
      <p:sp>
        <p:nvSpPr>
          <p:cNvPr id="5" name="Slide Number Placeholder 4">
            <a:extLst>
              <a:ext uri="{FF2B5EF4-FFF2-40B4-BE49-F238E27FC236}">
                <a16:creationId xmlns:a16="http://schemas.microsoft.com/office/drawing/2014/main" id="{A63DC527-B888-34F7-BDC6-144418E14780}"/>
              </a:ext>
            </a:extLst>
          </p:cNvPr>
          <p:cNvSpPr>
            <a:spLocks noGrp="1"/>
          </p:cNvSpPr>
          <p:nvPr>
            <p:ph type="sldNum" sz="quarter" idx="4"/>
          </p:nvPr>
        </p:nvSpPr>
        <p:spPr/>
        <p:txBody>
          <a:bodyPr/>
          <a:lstStyle/>
          <a:p>
            <a:fld id="{29D5CE74-914C-4689-99FC-1AEF49CE2B47}" type="slidenum">
              <a:rPr lang="en-AU" smtClean="0"/>
              <a:pPr/>
              <a:t>82</a:t>
            </a:fld>
            <a:endParaRPr lang="en-AU" sz="1200">
              <a:solidFill>
                <a:schemeClr val="bg2"/>
              </a:solidFill>
            </a:endParaRPr>
          </a:p>
        </p:txBody>
      </p:sp>
      <p:sp>
        <p:nvSpPr>
          <p:cNvPr id="4" name="Footer Placeholder 3">
            <a:extLst>
              <a:ext uri="{FF2B5EF4-FFF2-40B4-BE49-F238E27FC236}">
                <a16:creationId xmlns:a16="http://schemas.microsoft.com/office/drawing/2014/main" id="{AFEED2CE-216E-FBA1-20FE-7C32F4C0A6AE}"/>
              </a:ext>
            </a:extLst>
          </p:cNvPr>
          <p:cNvSpPr>
            <a:spLocks noGrp="1"/>
          </p:cNvSpPr>
          <p:nvPr>
            <p:ph type="ftr" sz="quarter" idx="11"/>
          </p:nvPr>
        </p:nvSpPr>
        <p:spPr/>
        <p:txBody>
          <a:bodyPr/>
          <a:lstStyle/>
          <a:p>
            <a:r>
              <a:rPr lang="en-AU"/>
              <a:t>scienceconnections.edu.au</a:t>
            </a:r>
          </a:p>
        </p:txBody>
      </p:sp>
    </p:spTree>
    <p:extLst>
      <p:ext uri="{BB962C8B-B14F-4D97-AF65-F5344CB8AC3E}">
        <p14:creationId xmlns:p14="http://schemas.microsoft.com/office/powerpoint/2010/main" val="31263480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DB22-43E6-DB3F-6896-6BA7093301D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5B99974-899D-D6EE-A807-7FED8416FCBC}"/>
              </a:ext>
            </a:extLst>
          </p:cNvPr>
          <p:cNvSpPr>
            <a:spLocks noGrp="1"/>
          </p:cNvSpPr>
          <p:nvPr>
            <p:ph type="title"/>
          </p:nvPr>
        </p:nvSpPr>
        <p:spPr/>
        <p:txBody>
          <a:bodyPr/>
          <a:lstStyle/>
          <a:p>
            <a:r>
              <a:rPr lang="en-AU"/>
              <a:t>Discussion</a:t>
            </a:r>
          </a:p>
        </p:txBody>
      </p:sp>
      <p:sp>
        <p:nvSpPr>
          <p:cNvPr id="7" name="Content Placeholder 6">
            <a:extLst>
              <a:ext uri="{FF2B5EF4-FFF2-40B4-BE49-F238E27FC236}">
                <a16:creationId xmlns:a16="http://schemas.microsoft.com/office/drawing/2014/main" id="{29133150-0319-EDB6-9927-4A7E4BDE08E4}"/>
              </a:ext>
            </a:extLst>
          </p:cNvPr>
          <p:cNvSpPr>
            <a:spLocks noGrp="1"/>
          </p:cNvSpPr>
          <p:nvPr>
            <p:ph sz="quarter" idx="13"/>
          </p:nvPr>
        </p:nvSpPr>
        <p:spPr/>
        <p:txBody>
          <a:bodyPr/>
          <a:lstStyle/>
          <a:p>
            <a:pPr marL="342900" lvl="0" indent="-342900" fontAlgn="base">
              <a:buFont typeface="Arial" panose="020B0604020202020204" pitchFamily="34" charset="0"/>
              <a:buChar char="•"/>
            </a:pPr>
            <a:r>
              <a:rPr lang="en-US" sz="2400" b="0"/>
              <a:t>Do you trust the car manufacturers to make the right decisions for you (as a driver or a pedestrian) now?</a:t>
            </a:r>
            <a:endParaRPr lang="en-AU" sz="2400" b="0"/>
          </a:p>
          <a:p>
            <a:pPr marL="342900" lvl="0" indent="-342900" fontAlgn="base">
              <a:buFont typeface="Arial" panose="020B0604020202020204" pitchFamily="34" charset="0"/>
              <a:buChar char="•"/>
            </a:pPr>
            <a:r>
              <a:rPr lang="en-US" sz="2400" b="0"/>
              <a:t>When do you intend to get your driver’s license? Will this change if autonomous cars become more affordable?</a:t>
            </a:r>
            <a:endParaRPr lang="en-AU" sz="2400" b="0"/>
          </a:p>
          <a:p>
            <a:pPr marL="342900" lvl="0" indent="-342900" fontAlgn="base">
              <a:buFont typeface="Arial" panose="020B0604020202020204" pitchFamily="34" charset="0"/>
              <a:buChar char="•"/>
            </a:pPr>
            <a:r>
              <a:rPr lang="en-US" sz="2400" b="0"/>
              <a:t>How many autonomous cars are currently available? How could we find out?</a:t>
            </a:r>
            <a:endParaRPr lang="en-AU" sz="2400" b="0"/>
          </a:p>
          <a:p>
            <a:pPr marL="342900" lvl="0" indent="-342900" fontAlgn="base">
              <a:buFont typeface="Arial" panose="020B0604020202020204" pitchFamily="34" charset="0"/>
              <a:buChar char="•"/>
            </a:pPr>
            <a:r>
              <a:rPr lang="en-US" sz="2400" b="0"/>
              <a:t>What types of decisions do these cars make? How do we know? How could we find out?</a:t>
            </a:r>
            <a:endParaRPr lang="en-AU" sz="2400" b="0"/>
          </a:p>
          <a:p>
            <a:pPr marL="342900" lvl="0" indent="-342900" fontAlgn="base">
              <a:buFont typeface="Arial" panose="020B0604020202020204" pitchFamily="34" charset="0"/>
              <a:buChar char="•"/>
            </a:pPr>
            <a:r>
              <a:rPr lang="en-US" sz="2400" b="0"/>
              <a:t>What types of decisions would encourage you to buy an autonomous car? Why?</a:t>
            </a:r>
            <a:endParaRPr lang="en-AU" sz="2400" b="0"/>
          </a:p>
          <a:p>
            <a:pPr marL="285750" indent="-2857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05FAD50E-7F74-6318-6544-3C950CA4BEAA}"/>
              </a:ext>
            </a:extLst>
          </p:cNvPr>
          <p:cNvSpPr>
            <a:spLocks noGrp="1"/>
          </p:cNvSpPr>
          <p:nvPr>
            <p:ph type="sldNum" sz="quarter" idx="4"/>
          </p:nvPr>
        </p:nvSpPr>
        <p:spPr/>
        <p:txBody>
          <a:bodyPr/>
          <a:lstStyle/>
          <a:p>
            <a:fld id="{29D5CE74-914C-4689-99FC-1AEF49CE2B47}" type="slidenum">
              <a:rPr lang="en-AU" smtClean="0"/>
              <a:pPr/>
              <a:t>83</a:t>
            </a:fld>
            <a:endParaRPr lang="en-AU" sz="1200">
              <a:solidFill>
                <a:schemeClr val="bg2"/>
              </a:solidFill>
            </a:endParaRPr>
          </a:p>
        </p:txBody>
      </p:sp>
      <p:sp>
        <p:nvSpPr>
          <p:cNvPr id="5" name="Footer Placeholder 4">
            <a:extLst>
              <a:ext uri="{FF2B5EF4-FFF2-40B4-BE49-F238E27FC236}">
                <a16:creationId xmlns:a16="http://schemas.microsoft.com/office/drawing/2014/main" id="{0A0D49C1-696F-ABCB-FBFB-88D7EECED836}"/>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555820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DEDB9-F069-22F8-11AC-D625B2DD302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ACDABDC-9562-E0A9-DF2F-7DF010F21F13}"/>
              </a:ext>
            </a:extLst>
          </p:cNvPr>
          <p:cNvSpPr>
            <a:spLocks noGrp="1"/>
          </p:cNvSpPr>
          <p:nvPr>
            <p:ph type="title"/>
          </p:nvPr>
        </p:nvSpPr>
        <p:spPr/>
        <p:txBody>
          <a:bodyPr/>
          <a:lstStyle/>
          <a:p>
            <a:r>
              <a:rPr lang="en-AU"/>
              <a:t>Design your future</a:t>
            </a:r>
          </a:p>
        </p:txBody>
      </p:sp>
      <p:sp>
        <p:nvSpPr>
          <p:cNvPr id="7" name="Content Placeholder 6">
            <a:extLst>
              <a:ext uri="{FF2B5EF4-FFF2-40B4-BE49-F238E27FC236}">
                <a16:creationId xmlns:a16="http://schemas.microsoft.com/office/drawing/2014/main" id="{ED8FEC2B-011F-74F3-2362-B590D20B2F2A}"/>
              </a:ext>
            </a:extLst>
          </p:cNvPr>
          <p:cNvSpPr>
            <a:spLocks noGrp="1"/>
          </p:cNvSpPr>
          <p:nvPr>
            <p:ph sz="quarter" idx="13"/>
          </p:nvPr>
        </p:nvSpPr>
        <p:spPr/>
        <p:txBody>
          <a:bodyPr/>
          <a:lstStyle/>
          <a:p>
            <a:pPr fontAlgn="base"/>
            <a:r>
              <a:rPr lang="en-AU" sz="2000"/>
              <a:t>Define</a:t>
            </a:r>
          </a:p>
          <a:p>
            <a:pPr fontAlgn="base"/>
            <a:r>
              <a:rPr lang="en-AU" sz="2000" b="0"/>
              <a:t>Outline the group of people who will want to buy the autonomous car. Consider the price range, the age and life stage (retirees, families, young sports car enthusiasts).</a:t>
            </a:r>
          </a:p>
          <a:p>
            <a:pPr fontAlgn="base"/>
            <a:endParaRPr lang="en-AU" sz="2000" b="0"/>
          </a:p>
          <a:p>
            <a:pPr fontAlgn="base"/>
            <a:r>
              <a:rPr lang="en-AU" sz="2000"/>
              <a:t>Ideate</a:t>
            </a:r>
          </a:p>
          <a:p>
            <a:pPr fontAlgn="base"/>
            <a:r>
              <a:rPr lang="en-AU" sz="2000" b="0"/>
              <a:t>Brainstorm the key features that will attract potential buyers including:</a:t>
            </a:r>
          </a:p>
          <a:p>
            <a:pPr marL="342900" lvl="0" indent="-342900" fontAlgn="base">
              <a:buFont typeface="Arial" panose="020B0604020202020204" pitchFamily="34" charset="0"/>
              <a:buChar char="•"/>
            </a:pPr>
            <a:r>
              <a:rPr lang="en-AU" sz="2000" b="0"/>
              <a:t>Safety features</a:t>
            </a:r>
          </a:p>
          <a:p>
            <a:pPr marL="342900" lvl="0" indent="-342900" fontAlgn="base">
              <a:buFont typeface="Arial" panose="020B0604020202020204" pitchFamily="34" charset="0"/>
              <a:buChar char="•"/>
            </a:pPr>
            <a:r>
              <a:rPr lang="en-AU" sz="2000" b="0"/>
              <a:t>Sensors used</a:t>
            </a:r>
          </a:p>
          <a:p>
            <a:pPr marL="342900" lvl="0" indent="-342900" fontAlgn="base">
              <a:buFont typeface="Arial" panose="020B0604020202020204" pitchFamily="34" charset="0"/>
              <a:buChar char="•"/>
            </a:pPr>
            <a:r>
              <a:rPr lang="en-AU" sz="2000" b="0"/>
              <a:t>The way the car responds in different situations</a:t>
            </a:r>
          </a:p>
          <a:p>
            <a:pPr marL="342900" lvl="0" indent="-342900" fontAlgn="base">
              <a:buFont typeface="Arial" panose="020B0604020202020204" pitchFamily="34" charset="0"/>
              <a:buChar char="•"/>
            </a:pPr>
            <a:r>
              <a:rPr lang="en-AU" sz="2000" b="0"/>
              <a:t>How the car modifies its driving in different conditions</a:t>
            </a:r>
          </a:p>
          <a:p>
            <a:pPr marL="342900" lvl="0" indent="-342900" fontAlgn="base">
              <a:buFont typeface="Arial" panose="020B0604020202020204" pitchFamily="34" charset="0"/>
              <a:buChar char="•"/>
            </a:pPr>
            <a:r>
              <a:rPr lang="en-AU" sz="2000" b="0"/>
              <a:t>The safety features of the car</a:t>
            </a:r>
          </a:p>
          <a:p>
            <a:pPr fontAlgn="base"/>
            <a:r>
              <a:rPr lang="en-AU"/>
              <a:t> </a:t>
            </a:r>
          </a:p>
          <a:p>
            <a:endParaRPr lang="en-AU"/>
          </a:p>
        </p:txBody>
      </p:sp>
      <p:sp>
        <p:nvSpPr>
          <p:cNvPr id="4" name="Slide Number Placeholder 3">
            <a:extLst>
              <a:ext uri="{FF2B5EF4-FFF2-40B4-BE49-F238E27FC236}">
                <a16:creationId xmlns:a16="http://schemas.microsoft.com/office/drawing/2014/main" id="{F55A2F64-FC4D-209A-C63B-37E4B95CF443}"/>
              </a:ext>
            </a:extLst>
          </p:cNvPr>
          <p:cNvSpPr>
            <a:spLocks noGrp="1"/>
          </p:cNvSpPr>
          <p:nvPr>
            <p:ph type="sldNum" sz="quarter" idx="4"/>
          </p:nvPr>
        </p:nvSpPr>
        <p:spPr/>
        <p:txBody>
          <a:bodyPr/>
          <a:lstStyle/>
          <a:p>
            <a:fld id="{29D5CE74-914C-4689-99FC-1AEF49CE2B47}" type="slidenum">
              <a:rPr lang="en-AU" smtClean="0"/>
              <a:pPr/>
              <a:t>84</a:t>
            </a:fld>
            <a:endParaRPr lang="en-AU" sz="1200">
              <a:solidFill>
                <a:schemeClr val="bg2"/>
              </a:solidFill>
            </a:endParaRPr>
          </a:p>
        </p:txBody>
      </p:sp>
      <p:sp>
        <p:nvSpPr>
          <p:cNvPr id="5" name="Footer Placeholder 4">
            <a:extLst>
              <a:ext uri="{FF2B5EF4-FFF2-40B4-BE49-F238E27FC236}">
                <a16:creationId xmlns:a16="http://schemas.microsoft.com/office/drawing/2014/main" id="{774BB4B5-66C9-0576-3C22-8370B740DFFA}"/>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34419091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4D71F-7720-BC5F-4AE2-9C40A96000B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8313282-582A-FE19-8E75-020E9058C5E4}"/>
              </a:ext>
            </a:extLst>
          </p:cNvPr>
          <p:cNvSpPr>
            <a:spLocks noGrp="1"/>
          </p:cNvSpPr>
          <p:nvPr>
            <p:ph type="title"/>
          </p:nvPr>
        </p:nvSpPr>
        <p:spPr/>
        <p:txBody>
          <a:bodyPr/>
          <a:lstStyle/>
          <a:p>
            <a:r>
              <a:rPr lang="en-AU"/>
              <a:t>Design your future</a:t>
            </a:r>
          </a:p>
        </p:txBody>
      </p:sp>
      <p:sp>
        <p:nvSpPr>
          <p:cNvPr id="7" name="Content Placeholder 6">
            <a:extLst>
              <a:ext uri="{FF2B5EF4-FFF2-40B4-BE49-F238E27FC236}">
                <a16:creationId xmlns:a16="http://schemas.microsoft.com/office/drawing/2014/main" id="{65B42D1D-3AB3-2644-6E9D-E5D4A8185875}"/>
              </a:ext>
            </a:extLst>
          </p:cNvPr>
          <p:cNvSpPr>
            <a:spLocks noGrp="1"/>
          </p:cNvSpPr>
          <p:nvPr>
            <p:ph sz="quarter" idx="13"/>
          </p:nvPr>
        </p:nvSpPr>
        <p:spPr/>
        <p:txBody>
          <a:bodyPr/>
          <a:lstStyle/>
          <a:p>
            <a:pPr fontAlgn="base"/>
            <a:r>
              <a:rPr lang="en-AU" sz="2000"/>
              <a:t>Design the prototype</a:t>
            </a:r>
          </a:p>
          <a:p>
            <a:pPr fontAlgn="base"/>
            <a:r>
              <a:rPr lang="en-AU" sz="2000" b="0"/>
              <a:t>Select the different features that will be used in the autonomous car. Consider where the sensors will be located and the style of the dashboard. For example, consider if the car will be fully autonomous, or if the driver will need to take control in an emergency</a:t>
            </a:r>
            <a:r>
              <a:rPr lang="en-AU" sz="2000"/>
              <a:t>.</a:t>
            </a:r>
          </a:p>
          <a:p>
            <a:pPr fontAlgn="base"/>
            <a:r>
              <a:rPr lang="en-AU" sz="2000"/>
              <a:t> </a:t>
            </a:r>
          </a:p>
          <a:p>
            <a:pPr fontAlgn="base"/>
            <a:r>
              <a:rPr lang="en-AU" sz="2000"/>
              <a:t>Building the prototype</a:t>
            </a:r>
          </a:p>
          <a:p>
            <a:pPr fontAlgn="base"/>
            <a:r>
              <a:rPr lang="en-AU" sz="2000" b="0"/>
              <a:t>Prototypes can take many forms depending on the time and resources available. It may be as simple as a detailed drawing with labels and explanations, or as complex as a scaled model of the design. </a:t>
            </a:r>
          </a:p>
          <a:p>
            <a:endParaRPr lang="en-AU"/>
          </a:p>
        </p:txBody>
      </p:sp>
      <p:sp>
        <p:nvSpPr>
          <p:cNvPr id="4" name="Slide Number Placeholder 3">
            <a:extLst>
              <a:ext uri="{FF2B5EF4-FFF2-40B4-BE49-F238E27FC236}">
                <a16:creationId xmlns:a16="http://schemas.microsoft.com/office/drawing/2014/main" id="{ACF25AB1-3A94-7E12-D295-2539A418D21E}"/>
              </a:ext>
            </a:extLst>
          </p:cNvPr>
          <p:cNvSpPr>
            <a:spLocks noGrp="1"/>
          </p:cNvSpPr>
          <p:nvPr>
            <p:ph type="sldNum" sz="quarter" idx="4"/>
          </p:nvPr>
        </p:nvSpPr>
        <p:spPr/>
        <p:txBody>
          <a:bodyPr/>
          <a:lstStyle/>
          <a:p>
            <a:fld id="{29D5CE74-914C-4689-99FC-1AEF49CE2B47}" type="slidenum">
              <a:rPr lang="en-AU" smtClean="0"/>
              <a:pPr/>
              <a:t>85</a:t>
            </a:fld>
            <a:endParaRPr lang="en-AU" sz="1200">
              <a:solidFill>
                <a:schemeClr val="bg2"/>
              </a:solidFill>
            </a:endParaRPr>
          </a:p>
        </p:txBody>
      </p:sp>
      <p:sp>
        <p:nvSpPr>
          <p:cNvPr id="5" name="Footer Placeholder 4">
            <a:extLst>
              <a:ext uri="{FF2B5EF4-FFF2-40B4-BE49-F238E27FC236}">
                <a16:creationId xmlns:a16="http://schemas.microsoft.com/office/drawing/2014/main" id="{7D42B5AF-830F-2C0C-EA51-FA1F708B52A8}"/>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312740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DEBD71-8E30-B45F-58F0-15F8802D284A}"/>
              </a:ext>
            </a:extLst>
          </p:cNvPr>
          <p:cNvSpPr>
            <a:spLocks noGrp="1"/>
          </p:cNvSpPr>
          <p:nvPr>
            <p:ph type="title"/>
          </p:nvPr>
        </p:nvSpPr>
        <p:spPr/>
        <p:txBody>
          <a:bodyPr/>
          <a:lstStyle/>
          <a:p>
            <a:r>
              <a:rPr lang="en-AU"/>
              <a:t>Speed</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5A873CF3-6A7F-E7E6-83CE-3004AAE3D895}"/>
                  </a:ext>
                </a:extLst>
              </p:cNvPr>
              <p:cNvSpPr>
                <a:spLocks noGrp="1"/>
              </p:cNvSpPr>
              <p:nvPr>
                <p:ph sz="quarter" idx="13"/>
              </p:nvPr>
            </p:nvSpPr>
            <p:spPr/>
            <p:txBody>
              <a:bodyPr/>
              <a:lstStyle/>
              <a:p>
                <a:pPr algn="ctr"/>
                <a:r>
                  <a:rPr lang="en-AU" sz="3200"/>
                  <a:t>Average speed: the total distance travelled divided by the total time taken.</a:t>
                </a:r>
              </a:p>
              <a:p>
                <a:pPr algn="ctr"/>
                <a:endParaRPr lang="en-AU" sz="3200"/>
              </a:p>
              <a:p>
                <a:pPr algn="ctr"/>
                <a14:m>
                  <m:oMathPara xmlns:m="http://schemas.openxmlformats.org/officeDocument/2006/math">
                    <m:oMathParaPr>
                      <m:jc m:val="centerGroup"/>
                    </m:oMathParaPr>
                    <m:oMath xmlns:m="http://schemas.openxmlformats.org/officeDocument/2006/math">
                      <m:r>
                        <a:rPr lang="en-AU" sz="3200" i="1">
                          <a:latin typeface="Cambria Math" panose="02040503050406030204" pitchFamily="18" charset="0"/>
                        </a:rPr>
                        <m:t>𝑆𝑝𝑒𝑒𝑑</m:t>
                      </m:r>
                      <m:r>
                        <a:rPr lang="en-AU" sz="3200" i="1">
                          <a:latin typeface="Cambria Math" panose="02040503050406030204" pitchFamily="18" charset="0"/>
                        </a:rPr>
                        <m:t>= </m:t>
                      </m:r>
                      <m:f>
                        <m:fPr>
                          <m:ctrlPr>
                            <a:rPr lang="en-AU" sz="3200" i="1">
                              <a:latin typeface="Cambria Math" panose="02040503050406030204" pitchFamily="18" charset="0"/>
                            </a:rPr>
                          </m:ctrlPr>
                        </m:fPr>
                        <m:num>
                          <m:r>
                            <a:rPr lang="en-AU" sz="3200" i="1">
                              <a:latin typeface="Cambria Math" panose="02040503050406030204" pitchFamily="18" charset="0"/>
                            </a:rPr>
                            <m:t>𝑑𝑖𝑠𝑡𝑎𝑛𝑐𝑒</m:t>
                          </m:r>
                          <m:r>
                            <a:rPr lang="en-AU" sz="3200" i="1">
                              <a:latin typeface="Cambria Math" panose="02040503050406030204" pitchFamily="18" charset="0"/>
                            </a:rPr>
                            <m:t> </m:t>
                          </m:r>
                          <m:r>
                            <a:rPr lang="en-AU" sz="3200" i="1">
                              <a:latin typeface="Cambria Math" panose="02040503050406030204" pitchFamily="18" charset="0"/>
                            </a:rPr>
                            <m:t>𝑡𝑟𝑎𝑣𝑒𝑙𝑙𝑒𝑑</m:t>
                          </m:r>
                        </m:num>
                        <m:den>
                          <m:r>
                            <a:rPr lang="en-AU" sz="3200" i="1">
                              <a:latin typeface="Cambria Math" panose="02040503050406030204" pitchFamily="18" charset="0"/>
                            </a:rPr>
                            <m:t>𝑡𝑖𝑚𝑒</m:t>
                          </m:r>
                          <m:r>
                            <a:rPr lang="en-AU" sz="3200" i="1">
                              <a:latin typeface="Cambria Math" panose="02040503050406030204" pitchFamily="18" charset="0"/>
                            </a:rPr>
                            <m:t> </m:t>
                          </m:r>
                          <m:r>
                            <a:rPr lang="en-AU" sz="3200" i="1">
                              <a:latin typeface="Cambria Math" panose="02040503050406030204" pitchFamily="18" charset="0"/>
                            </a:rPr>
                            <m:t>𝑡𝑎𝑘𝑒𝑛</m:t>
                          </m:r>
                        </m:den>
                      </m:f>
                    </m:oMath>
                  </m:oMathPara>
                </a14:m>
                <a:endParaRPr lang="en-AU" sz="3200"/>
              </a:p>
              <a:p>
                <a:pPr algn="ctr"/>
                <a:endParaRPr lang="en-AU" sz="3200"/>
              </a:p>
            </p:txBody>
          </p:sp>
        </mc:Choice>
        <mc:Fallback xmlns="">
          <p:sp>
            <p:nvSpPr>
              <p:cNvPr id="9" name="Content Placeholder 8">
                <a:extLst>
                  <a:ext uri="{FF2B5EF4-FFF2-40B4-BE49-F238E27FC236}">
                    <a16:creationId xmlns:a16="http://schemas.microsoft.com/office/drawing/2014/main" id="{5A873CF3-6A7F-E7E6-83CE-3004AAE3D895}"/>
                  </a:ext>
                </a:extLst>
              </p:cNvPr>
              <p:cNvSpPr>
                <a:spLocks noGrp="1" noRot="1" noChangeAspect="1" noMove="1" noResize="1" noEditPoints="1" noAdjustHandles="1" noChangeArrowheads="1" noChangeShapeType="1" noTextEdit="1"/>
              </p:cNvSpPr>
              <p:nvPr>
                <p:ph sz="quarter" idx="13"/>
              </p:nvPr>
            </p:nvSpPr>
            <p:spPr>
              <a:blipFill>
                <a:blip r:embed="rId3"/>
                <a:stretch>
                  <a:fillRect l="-1034" t="-3328" r="-22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3B16780-984F-EFC6-E718-801A566A5F47}"/>
              </a:ext>
            </a:extLst>
          </p:cNvPr>
          <p:cNvSpPr>
            <a:spLocks noGrp="1"/>
          </p:cNvSpPr>
          <p:nvPr>
            <p:ph type="sldNum" sz="quarter" idx="4"/>
          </p:nvPr>
        </p:nvSpPr>
        <p:spPr/>
        <p:txBody>
          <a:bodyPr/>
          <a:lstStyle/>
          <a:p>
            <a:fld id="{29D5CE74-914C-4689-99FC-1AEF49CE2B47}" type="slidenum">
              <a:rPr lang="en-AU" smtClean="0"/>
              <a:pPr/>
              <a:t>9</a:t>
            </a:fld>
            <a:endParaRPr lang="en-AU" sz="1200">
              <a:solidFill>
                <a:schemeClr val="bg2"/>
              </a:solidFill>
            </a:endParaRPr>
          </a:p>
        </p:txBody>
      </p:sp>
      <p:sp>
        <p:nvSpPr>
          <p:cNvPr id="5" name="Footer Placeholder 4">
            <a:extLst>
              <a:ext uri="{FF2B5EF4-FFF2-40B4-BE49-F238E27FC236}">
                <a16:creationId xmlns:a16="http://schemas.microsoft.com/office/drawing/2014/main" id="{556CE8B0-CA84-D583-B6CF-E4115DF539F3}"/>
              </a:ext>
            </a:extLst>
          </p:cNvPr>
          <p:cNvSpPr>
            <a:spLocks noGrp="1"/>
          </p:cNvSpPr>
          <p:nvPr>
            <p:ph type="ftr" sz="quarter" idx="14"/>
          </p:nvPr>
        </p:nvSpPr>
        <p:spPr/>
        <p:txBody>
          <a:bodyPr/>
          <a:lstStyle/>
          <a:p>
            <a:r>
              <a:rPr lang="en-AU"/>
              <a:t>scienceconnections.edu.au</a:t>
            </a:r>
          </a:p>
        </p:txBody>
      </p:sp>
    </p:spTree>
    <p:extLst>
      <p:ext uri="{BB962C8B-B14F-4D97-AF65-F5344CB8AC3E}">
        <p14:creationId xmlns:p14="http://schemas.microsoft.com/office/powerpoint/2010/main" val="101912282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Science Connections">
  <a:themeElements>
    <a:clrScheme name="Science Connections">
      <a:dk1>
        <a:srgbClr val="000000"/>
      </a:dk1>
      <a:lt1>
        <a:sysClr val="window" lastClr="FFFFFF"/>
      </a:lt1>
      <a:dk2>
        <a:srgbClr val="000000"/>
      </a:dk2>
      <a:lt2>
        <a:srgbClr val="57B591"/>
      </a:lt2>
      <a:accent1>
        <a:srgbClr val="57B591"/>
      </a:accent1>
      <a:accent2>
        <a:srgbClr val="F5B841"/>
      </a:accent2>
      <a:accent3>
        <a:srgbClr val="DBD7D2"/>
      </a:accent3>
      <a:accent4>
        <a:srgbClr val="EDFFF5"/>
      </a:accent4>
      <a:accent5>
        <a:srgbClr val="70EB99"/>
      </a:accent5>
      <a:accent6>
        <a:srgbClr val="009C29"/>
      </a:accent6>
      <a:hlink>
        <a:srgbClr val="57B591"/>
      </a:hlink>
      <a:folHlink>
        <a:srgbClr val="DBD7D2"/>
      </a:folHlink>
    </a:clrScheme>
    <a:fontScheme name="AAS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ScienceConnections" id="{3A83EFA5-56A8-4850-9D7C-D61CD7C13B5E}" vid="{2A944EC9-C31A-4F51-9227-B553AE98FB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2742c65-25f8-4182-b9d2-6eb58ec07966">
      <Terms xmlns="http://schemas.microsoft.com/office/infopath/2007/PartnerControls"/>
    </lcf76f155ced4ddcb4097134ff3c332f>
    <TaxCatchAll xmlns="249bb05d-9f36-4797-baf9-70f03887c0e2" xsi:nil="true"/>
    <Thumb xmlns="72742c65-25f8-4182-b9d2-6eb58ec07966" xsi:nil="true"/>
    <ResourceType xmlns="72742c65-25f8-4182-b9d2-6eb58ec07966" xsi:nil="true"/>
    <reSolveApproach xmlns="72742c65-25f8-4182-b9d2-6eb58ec07966" xsi:nil="true"/>
    <Filetype xmlns="72742c65-25f8-4182-b9d2-6eb58ec07966" xsi:nil="true"/>
    <TaxKeywordTaxHTField xmlns="249bb05d-9f36-4797-baf9-70f03887c0e2">
      <Terms xmlns="http://schemas.microsoft.com/office/infopath/2007/PartnerControls"/>
    </TaxKeywordTaxHTField>
    <Countryoforigin xmlns="72742c65-25f8-4182-b9d2-6eb58ec07966" xsi:nil="true"/>
    <KeyTheme xmlns="72742c65-25f8-4182-b9d2-6eb58ec07966" xsi:nil="true"/>
    <_dlc_DocId xmlns="249bb05d-9f36-4797-baf9-70f03887c0e2">AASID-2102554853-2682227</_dlc_DocId>
    <_dlc_DocIdUrl xmlns="249bb05d-9f36-4797-baf9-70f03887c0e2">
      <Url>https://ausacademyofscience.sharepoint.com/_layouts/15/DocIdRedir.aspx?ID=AASID-2102554853-2682227</Url>
      <Description>AASID-2102554853-2682227</Description>
    </_dlc_DocIdUrl>
    <Image xmlns="72742c65-25f8-4182-b9d2-6eb58ec0796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F2DF799B4EDD418D115D512438A05B" ma:contentTypeVersion="25" ma:contentTypeDescription="Create a new document." ma:contentTypeScope="" ma:versionID="27cb5f1ef949d5fb6964fd3d1a8872e7">
  <xsd:schema xmlns:xsd="http://www.w3.org/2001/XMLSchema" xmlns:xs="http://www.w3.org/2001/XMLSchema" xmlns:p="http://schemas.microsoft.com/office/2006/metadata/properties" xmlns:ns2="249bb05d-9f36-4797-baf9-70f03887c0e2" xmlns:ns3="72742c65-25f8-4182-b9d2-6eb58ec07966" targetNamespace="http://schemas.microsoft.com/office/2006/metadata/properties" ma:root="true" ma:fieldsID="9e1eb8a518404bde20677adff1f000d0" ns2:_="" ns3:_="">
    <xsd:import namespace="249bb05d-9f36-4797-baf9-70f03887c0e2"/>
    <xsd:import namespace="72742c65-25f8-4182-b9d2-6eb58ec07966"/>
    <xsd:element name="properties">
      <xsd:complexType>
        <xsd:sequence>
          <xsd:element name="documentManagement">
            <xsd:complexType>
              <xsd:all>
                <xsd:element ref="ns2:TaxKeywordTaxHTField" minOccurs="0"/>
                <xsd:element ref="ns2:TaxCatchAll"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LengthInSeconds" minOccurs="0"/>
                <xsd:element ref="ns3:lcf76f155ced4ddcb4097134ff3c332f" minOccurs="0"/>
                <xsd:element ref="ns3:MediaServiceDateTaken"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element ref="ns3:Thumb" minOccurs="0"/>
                <xsd:element ref="ns3:MediaServiceSearchProperties" minOccurs="0"/>
                <xsd:element ref="ns3:ResourceType" minOccurs="0"/>
                <xsd:element ref="ns3:KeyTheme" minOccurs="0"/>
                <xsd:element ref="ns3:reSolveApproach" minOccurs="0"/>
                <xsd:element ref="ns3:Countryoforigin" minOccurs="0"/>
                <xsd:element ref="ns3:Filetype" minOccurs="0"/>
                <xsd:element ref="ns3:MediaServiceBillingMetadata"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bb05d-9f36-4797-baf9-70f03887c0e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5397e1ef-6145-448f-8584-0166883bf31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2568cf63-bd21-49d1-b78b-56f137b96478}" ma:internalName="TaxCatchAll" ma:showField="CatchAllData" ma:web="249bb05d-9f36-4797-baf9-70f03887c0e2">
      <xsd:complexType>
        <xsd:complexContent>
          <xsd:extension base="dms:MultiChoiceLookup">
            <xsd:sequence>
              <xsd:element name="Value" type="dms:Lookup" maxOccurs="unbounded" minOccurs="0" nillable="true"/>
            </xsd:sequence>
          </xsd:extension>
        </xsd:complexContent>
      </xsd:complexType>
    </xsd:element>
    <xsd:element name="_dlc_DocId" ma:index="11" nillable="true" ma:displayName="Document ID Value" ma:description="The value of the document ID assigned to this item." ma:indexed="true"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742c65-25f8-4182-b9d2-6eb58ec07966"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397e1ef-6145-448f-8584-0166883bf31a"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Thumb" ma:index="27" nillable="true" ma:displayName="Thumb" ma:format="Thumbnail" ma:internalName="Thumb">
      <xsd:simpleType>
        <xsd:restriction base="dms:Unknow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ResourceType" ma:index="29" nillable="true" ma:displayName="Resource Type" ma:format="Dropdown" ma:internalName="ResourceType">
      <xsd:simpleType>
        <xsd:union memberTypes="dms:Text">
          <xsd:simpleType>
            <xsd:restriction base="dms:Choice">
              <xsd:enumeration value="Presentation"/>
              <xsd:enumeration value="Research"/>
              <xsd:enumeration value="Resource"/>
              <xsd:enumeration value="Template"/>
              <xsd:enumeration value="Abstract"/>
            </xsd:restriction>
          </xsd:simpleType>
        </xsd:union>
      </xsd:simpleType>
    </xsd:element>
    <xsd:element name="KeyTheme" ma:index="30" nillable="true" ma:displayName="Key Theme" ma:format="Dropdown" ma:internalName="KeyTheme">
      <xsd:complexType>
        <xsd:complexContent>
          <xsd:extension base="dms:MultiChoiceFillIn">
            <xsd:sequence>
              <xsd:element name="Value" maxOccurs="unbounded" minOccurs="0" nillable="true">
                <xsd:simpleType>
                  <xsd:union memberTypes="dms:Text">
                    <xsd:simpleType>
                      <xsd:restriction base="dms:Choice">
                        <xsd:enumeration value="Variation Theory"/>
                        <xsd:enumeration value="Learning Progressions"/>
                        <xsd:enumeration value="Professional Learning"/>
                        <xsd:enumeration value="Pedagogy"/>
                        <xsd:enumeration value="Representation"/>
                        <xsd:enumeration value="Secondary"/>
                        <xsd:enumeration value="Complexity Theory"/>
                        <xsd:enumeration value="Communities of Inquiry"/>
                        <xsd:enumeration value="Teacher Knowledge"/>
                      </xsd:restriction>
                    </xsd:simpleType>
                  </xsd:union>
                </xsd:simpleType>
              </xsd:element>
            </xsd:sequence>
          </xsd:extension>
        </xsd:complexContent>
      </xsd:complexType>
    </xsd:element>
    <xsd:element name="reSolveApproach" ma:index="31" nillable="true" ma:displayName="reSolve Approach" ma:format="Dropdown" ma:internalName="reSolveApproach">
      <xsd:complexType>
        <xsd:complexContent>
          <xsd:extension base="dms:MultiChoiceFillIn">
            <xsd:sequence>
              <xsd:element name="Value" maxOccurs="unbounded" minOccurs="0" nillable="true">
                <xsd:simpleType>
                  <xsd:union memberTypes="dms:Text">
                    <xsd:simpleType>
                      <xsd:restriction base="dms:Choice">
                        <xsd:enumeration value="Teacher"/>
                        <xsd:enumeration value="Tasks"/>
                        <xsd:enumeration value="Mathematics"/>
                        <xsd:enumeration value="Tools"/>
                        <xsd:enumeration value="Culture"/>
                      </xsd:restriction>
                    </xsd:simpleType>
                  </xsd:union>
                </xsd:simpleType>
              </xsd:element>
            </xsd:sequence>
          </xsd:extension>
        </xsd:complexContent>
      </xsd:complexType>
    </xsd:element>
    <xsd:element name="Countryoforigin" ma:index="32" nillable="true" ma:displayName="Country of origin" ma:format="Dropdown" ma:internalName="Countryoforigin">
      <xsd:simpleType>
        <xsd:restriction base="dms:Choice">
          <xsd:enumeration value="Australia"/>
          <xsd:enumeration value="International"/>
        </xsd:restriction>
      </xsd:simpleType>
    </xsd:element>
    <xsd:element name="Filetype" ma:index="33" nillable="true" ma:displayName="File type" ma:format="Thumbnail" ma:internalName="Filetype">
      <xsd:simpleType>
        <xsd:restriction base="dms:Unknown"/>
      </xsd:simpleType>
    </xsd:element>
    <xsd:element name="MediaServiceBillingMetadata" ma:index="34" nillable="true" ma:displayName="MediaServiceBillingMetadata" ma:hidden="true" ma:internalName="MediaServiceBillingMetadata" ma:readOnly="true">
      <xsd:simpleType>
        <xsd:restriction base="dms:Note"/>
      </xsd:simpleType>
    </xsd:element>
    <xsd:element name="Image" ma:index="35" nillable="true" ma:displayName="Image" ma:format="Thumbnail"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007E427-BF49-4D60-9597-816E2752129D}">
  <ds:schemaRefs>
    <ds:schemaRef ds:uri="http://schemas.microsoft.com/office/2006/metadata/properties"/>
    <ds:schemaRef ds:uri="http://purl.org/dc/dcmitype/"/>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72742c65-25f8-4182-b9d2-6eb58ec07966"/>
    <ds:schemaRef ds:uri="249bb05d-9f36-4797-baf9-70f03887c0e2"/>
  </ds:schemaRefs>
</ds:datastoreItem>
</file>

<file path=customXml/itemProps2.xml><?xml version="1.0" encoding="utf-8"?>
<ds:datastoreItem xmlns:ds="http://schemas.openxmlformats.org/officeDocument/2006/customXml" ds:itemID="{43E692E6-7330-4A02-90BE-7A59F93A0C7E}">
  <ds:schemaRefs>
    <ds:schemaRef ds:uri="249bb05d-9f36-4797-baf9-70f03887c0e2"/>
    <ds:schemaRef ds:uri="72742c65-25f8-4182-b9d2-6eb58ec079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00E9A5-CEEE-43B6-9422-C75D7DF063E2}">
  <ds:schemaRefs>
    <ds:schemaRef ds:uri="http://schemas.microsoft.com/sharepoint/v3/contenttype/forms"/>
  </ds:schemaRefs>
</ds:datastoreItem>
</file>

<file path=customXml/itemProps4.xml><?xml version="1.0" encoding="utf-8"?>
<ds:datastoreItem xmlns:ds="http://schemas.openxmlformats.org/officeDocument/2006/customXml" ds:itemID="{6FBF8C8D-F549-4D06-AEBD-7830472F7E2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198</TotalTime>
  <Words>4694</Words>
  <Application>Microsoft Office PowerPoint</Application>
  <PresentationFormat>Widescreen</PresentationFormat>
  <Paragraphs>578</Paragraphs>
  <Slides>85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Cambria Math</vt:lpstr>
      <vt:lpstr>Symbol</vt:lpstr>
      <vt:lpstr>Science Connections</vt:lpstr>
      <vt:lpstr>Science Connections</vt:lpstr>
      <vt:lpstr>L1 Launch</vt:lpstr>
      <vt:lpstr>How did you travel to school today?</vt:lpstr>
      <vt:lpstr>Annual road deaths in Australia</vt:lpstr>
      <vt:lpstr>Don’t get caught in the TRAAP!</vt:lpstr>
      <vt:lpstr>Annual road deaths in Australia</vt:lpstr>
      <vt:lpstr>Argumentation</vt:lpstr>
      <vt:lpstr>Speed</vt:lpstr>
      <vt:lpstr>Speed</vt:lpstr>
      <vt:lpstr>Speed</vt:lpstr>
      <vt:lpstr>Are cars speeding?</vt:lpstr>
      <vt:lpstr>Discussion</vt:lpstr>
      <vt:lpstr>L2 Inquire</vt:lpstr>
      <vt:lpstr>What do we mean when we say a car is speeding?</vt:lpstr>
      <vt:lpstr>Measuring speed</vt:lpstr>
      <vt:lpstr>Discussion</vt:lpstr>
      <vt:lpstr>How would the graph change if the Walker moved faster?</vt:lpstr>
      <vt:lpstr>Compare the two graphs</vt:lpstr>
      <vt:lpstr>Fast or slow?</vt:lpstr>
      <vt:lpstr>L3 Inquire</vt:lpstr>
      <vt:lpstr>What do we know about autonomous cars?</vt:lpstr>
      <vt:lpstr>What do we need to know about autonomous cars?</vt:lpstr>
      <vt:lpstr>How do self-driving cars work?</vt:lpstr>
      <vt:lpstr>Testing reaction times</vt:lpstr>
      <vt:lpstr>Do distractions affect reaction times?</vt:lpstr>
      <vt:lpstr>Convert km/h to m/s</vt:lpstr>
      <vt:lpstr>PowerPoint Presentation</vt:lpstr>
      <vt:lpstr>PowerPoint Presentation</vt:lpstr>
      <vt:lpstr>How far would the car travel before you start braking?</vt:lpstr>
      <vt:lpstr>Comparing reaction times</vt:lpstr>
      <vt:lpstr>PowerPoint Presentation</vt:lpstr>
      <vt:lpstr>Example</vt:lpstr>
      <vt:lpstr>PowerPoint Presentation</vt:lpstr>
      <vt:lpstr>Argumentation</vt:lpstr>
      <vt:lpstr>L4 Inquire</vt:lpstr>
      <vt:lpstr>What factors affect how quickly the brakes slow you down?</vt:lpstr>
      <vt:lpstr>Measuring braking distance</vt:lpstr>
      <vt:lpstr>PowerPoint Presentation</vt:lpstr>
      <vt:lpstr>Discussion</vt:lpstr>
      <vt:lpstr>What variable will you change?</vt:lpstr>
      <vt:lpstr>Discussion</vt:lpstr>
      <vt:lpstr>Braking distance at different speeds</vt:lpstr>
      <vt:lpstr>Discussion</vt:lpstr>
      <vt:lpstr>What is the effect of bald tyres/road surface/weather on the braking distance?</vt:lpstr>
      <vt:lpstr>Acceleration = slope or gradient of the graph</vt:lpstr>
      <vt:lpstr>Acceleration</vt:lpstr>
      <vt:lpstr>How will autonomous cars need to modify their driving?</vt:lpstr>
      <vt:lpstr>L5 Inquire</vt:lpstr>
      <vt:lpstr>How closely should you follow  an autonomous car?</vt:lpstr>
      <vt:lpstr>Which line represents stopping on a wet road or a dry road?</vt:lpstr>
      <vt:lpstr>What does this graph tell you about how the car is moving?</vt:lpstr>
      <vt:lpstr>Will a car’s acceleration (negative or positive) change if there are a lot of people in the car?  Does the number of people in a car affect its acceleration?</vt:lpstr>
      <vt:lpstr>Newton’s second law</vt:lpstr>
      <vt:lpstr>Discussion</vt:lpstr>
      <vt:lpstr>Newton’s second law</vt:lpstr>
      <vt:lpstr>Does the number of people in a car affect acceleration?</vt:lpstr>
      <vt:lpstr>How will autonomous cars need to modify their driving?</vt:lpstr>
      <vt:lpstr>L6 Inquire</vt:lpstr>
      <vt:lpstr>What happens to the driver and passengers when a car stops suddenly?</vt:lpstr>
      <vt:lpstr>Crash test dummies</vt:lpstr>
      <vt:lpstr>Jumping on a moving trampoline</vt:lpstr>
      <vt:lpstr>Throwing a ball in a moving vehicle</vt:lpstr>
      <vt:lpstr>Roller blades on a trolley</vt:lpstr>
      <vt:lpstr>What do the crash dummies, trampoline jumper, and ball have in common?</vt:lpstr>
      <vt:lpstr>What do the roller blades and paper/weight activity have in common?</vt:lpstr>
      <vt:lpstr>Newton’s first law</vt:lpstr>
      <vt:lpstr>L6A Inquire</vt:lpstr>
      <vt:lpstr>Australian Road Deaths Database</vt:lpstr>
      <vt:lpstr>Deleting data in Excel</vt:lpstr>
      <vt:lpstr>Freezing the top row (View)</vt:lpstr>
      <vt:lpstr>Sorting data (Data)</vt:lpstr>
      <vt:lpstr>What factors could affect the number of road fatalities?</vt:lpstr>
      <vt:lpstr>Writing an investigable question</vt:lpstr>
      <vt:lpstr>Clean the data</vt:lpstr>
      <vt:lpstr>Correlation vs causation</vt:lpstr>
      <vt:lpstr>L6B Inquire</vt:lpstr>
      <vt:lpstr>What should autonomous cars be programmed to do in an accident?</vt:lpstr>
      <vt:lpstr>Ethical approaches</vt:lpstr>
      <vt:lpstr>Ethical concepts</vt:lpstr>
      <vt:lpstr>Solve the ethical dilemma!</vt:lpstr>
      <vt:lpstr>Discussion</vt:lpstr>
      <vt:lpstr>L7 Act</vt:lpstr>
      <vt:lpstr>Discussion</vt:lpstr>
      <vt:lpstr>Design your future</vt:lpstr>
      <vt:lpstr>Design your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Rachele</dc:creator>
  <cp:lastModifiedBy>Ruqiyah Patel</cp:lastModifiedBy>
  <cp:revision>1</cp:revision>
  <dcterms:created xsi:type="dcterms:W3CDTF">2012-06-26T11:32:37Z</dcterms:created>
  <dcterms:modified xsi:type="dcterms:W3CDTF">2025-12-11T22:59:49Z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0x010100A9F2DF799B4EDD418D115D512438A05B</vt:lpwstr>
  </property>
  <property fmtid="{D5CDD505-2E9C-101B-9397-08002B2CF9AE}" pid="3" name="TaxKeyword">
    <vt:lpwstr/>
  </property>
  <property fmtid="{D5CDD505-2E9C-101B-9397-08002B2CF9AE}" pid="4" name="MediaServiceImageTags">
    <vt:lpwstr/>
  </property>
  <property fmtid="{D5CDD505-2E9C-101B-9397-08002B2CF9AE}" pid="5" name="_dlc_DocIdItemGuid">
    <vt:lpwstr>d0798f70-95cd-4bde-bd96-27badf395e58</vt:lpwstr>
  </property>
</Properties>
</file>